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av" ContentType="audio/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79" r:id="rId1"/>
    <p:sldMasterId id="2147483705" r:id="rId2"/>
    <p:sldMasterId id="2147483715" r:id="rId3"/>
    <p:sldMasterId id="2147483727" r:id="rId4"/>
    <p:sldMasterId id="2147483740" r:id="rId5"/>
    <p:sldMasterId id="2147483774" r:id="rId6"/>
  </p:sldMasterIdLst>
  <p:notesMasterIdLst>
    <p:notesMasterId r:id="rId20"/>
  </p:notesMasterIdLst>
  <p:sldIdLst>
    <p:sldId id="256" r:id="rId7"/>
    <p:sldId id="313" r:id="rId8"/>
    <p:sldId id="354" r:id="rId9"/>
    <p:sldId id="366" r:id="rId10"/>
    <p:sldId id="367" r:id="rId11"/>
    <p:sldId id="368" r:id="rId12"/>
    <p:sldId id="360" r:id="rId13"/>
    <p:sldId id="361" r:id="rId14"/>
    <p:sldId id="319" r:id="rId15"/>
    <p:sldId id="320" r:id="rId16"/>
    <p:sldId id="321" r:id="rId17"/>
    <p:sldId id="322" r:id="rId18"/>
    <p:sldId id="323" r:id="rId19"/>
  </p:sldIdLst>
  <p:sldSz cx="9144000" cy="5143500" type="screen16x9"/>
  <p:notesSz cx="6858000" cy="9144000"/>
  <p:embeddedFontLst>
    <p:embeddedFont>
      <p:font typeface="Palanquin Dark" charset="0"/>
      <p:regular r:id="rId21"/>
      <p:bold r:id="rId22"/>
    </p:embeddedFont>
    <p:embeddedFont>
      <p:font typeface="宋体" pitchFamily="2" charset="-122"/>
      <p:regular r:id="rId23"/>
    </p:embeddedFont>
    <p:embeddedFont>
      <p:font typeface="Calibri" pitchFamily="34" charset="0"/>
      <p:regular r:id="rId24"/>
      <p:bold r:id="rId25"/>
      <p:italic r:id="rId26"/>
      <p:boldItalic r:id="rId27"/>
    </p:embeddedFont>
    <p:embeddedFont>
      <p:font typeface="Calibri Light" pitchFamily="34" charset="0"/>
      <p:regular r:id="rId28"/>
      <p:italic r:id="rId29"/>
    </p:embeddedFont>
    <p:embeddedFont>
      <p:font typeface="#9Slide05 Dancing Script" charset="0"/>
      <p:bold r:id="rId30"/>
    </p:embeddedFont>
    <p:embeddedFont>
      <p:font typeface="Cabin" charset="0"/>
      <p:regular r:id="rId31"/>
      <p:bold r:id="rId32"/>
      <p:italic r:id="rId33"/>
      <p:boldItalic r:id="rId34"/>
    </p:embeddedFont>
    <p:embeddedFont>
      <p:font typeface="Roboto Condensed Light" charset="0"/>
      <p:regular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CCCC"/>
    <a:srgbClr val="FCE2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8385EB12-A529-4686-8B55-6F447DAD42F5}">
  <a:tblStyle styleId="{8385EB12-A529-4686-8B55-6F447DAD42F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87" d="100"/>
          <a:sy n="87" d="100"/>
        </p:scale>
        <p:origin x="-604"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6.fntdata"/><Relationship Id="rId39" Type="http://schemas.openxmlformats.org/officeDocument/2006/relationships/tableStyles" Target="tableStyles.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11.fntdata"/><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8" Type="http://schemas.openxmlformats.org/officeDocument/2006/relationships/slide" Target="slides/slide2.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17130567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09109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3FA83839-D09B-4685-88FE-E8D5DABA30CB}" type="slidenum">
              <a:rPr lang="en-US" smtClean="0">
                <a:solidFill>
                  <a:prstClr val="black"/>
                </a:solidFill>
                <a:latin typeface="Calibri" panose="020F0502020204030204"/>
              </a: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3705587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3FA83839-D09B-4685-88FE-E8D5DABA30CB}" type="slidenum">
              <a:rPr lang="en-US" smtClean="0">
                <a:solidFill>
                  <a:prstClr val="black"/>
                </a:solidFill>
                <a:latin typeface="Calibri" panose="020F0502020204030204"/>
              </a: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3796907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67416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26005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26128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97413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39064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82077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1"/>
        <p:cNvGrpSpPr/>
        <p:nvPr/>
      </p:nvGrpSpPr>
      <p:grpSpPr>
        <a:xfrm>
          <a:off x="0" y="0"/>
          <a:ext cx="0" cy="0"/>
          <a:chOff x="0" y="0"/>
          <a:chExt cx="0" cy="0"/>
        </a:xfrm>
      </p:grpSpPr>
      <p:sp>
        <p:nvSpPr>
          <p:cNvPr id="1282" name="Google Shape;1282;ge47e84f11d_4_1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3" name="Google Shape;1283;ge47e84f11d_4_1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83822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3FA83839-D09B-4685-88FE-E8D5DABA30CB}" type="slidenum">
              <a:rPr lang="en-US" smtClean="0">
                <a:solidFill>
                  <a:prstClr val="black"/>
                </a:solidFill>
                <a:latin typeface="Calibri" panose="020F0502020204030204"/>
              </a: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2368531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5.xml"/><Relationship Id="rId4" Type="http://schemas.openxmlformats.org/officeDocument/2006/relationships/hyperlink" Target="http://bit.ly/2TtBDfr" TargetMode="Externa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998917">
            <a:off x="6070985" y="1746706"/>
            <a:ext cx="5186694" cy="3745340"/>
          </a:xfrm>
          <a:custGeom>
            <a:avLst/>
            <a:gdLst/>
            <a:ahLst/>
            <a:cxnLst/>
            <a:rect l="l" t="t" r="r" b="b"/>
            <a:pathLst>
              <a:path w="82866" h="59838" extrusionOk="0">
                <a:moveTo>
                  <a:pt x="51210" y="1"/>
                </a:moveTo>
                <a:cubicBezTo>
                  <a:pt x="48271" y="1"/>
                  <a:pt x="45233" y="1001"/>
                  <a:pt x="40973" y="3222"/>
                </a:cubicBezTo>
                <a:cubicBezTo>
                  <a:pt x="32268" y="7742"/>
                  <a:pt x="33816" y="15945"/>
                  <a:pt x="20466" y="21134"/>
                </a:cubicBezTo>
                <a:cubicBezTo>
                  <a:pt x="17327" y="22390"/>
                  <a:pt x="14439" y="24106"/>
                  <a:pt x="11886" y="26282"/>
                </a:cubicBezTo>
                <a:cubicBezTo>
                  <a:pt x="6697" y="30551"/>
                  <a:pt x="2846" y="36243"/>
                  <a:pt x="796" y="42604"/>
                </a:cubicBezTo>
                <a:cubicBezTo>
                  <a:pt x="628" y="43023"/>
                  <a:pt x="670" y="43441"/>
                  <a:pt x="879" y="43776"/>
                </a:cubicBezTo>
                <a:cubicBezTo>
                  <a:pt x="0" y="48087"/>
                  <a:pt x="754" y="52481"/>
                  <a:pt x="4395" y="55704"/>
                </a:cubicBezTo>
                <a:cubicBezTo>
                  <a:pt x="7730" y="58655"/>
                  <a:pt x="12065" y="59838"/>
                  <a:pt x="16415" y="59838"/>
                </a:cubicBezTo>
                <a:cubicBezTo>
                  <a:pt x="18233" y="59838"/>
                  <a:pt x="20053" y="59631"/>
                  <a:pt x="21805" y="59261"/>
                </a:cubicBezTo>
                <a:cubicBezTo>
                  <a:pt x="29171" y="57671"/>
                  <a:pt x="35490" y="53109"/>
                  <a:pt x="41684" y="49007"/>
                </a:cubicBezTo>
                <a:cubicBezTo>
                  <a:pt x="47878" y="44948"/>
                  <a:pt x="54323" y="41139"/>
                  <a:pt x="59973" y="36368"/>
                </a:cubicBezTo>
                <a:cubicBezTo>
                  <a:pt x="67465" y="30091"/>
                  <a:pt x="82866" y="13350"/>
                  <a:pt x="67925" y="6193"/>
                </a:cubicBezTo>
                <a:cubicBezTo>
                  <a:pt x="59938" y="2326"/>
                  <a:pt x="55691" y="1"/>
                  <a:pt x="51210" y="1"/>
                </a:cubicBezTo>
                <a:close/>
              </a:path>
            </a:pathLst>
          </a:custGeom>
          <a:solidFill>
            <a:srgbClr val="F7BCAF">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319495" y="2690540"/>
            <a:ext cx="4512818" cy="3732581"/>
          </a:xfrm>
          <a:custGeom>
            <a:avLst/>
            <a:gdLst/>
            <a:ahLst/>
            <a:cxnLst/>
            <a:rect l="l" t="t" r="r" b="b"/>
            <a:pathLst>
              <a:path w="51102" h="42268" extrusionOk="0">
                <a:moveTo>
                  <a:pt x="40229" y="1"/>
                </a:moveTo>
                <a:cubicBezTo>
                  <a:pt x="33182" y="1"/>
                  <a:pt x="26838" y="6532"/>
                  <a:pt x="22600" y="11845"/>
                </a:cubicBezTo>
                <a:cubicBezTo>
                  <a:pt x="20968" y="13938"/>
                  <a:pt x="19210" y="15905"/>
                  <a:pt x="17327" y="17746"/>
                </a:cubicBezTo>
                <a:cubicBezTo>
                  <a:pt x="15235" y="19713"/>
                  <a:pt x="12765" y="21178"/>
                  <a:pt x="10380" y="22768"/>
                </a:cubicBezTo>
                <a:cubicBezTo>
                  <a:pt x="6488" y="25363"/>
                  <a:pt x="2093" y="28586"/>
                  <a:pt x="963" y="33357"/>
                </a:cubicBezTo>
                <a:cubicBezTo>
                  <a:pt x="1" y="37416"/>
                  <a:pt x="2261" y="41643"/>
                  <a:pt x="6530" y="42187"/>
                </a:cubicBezTo>
                <a:cubicBezTo>
                  <a:pt x="6947" y="42242"/>
                  <a:pt x="7362" y="42268"/>
                  <a:pt x="7777" y="42268"/>
                </a:cubicBezTo>
                <a:cubicBezTo>
                  <a:pt x="12101" y="42268"/>
                  <a:pt x="16255" y="39459"/>
                  <a:pt x="19922" y="37626"/>
                </a:cubicBezTo>
                <a:cubicBezTo>
                  <a:pt x="22433" y="36328"/>
                  <a:pt x="24944" y="35407"/>
                  <a:pt x="27790" y="35282"/>
                </a:cubicBezTo>
                <a:cubicBezTo>
                  <a:pt x="30510" y="35156"/>
                  <a:pt x="33272" y="35449"/>
                  <a:pt x="35909" y="34570"/>
                </a:cubicBezTo>
                <a:cubicBezTo>
                  <a:pt x="39969" y="33273"/>
                  <a:pt x="43066" y="30176"/>
                  <a:pt x="45409" y="26744"/>
                </a:cubicBezTo>
                <a:cubicBezTo>
                  <a:pt x="48339" y="22350"/>
                  <a:pt x="51101" y="16658"/>
                  <a:pt x="51101" y="11301"/>
                </a:cubicBezTo>
                <a:cubicBezTo>
                  <a:pt x="51101" y="7869"/>
                  <a:pt x="49594" y="4437"/>
                  <a:pt x="46958" y="2429"/>
                </a:cubicBezTo>
                <a:cubicBezTo>
                  <a:pt x="46832" y="2136"/>
                  <a:pt x="46623" y="1926"/>
                  <a:pt x="46372" y="1759"/>
                </a:cubicBezTo>
                <a:cubicBezTo>
                  <a:pt x="44289" y="528"/>
                  <a:pt x="42231" y="1"/>
                  <a:pt x="40229" y="1"/>
                </a:cubicBezTo>
                <a:close/>
              </a:path>
            </a:pathLst>
          </a:custGeom>
          <a:solidFill>
            <a:srgbClr val="847B7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356655">
            <a:off x="-1531471" y="-284583"/>
            <a:ext cx="6807804" cy="5407863"/>
          </a:xfrm>
          <a:custGeom>
            <a:avLst/>
            <a:gdLst/>
            <a:ahLst/>
            <a:cxnLst/>
            <a:rect l="l" t="t" r="r" b="b"/>
            <a:pathLst>
              <a:path w="54951" h="43651" extrusionOk="0">
                <a:moveTo>
                  <a:pt x="41232" y="0"/>
                </a:moveTo>
                <a:cubicBezTo>
                  <a:pt x="38979" y="0"/>
                  <a:pt x="36690" y="517"/>
                  <a:pt x="34527" y="1443"/>
                </a:cubicBezTo>
                <a:cubicBezTo>
                  <a:pt x="32058" y="2573"/>
                  <a:pt x="29756" y="4038"/>
                  <a:pt x="27748" y="5796"/>
                </a:cubicBezTo>
                <a:cubicBezTo>
                  <a:pt x="25069" y="8098"/>
                  <a:pt x="22935" y="10985"/>
                  <a:pt x="20005" y="12952"/>
                </a:cubicBezTo>
                <a:cubicBezTo>
                  <a:pt x="15318" y="16133"/>
                  <a:pt x="9333" y="16803"/>
                  <a:pt x="4939" y="20528"/>
                </a:cubicBezTo>
                <a:cubicBezTo>
                  <a:pt x="1298" y="23583"/>
                  <a:pt x="0" y="28647"/>
                  <a:pt x="1758" y="33041"/>
                </a:cubicBezTo>
                <a:cubicBezTo>
                  <a:pt x="1800" y="34004"/>
                  <a:pt x="2009" y="34924"/>
                  <a:pt x="2260" y="35803"/>
                </a:cubicBezTo>
                <a:cubicBezTo>
                  <a:pt x="3767" y="40574"/>
                  <a:pt x="8078" y="43211"/>
                  <a:pt x="12890" y="43588"/>
                </a:cubicBezTo>
                <a:cubicBezTo>
                  <a:pt x="13416" y="43631"/>
                  <a:pt x="13943" y="43651"/>
                  <a:pt x="14471" y="43651"/>
                </a:cubicBezTo>
                <a:cubicBezTo>
                  <a:pt x="19617" y="43651"/>
                  <a:pt x="24837" y="41715"/>
                  <a:pt x="29505" y="39779"/>
                </a:cubicBezTo>
                <a:cubicBezTo>
                  <a:pt x="34569" y="37687"/>
                  <a:pt x="39591" y="35008"/>
                  <a:pt x="43191" y="30781"/>
                </a:cubicBezTo>
                <a:cubicBezTo>
                  <a:pt x="44865" y="28730"/>
                  <a:pt x="46246" y="26470"/>
                  <a:pt x="47334" y="24085"/>
                </a:cubicBezTo>
                <a:cubicBezTo>
                  <a:pt x="48799" y="21155"/>
                  <a:pt x="51017" y="18686"/>
                  <a:pt x="52524" y="15757"/>
                </a:cubicBezTo>
                <a:cubicBezTo>
                  <a:pt x="54951" y="11153"/>
                  <a:pt x="53486" y="6089"/>
                  <a:pt x="49510" y="2866"/>
                </a:cubicBezTo>
                <a:cubicBezTo>
                  <a:pt x="47048" y="877"/>
                  <a:pt x="44169" y="0"/>
                  <a:pt x="41232" y="0"/>
                </a:cubicBezTo>
                <a:close/>
              </a:path>
            </a:pathLst>
          </a:custGeom>
          <a:solidFill>
            <a:srgbClr val="F7BCAF">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352253">
            <a:off x="5491935" y="-301751"/>
            <a:ext cx="4356918" cy="3900306"/>
          </a:xfrm>
          <a:custGeom>
            <a:avLst/>
            <a:gdLst/>
            <a:ahLst/>
            <a:cxnLst/>
            <a:rect l="l" t="t" r="r" b="b"/>
            <a:pathLst>
              <a:path w="104922" h="93926" extrusionOk="0">
                <a:moveTo>
                  <a:pt x="87299" y="1"/>
                </a:moveTo>
                <a:cubicBezTo>
                  <a:pt x="84060" y="1"/>
                  <a:pt x="80758" y="1074"/>
                  <a:pt x="77928" y="3179"/>
                </a:cubicBezTo>
                <a:cubicBezTo>
                  <a:pt x="69808" y="9248"/>
                  <a:pt x="66418" y="22138"/>
                  <a:pt x="56249" y="25235"/>
                </a:cubicBezTo>
                <a:cubicBezTo>
                  <a:pt x="55265" y="25544"/>
                  <a:pt x="54304" y="25646"/>
                  <a:pt x="53350" y="25646"/>
                </a:cubicBezTo>
                <a:cubicBezTo>
                  <a:pt x="51527" y="25646"/>
                  <a:pt x="49727" y="25276"/>
                  <a:pt x="47827" y="25276"/>
                </a:cubicBezTo>
                <a:cubicBezTo>
                  <a:pt x="47761" y="25276"/>
                  <a:pt x="47694" y="25276"/>
                  <a:pt x="47627" y="25277"/>
                </a:cubicBezTo>
                <a:cubicBezTo>
                  <a:pt x="45242" y="25403"/>
                  <a:pt x="42940" y="26240"/>
                  <a:pt x="41057" y="27746"/>
                </a:cubicBezTo>
                <a:cubicBezTo>
                  <a:pt x="36453" y="31094"/>
                  <a:pt x="32812" y="36116"/>
                  <a:pt x="29799" y="40846"/>
                </a:cubicBezTo>
                <a:cubicBezTo>
                  <a:pt x="29715" y="40929"/>
                  <a:pt x="29673" y="41055"/>
                  <a:pt x="29631" y="41139"/>
                </a:cubicBezTo>
                <a:cubicBezTo>
                  <a:pt x="23395" y="46077"/>
                  <a:pt x="17745" y="51727"/>
                  <a:pt x="12807" y="57963"/>
                </a:cubicBezTo>
                <a:cubicBezTo>
                  <a:pt x="7366" y="64910"/>
                  <a:pt x="1" y="74452"/>
                  <a:pt x="4186" y="83743"/>
                </a:cubicBezTo>
                <a:cubicBezTo>
                  <a:pt x="7489" y="91065"/>
                  <a:pt x="15115" y="93925"/>
                  <a:pt x="22622" y="93925"/>
                </a:cubicBezTo>
                <a:cubicBezTo>
                  <a:pt x="24340" y="93925"/>
                  <a:pt x="26053" y="93775"/>
                  <a:pt x="27706" y="93495"/>
                </a:cubicBezTo>
                <a:cubicBezTo>
                  <a:pt x="38420" y="91695"/>
                  <a:pt x="48004" y="85710"/>
                  <a:pt x="56876" y="79768"/>
                </a:cubicBezTo>
                <a:cubicBezTo>
                  <a:pt x="64912" y="74369"/>
                  <a:pt x="72738" y="68300"/>
                  <a:pt x="78765" y="60641"/>
                </a:cubicBezTo>
                <a:cubicBezTo>
                  <a:pt x="81694" y="56875"/>
                  <a:pt x="84121" y="52732"/>
                  <a:pt x="85921" y="48295"/>
                </a:cubicBezTo>
                <a:cubicBezTo>
                  <a:pt x="88181" y="42855"/>
                  <a:pt x="90023" y="37372"/>
                  <a:pt x="93245" y="32392"/>
                </a:cubicBezTo>
                <a:cubicBezTo>
                  <a:pt x="98058" y="24900"/>
                  <a:pt x="104922" y="14940"/>
                  <a:pt x="98853" y="6109"/>
                </a:cubicBezTo>
                <a:cubicBezTo>
                  <a:pt x="96027" y="2002"/>
                  <a:pt x="91722" y="1"/>
                  <a:pt x="87299" y="1"/>
                </a:cubicBezTo>
                <a:close/>
              </a:path>
            </a:pathLst>
          </a:custGeom>
          <a:solidFill>
            <a:srgbClr val="B9F0F6">
              <a:alpha val="54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15575" y="-142773"/>
            <a:ext cx="2413507" cy="1384738"/>
          </a:xfrm>
          <a:custGeom>
            <a:avLst/>
            <a:gdLst/>
            <a:ahLst/>
            <a:cxnLst/>
            <a:rect l="l" t="t" r="r" b="b"/>
            <a:pathLst>
              <a:path w="77761" h="44615" fill="none" extrusionOk="0">
                <a:moveTo>
                  <a:pt x="0" y="41140"/>
                </a:moveTo>
                <a:cubicBezTo>
                  <a:pt x="0" y="41140"/>
                  <a:pt x="5650" y="28292"/>
                  <a:pt x="14481" y="31598"/>
                </a:cubicBezTo>
                <a:cubicBezTo>
                  <a:pt x="23353" y="34904"/>
                  <a:pt x="33523" y="44614"/>
                  <a:pt x="48213" y="24567"/>
                </a:cubicBezTo>
                <a:cubicBezTo>
                  <a:pt x="62945" y="4562"/>
                  <a:pt x="72361" y="335"/>
                  <a:pt x="77760"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6978081" y="3271196"/>
            <a:ext cx="2321264" cy="1990031"/>
          </a:xfrm>
          <a:custGeom>
            <a:avLst/>
            <a:gdLst/>
            <a:ahLst/>
            <a:cxnLst/>
            <a:rect l="l" t="t" r="r" b="b"/>
            <a:pathLst>
              <a:path w="74789" h="64117" fill="none" extrusionOk="0">
                <a:moveTo>
                  <a:pt x="1" y="64117"/>
                </a:moveTo>
                <a:cubicBezTo>
                  <a:pt x="1" y="64117"/>
                  <a:pt x="16867" y="61815"/>
                  <a:pt x="29632" y="51059"/>
                </a:cubicBezTo>
                <a:cubicBezTo>
                  <a:pt x="42396" y="40303"/>
                  <a:pt x="46456" y="16490"/>
                  <a:pt x="55789" y="19377"/>
                </a:cubicBezTo>
                <a:cubicBezTo>
                  <a:pt x="65080" y="22265"/>
                  <a:pt x="67465" y="18331"/>
                  <a:pt x="74789"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a:off x="1927800" y="1438848"/>
            <a:ext cx="5288400" cy="17043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solidFill>
                  <a:schemeClr val="accent3"/>
                </a:solidFill>
                <a:latin typeface="Palanquin Dark"/>
                <a:ea typeface="Palanquin Dark"/>
                <a:cs typeface="Palanquin Dark"/>
                <a:sym typeface="Palanquin Dark"/>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7" name="Google Shape;17;p2"/>
          <p:cNvSpPr txBox="1">
            <a:spLocks noGrp="1"/>
          </p:cNvSpPr>
          <p:nvPr>
            <p:ph type="subTitle" idx="1"/>
          </p:nvPr>
        </p:nvSpPr>
        <p:spPr>
          <a:xfrm>
            <a:off x="1927800" y="3143150"/>
            <a:ext cx="5288400" cy="68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solidFill>
                  <a:schemeClr val="accent3"/>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3417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7501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8419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457140" y="4683919"/>
            <a:ext cx="2133918" cy="357188"/>
          </a:xfrm>
          <a:prstGeom prst="rect">
            <a:avLst/>
          </a:prstGeom>
        </p:spPr>
        <p:txBody>
          <a:bodyPr lIns="34247" tIns="17120" rIns="34247" bIns="17120"/>
          <a:lstStyle>
            <a:lvl1pPr>
              <a:defRPr/>
            </a:lvl1pPr>
          </a:lstStyle>
          <a:p>
            <a:pPr defTabSz="814974">
              <a:buClrTx/>
              <a:defRPr/>
            </a:pPr>
            <a:endParaRPr lang="en-US" sz="1600" kern="1200">
              <a:latin typeface="Calibri"/>
            </a:endParaRPr>
          </a:p>
        </p:txBody>
      </p:sp>
      <p:sp>
        <p:nvSpPr>
          <p:cNvPr id="5" name="Rectangle 5"/>
          <p:cNvSpPr>
            <a:spLocks noGrp="1" noChangeArrowheads="1"/>
          </p:cNvSpPr>
          <p:nvPr>
            <p:ph type="ftr" sz="quarter" idx="11"/>
          </p:nvPr>
        </p:nvSpPr>
        <p:spPr>
          <a:xfrm>
            <a:off x="3124407" y="4683919"/>
            <a:ext cx="2895223" cy="357188"/>
          </a:xfrm>
          <a:prstGeom prst="rect">
            <a:avLst/>
          </a:prstGeom>
        </p:spPr>
        <p:txBody>
          <a:bodyPr lIns="34247" tIns="17120" rIns="34247" bIns="17120"/>
          <a:lstStyle>
            <a:lvl1pPr>
              <a:defRPr/>
            </a:lvl1pPr>
          </a:lstStyle>
          <a:p>
            <a:pPr defTabSz="814974">
              <a:buClrTx/>
              <a:defRPr/>
            </a:pPr>
            <a:endParaRPr lang="en-US" sz="1600" kern="1200">
              <a:latin typeface="Calibri"/>
            </a:endParaRPr>
          </a:p>
        </p:txBody>
      </p:sp>
      <p:sp>
        <p:nvSpPr>
          <p:cNvPr id="6" name="Rectangle 6"/>
          <p:cNvSpPr>
            <a:spLocks noGrp="1" noChangeArrowheads="1"/>
          </p:cNvSpPr>
          <p:nvPr>
            <p:ph type="sldNum" sz="quarter" idx="12"/>
          </p:nvPr>
        </p:nvSpPr>
        <p:spPr>
          <a:xfrm>
            <a:off x="6552961" y="4683919"/>
            <a:ext cx="2133917" cy="357188"/>
          </a:xfrm>
          <a:prstGeom prst="rect">
            <a:avLst/>
          </a:prstGeom>
        </p:spPr>
        <p:txBody>
          <a:bodyPr lIns="34247" tIns="17120" rIns="34247" bIns="17120"/>
          <a:lstStyle>
            <a:lvl1pPr>
              <a:defRPr/>
            </a:lvl1pPr>
          </a:lstStyle>
          <a:p>
            <a:pPr defTabSz="814974">
              <a:buClrTx/>
              <a:defRPr/>
            </a:pPr>
            <a:fld id="{BEF8FD80-C95D-4220-BF8B-01906B7B67AD}" type="slidenum">
              <a:rPr lang="en-US" sz="1600" kern="1200" smtClean="0">
                <a:latin typeface="Calibri"/>
              </a:rPr>
              <a:pPr defTabSz="814974">
                <a:buClrTx/>
                <a:defRPr/>
              </a:pPr>
              <a:t>‹#›</a:t>
            </a:fld>
            <a:endParaRPr lang="en-US" sz="1600" kern="1200">
              <a:latin typeface="Calibri"/>
            </a:endParaRPr>
          </a:p>
        </p:txBody>
      </p:sp>
    </p:spTree>
    <p:extLst>
      <p:ext uri="{BB962C8B-B14F-4D97-AF65-F5344CB8AC3E}">
        <p14:creationId xmlns:p14="http://schemas.microsoft.com/office/powerpoint/2010/main" val="2672210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3"/>
            <a:ext cx="6858000" cy="1790700"/>
          </a:xfrm>
          <a:prstGeom prst="rect">
            <a:avLst/>
          </a:prstGeom>
        </p:spPr>
        <p:txBody>
          <a:bodyPr anchor="b"/>
          <a:lstStyle>
            <a:lvl1pPr algn="ctr">
              <a:defRPr sz="4499"/>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9"/>
            <a:ext cx="6858000" cy="1241822"/>
          </a:xfrm>
          <a:prstGeom prst="rect">
            <a:avLst/>
          </a:prstGeom>
        </p:spPr>
        <p:txBody>
          <a:bodyPr/>
          <a:lstStyle>
            <a:lvl1pPr marL="0" indent="0" algn="ctr">
              <a:buNone/>
              <a:defRPr sz="1799"/>
            </a:lvl1pPr>
            <a:lvl2pPr marL="342788" indent="0" algn="ctr">
              <a:buNone/>
              <a:defRPr sz="1499"/>
            </a:lvl2pPr>
            <a:lvl3pPr marL="685577" indent="0" algn="ctr">
              <a:buNone/>
              <a:defRPr sz="1349"/>
            </a:lvl3pPr>
            <a:lvl4pPr marL="1028366" indent="0" algn="ctr">
              <a:buNone/>
              <a:defRPr sz="1199"/>
            </a:lvl4pPr>
            <a:lvl5pPr marL="1371155" indent="0" algn="ctr">
              <a:buNone/>
              <a:defRPr sz="1199"/>
            </a:lvl5pPr>
            <a:lvl6pPr marL="1713943" indent="0" algn="ctr">
              <a:buNone/>
              <a:defRPr sz="1199"/>
            </a:lvl6pPr>
            <a:lvl7pPr marL="2056731" indent="0" algn="ctr">
              <a:buNone/>
              <a:defRPr sz="1199"/>
            </a:lvl7pPr>
            <a:lvl8pPr marL="2399520" indent="0" algn="ctr">
              <a:buNone/>
              <a:defRPr sz="1199"/>
            </a:lvl8pPr>
            <a:lvl9pPr marL="2742308" indent="0" algn="ctr">
              <a:buNone/>
              <a:defRPr sz="1199"/>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628650" y="4767264"/>
            <a:ext cx="2057400" cy="273844"/>
          </a:xfrm>
          <a:prstGeom prst="rect">
            <a:avLst/>
          </a:prstGeom>
        </p:spPr>
        <p:txBody>
          <a:bodyPr/>
          <a:lstStyle/>
          <a:p>
            <a:pPr defTabSz="685577">
              <a:buClrTx/>
            </a:pPr>
            <a:fld id="{ED213BF9-2C63-42AA-BA6C-67E1412DA37E}" type="datetimeFigureOut">
              <a:rPr lang="zh-CN" altLang="en-US" sz="1349" kern="1200" smtClean="0">
                <a:solidFill>
                  <a:prstClr val="black"/>
                </a:solidFill>
                <a:latin typeface="Calibri"/>
                <a:ea typeface="宋体" panose="02010600030101010101" pitchFamily="2" charset="-122"/>
              </a:rPr>
              <a:pPr defTabSz="685577">
                <a:buClrTx/>
              </a:pPr>
              <a:t>2025/2/20</a:t>
            </a:fld>
            <a:endParaRPr lang="zh-CN" altLang="en-US" sz="1349" kern="1200">
              <a:solidFill>
                <a:prstClr val="black"/>
              </a:solidFill>
              <a:latin typeface="Calibri"/>
              <a:ea typeface="宋体" panose="02010600030101010101" pitchFamily="2" charset="-122"/>
            </a:endParaRPr>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pPr defTabSz="685577">
              <a:buClrTx/>
            </a:pPr>
            <a:endParaRPr lang="zh-CN" altLang="en-US" sz="1349" kern="1200">
              <a:solidFill>
                <a:prstClr val="black"/>
              </a:solidFill>
              <a:latin typeface="Calibri"/>
              <a:ea typeface="宋体" panose="02010600030101010101" pitchFamily="2" charset="-122"/>
            </a:endParaRPr>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pPr defTabSz="685577">
              <a:buClrTx/>
            </a:pPr>
            <a:fld id="{1C82B4B2-DDA9-4394-A6AD-947A4CE2D7F7}" type="slidenum">
              <a:rPr lang="zh-CN" altLang="en-US" sz="1349" kern="1200" smtClean="0">
                <a:solidFill>
                  <a:prstClr val="black"/>
                </a:solidFill>
                <a:latin typeface="Calibri"/>
                <a:ea typeface="宋体" panose="02010600030101010101" pitchFamily="2" charset="-122"/>
              </a:rPr>
              <a:pPr defTabSz="685577">
                <a:buClrTx/>
              </a:pPr>
              <a:t>‹#›</a:t>
            </a:fld>
            <a:endParaRPr lang="zh-CN" altLang="en-US" sz="134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300385391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5"/>
            <a:ext cx="7886700" cy="994172"/>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4767264"/>
            <a:ext cx="2057400" cy="273844"/>
          </a:xfrm>
          <a:prstGeom prst="rect">
            <a:avLst/>
          </a:prstGeom>
        </p:spPr>
        <p:txBody>
          <a:bodyPr/>
          <a:lstStyle/>
          <a:p>
            <a:pPr defTabSz="685577">
              <a:buClrTx/>
            </a:pPr>
            <a:fld id="{ED213BF9-2C63-42AA-BA6C-67E1412DA37E}" type="datetimeFigureOut">
              <a:rPr lang="zh-CN" altLang="en-US" sz="1349" kern="1200" smtClean="0">
                <a:solidFill>
                  <a:prstClr val="black"/>
                </a:solidFill>
                <a:latin typeface="Calibri"/>
                <a:ea typeface="宋体" panose="02010600030101010101" pitchFamily="2" charset="-122"/>
              </a:rPr>
              <a:pPr defTabSz="685577">
                <a:buClrTx/>
              </a:pPr>
              <a:t>2025/2/20</a:t>
            </a:fld>
            <a:endParaRPr lang="zh-CN" altLang="en-US" sz="1349" kern="1200">
              <a:solidFill>
                <a:prstClr val="black"/>
              </a:solidFill>
              <a:latin typeface="Calibri"/>
              <a:ea typeface="宋体" panose="02010600030101010101" pitchFamily="2" charset="-122"/>
            </a:endParaRPr>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pPr defTabSz="685577">
              <a:buClrTx/>
            </a:pPr>
            <a:endParaRPr lang="zh-CN" altLang="en-US" sz="1349" kern="1200">
              <a:solidFill>
                <a:prstClr val="black"/>
              </a:solidFill>
              <a:latin typeface="Calibri"/>
              <a:ea typeface="宋体" panose="02010600030101010101" pitchFamily="2" charset="-122"/>
            </a:endParaRPr>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pPr defTabSz="685577">
              <a:buClrTx/>
            </a:pPr>
            <a:fld id="{1C82B4B2-DDA9-4394-A6AD-947A4CE2D7F7}" type="slidenum">
              <a:rPr lang="zh-CN" altLang="en-US" sz="1349" kern="1200" smtClean="0">
                <a:solidFill>
                  <a:prstClr val="black"/>
                </a:solidFill>
                <a:latin typeface="Calibri"/>
                <a:ea typeface="宋体" panose="02010600030101010101" pitchFamily="2" charset="-122"/>
              </a:rPr>
              <a:pPr defTabSz="685577">
                <a:buClrTx/>
              </a:pPr>
              <a:t>‹#›</a:t>
            </a:fld>
            <a:endParaRPr lang="zh-CN" altLang="en-US" sz="134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118360092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a:prstGeom prst="rect">
            <a:avLst/>
          </a:prstGeom>
        </p:spPr>
        <p:txBody>
          <a:bodyPr anchor="b"/>
          <a:lstStyle>
            <a:lvl1pPr>
              <a:defRPr sz="4499"/>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7"/>
            <a:ext cx="7886700" cy="1125141"/>
          </a:xfrm>
          <a:prstGeom prst="rect">
            <a:avLst/>
          </a:prstGeom>
        </p:spPr>
        <p:txBody>
          <a:bodyPr/>
          <a:lstStyle>
            <a:lvl1pPr marL="0" indent="0">
              <a:buNone/>
              <a:defRPr sz="1799">
                <a:solidFill>
                  <a:schemeClr val="tx1">
                    <a:tint val="75000"/>
                  </a:schemeClr>
                </a:solidFill>
              </a:defRPr>
            </a:lvl1pPr>
            <a:lvl2pPr marL="342788" indent="0">
              <a:buNone/>
              <a:defRPr sz="1499">
                <a:solidFill>
                  <a:schemeClr val="tx1">
                    <a:tint val="75000"/>
                  </a:schemeClr>
                </a:solidFill>
              </a:defRPr>
            </a:lvl2pPr>
            <a:lvl3pPr marL="685577" indent="0">
              <a:buNone/>
              <a:defRPr sz="1349">
                <a:solidFill>
                  <a:schemeClr val="tx1">
                    <a:tint val="75000"/>
                  </a:schemeClr>
                </a:solidFill>
              </a:defRPr>
            </a:lvl3pPr>
            <a:lvl4pPr marL="1028366" indent="0">
              <a:buNone/>
              <a:defRPr sz="1199">
                <a:solidFill>
                  <a:schemeClr val="tx1">
                    <a:tint val="75000"/>
                  </a:schemeClr>
                </a:solidFill>
              </a:defRPr>
            </a:lvl4pPr>
            <a:lvl5pPr marL="1371155" indent="0">
              <a:buNone/>
              <a:defRPr sz="1199">
                <a:solidFill>
                  <a:schemeClr val="tx1">
                    <a:tint val="75000"/>
                  </a:schemeClr>
                </a:solidFill>
              </a:defRPr>
            </a:lvl5pPr>
            <a:lvl6pPr marL="1713943" indent="0">
              <a:buNone/>
              <a:defRPr sz="1199">
                <a:solidFill>
                  <a:schemeClr val="tx1">
                    <a:tint val="75000"/>
                  </a:schemeClr>
                </a:solidFill>
              </a:defRPr>
            </a:lvl6pPr>
            <a:lvl7pPr marL="2056731" indent="0">
              <a:buNone/>
              <a:defRPr sz="1199">
                <a:solidFill>
                  <a:schemeClr val="tx1">
                    <a:tint val="75000"/>
                  </a:schemeClr>
                </a:solidFill>
              </a:defRPr>
            </a:lvl7pPr>
            <a:lvl8pPr marL="2399520" indent="0">
              <a:buNone/>
              <a:defRPr sz="1199">
                <a:solidFill>
                  <a:schemeClr val="tx1">
                    <a:tint val="75000"/>
                  </a:schemeClr>
                </a:solidFill>
              </a:defRPr>
            </a:lvl8pPr>
            <a:lvl9pPr marL="2742308" indent="0">
              <a:buNone/>
              <a:defRPr sz="1199">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a:xfrm>
            <a:off x="628650" y="4767264"/>
            <a:ext cx="2057400" cy="273844"/>
          </a:xfrm>
          <a:prstGeom prst="rect">
            <a:avLst/>
          </a:prstGeom>
        </p:spPr>
        <p:txBody>
          <a:bodyPr/>
          <a:lstStyle/>
          <a:p>
            <a:pPr defTabSz="685577">
              <a:buClrTx/>
            </a:pPr>
            <a:fld id="{ED213BF9-2C63-42AA-BA6C-67E1412DA37E}" type="datetimeFigureOut">
              <a:rPr lang="zh-CN" altLang="en-US" sz="1349" kern="1200" smtClean="0">
                <a:solidFill>
                  <a:prstClr val="black"/>
                </a:solidFill>
                <a:latin typeface="Calibri"/>
                <a:ea typeface="宋体" panose="02010600030101010101" pitchFamily="2" charset="-122"/>
              </a:rPr>
              <a:pPr defTabSz="685577">
                <a:buClrTx/>
              </a:pPr>
              <a:t>2025/2/20</a:t>
            </a:fld>
            <a:endParaRPr lang="zh-CN" altLang="en-US" sz="1349" kern="1200">
              <a:solidFill>
                <a:prstClr val="black"/>
              </a:solidFill>
              <a:latin typeface="Calibri"/>
              <a:ea typeface="宋体" panose="02010600030101010101" pitchFamily="2" charset="-122"/>
            </a:endParaRPr>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pPr defTabSz="685577">
              <a:buClrTx/>
            </a:pPr>
            <a:endParaRPr lang="zh-CN" altLang="en-US" sz="1349" kern="1200">
              <a:solidFill>
                <a:prstClr val="black"/>
              </a:solidFill>
              <a:latin typeface="Calibri"/>
              <a:ea typeface="宋体" panose="02010600030101010101" pitchFamily="2" charset="-122"/>
            </a:endParaRPr>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pPr defTabSz="685577">
              <a:buClrTx/>
            </a:pPr>
            <a:fld id="{1C82B4B2-DDA9-4394-A6AD-947A4CE2D7F7}" type="slidenum">
              <a:rPr lang="zh-CN" altLang="en-US" sz="1349" kern="1200" smtClean="0">
                <a:solidFill>
                  <a:prstClr val="black"/>
                </a:solidFill>
                <a:latin typeface="Calibri"/>
                <a:ea typeface="宋体" panose="02010600030101010101" pitchFamily="2" charset="-122"/>
              </a:rPr>
              <a:pPr defTabSz="685577">
                <a:buClrTx/>
              </a:pPr>
              <a:t>‹#›</a:t>
            </a:fld>
            <a:endParaRPr lang="zh-CN" altLang="en-US" sz="134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302932167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5"/>
            <a:ext cx="7886700" cy="994172"/>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a:xfrm>
            <a:off x="628650" y="4767264"/>
            <a:ext cx="2057400" cy="273844"/>
          </a:xfrm>
          <a:prstGeom prst="rect">
            <a:avLst/>
          </a:prstGeom>
        </p:spPr>
        <p:txBody>
          <a:bodyPr/>
          <a:lstStyle/>
          <a:p>
            <a:pPr defTabSz="685577">
              <a:buClrTx/>
            </a:pPr>
            <a:fld id="{ED213BF9-2C63-42AA-BA6C-67E1412DA37E}" type="datetimeFigureOut">
              <a:rPr lang="zh-CN" altLang="en-US" sz="1349" kern="1200" smtClean="0">
                <a:solidFill>
                  <a:prstClr val="black"/>
                </a:solidFill>
                <a:latin typeface="Calibri"/>
                <a:ea typeface="宋体" panose="02010600030101010101" pitchFamily="2" charset="-122"/>
              </a:rPr>
              <a:pPr defTabSz="685577">
                <a:buClrTx/>
              </a:pPr>
              <a:t>2025/2/20</a:t>
            </a:fld>
            <a:endParaRPr lang="zh-CN" altLang="en-US" sz="1349" kern="1200">
              <a:solidFill>
                <a:prstClr val="black"/>
              </a:solidFill>
              <a:latin typeface="Calibri"/>
              <a:ea typeface="宋体" panose="02010600030101010101" pitchFamily="2" charset="-122"/>
            </a:endParaRPr>
          </a:p>
        </p:txBody>
      </p:sp>
      <p:sp>
        <p:nvSpPr>
          <p:cNvPr id="6" name="Footer Placeholder 5"/>
          <p:cNvSpPr>
            <a:spLocks noGrp="1"/>
          </p:cNvSpPr>
          <p:nvPr>
            <p:ph type="ftr" sz="quarter" idx="11"/>
          </p:nvPr>
        </p:nvSpPr>
        <p:spPr>
          <a:xfrm>
            <a:off x="3028950" y="4767264"/>
            <a:ext cx="3086100" cy="273844"/>
          </a:xfrm>
          <a:prstGeom prst="rect">
            <a:avLst/>
          </a:prstGeom>
        </p:spPr>
        <p:txBody>
          <a:bodyPr/>
          <a:lstStyle/>
          <a:p>
            <a:pPr defTabSz="685577">
              <a:buClrTx/>
            </a:pPr>
            <a:endParaRPr lang="zh-CN" altLang="en-US" sz="1349" kern="1200">
              <a:solidFill>
                <a:prstClr val="black"/>
              </a:solidFill>
              <a:latin typeface="Calibri"/>
              <a:ea typeface="宋体" panose="02010600030101010101" pitchFamily="2" charset="-122"/>
            </a:endParaRPr>
          </a:p>
        </p:txBody>
      </p:sp>
      <p:sp>
        <p:nvSpPr>
          <p:cNvPr id="7" name="Slide Number Placeholder 6"/>
          <p:cNvSpPr>
            <a:spLocks noGrp="1"/>
          </p:cNvSpPr>
          <p:nvPr>
            <p:ph type="sldNum" sz="quarter" idx="12"/>
          </p:nvPr>
        </p:nvSpPr>
        <p:spPr>
          <a:xfrm>
            <a:off x="6457950" y="4767264"/>
            <a:ext cx="2057400" cy="273844"/>
          </a:xfrm>
          <a:prstGeom prst="rect">
            <a:avLst/>
          </a:prstGeom>
        </p:spPr>
        <p:txBody>
          <a:bodyPr/>
          <a:lstStyle/>
          <a:p>
            <a:pPr defTabSz="685577">
              <a:buClrTx/>
            </a:pPr>
            <a:fld id="{1C82B4B2-DDA9-4394-A6AD-947A4CE2D7F7}" type="slidenum">
              <a:rPr lang="zh-CN" altLang="en-US" sz="1349" kern="1200" smtClean="0">
                <a:solidFill>
                  <a:prstClr val="black"/>
                </a:solidFill>
                <a:latin typeface="Calibri"/>
                <a:ea typeface="宋体" panose="02010600030101010101" pitchFamily="2" charset="-122"/>
              </a:rPr>
              <a:pPr defTabSz="685577">
                <a:buClrTx/>
              </a:pPr>
              <a:t>‹#›</a:t>
            </a:fld>
            <a:endParaRPr lang="zh-CN" altLang="en-US" sz="134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368767799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a:prstGeom prst="rect">
            <a:avLst/>
          </a:prstGeo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799" b="1"/>
            </a:lvl1pPr>
            <a:lvl2pPr marL="342788" indent="0">
              <a:buNone/>
              <a:defRPr sz="1499" b="1"/>
            </a:lvl2pPr>
            <a:lvl3pPr marL="685577" indent="0">
              <a:buNone/>
              <a:defRPr sz="1349" b="1"/>
            </a:lvl3pPr>
            <a:lvl4pPr marL="1028366" indent="0">
              <a:buNone/>
              <a:defRPr sz="1199" b="1"/>
            </a:lvl4pPr>
            <a:lvl5pPr marL="1371155" indent="0">
              <a:buNone/>
              <a:defRPr sz="1199" b="1"/>
            </a:lvl5pPr>
            <a:lvl6pPr marL="1713943" indent="0">
              <a:buNone/>
              <a:defRPr sz="1199" b="1"/>
            </a:lvl6pPr>
            <a:lvl7pPr marL="2056731" indent="0">
              <a:buNone/>
              <a:defRPr sz="1199" b="1"/>
            </a:lvl7pPr>
            <a:lvl8pPr marL="2399520" indent="0">
              <a:buNone/>
              <a:defRPr sz="1199" b="1"/>
            </a:lvl8pPr>
            <a:lvl9pPr marL="2742308" indent="0">
              <a:buNone/>
              <a:defRPr sz="1199"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1" y="1260872"/>
            <a:ext cx="3887391" cy="617934"/>
          </a:xfrm>
          <a:prstGeom prst="rect">
            <a:avLst/>
          </a:prstGeom>
        </p:spPr>
        <p:txBody>
          <a:bodyPr anchor="b"/>
          <a:lstStyle>
            <a:lvl1pPr marL="0" indent="0">
              <a:buNone/>
              <a:defRPr sz="1799" b="1"/>
            </a:lvl1pPr>
            <a:lvl2pPr marL="342788" indent="0">
              <a:buNone/>
              <a:defRPr sz="1499" b="1"/>
            </a:lvl2pPr>
            <a:lvl3pPr marL="685577" indent="0">
              <a:buNone/>
              <a:defRPr sz="1349" b="1"/>
            </a:lvl3pPr>
            <a:lvl4pPr marL="1028366" indent="0">
              <a:buNone/>
              <a:defRPr sz="1199" b="1"/>
            </a:lvl4pPr>
            <a:lvl5pPr marL="1371155" indent="0">
              <a:buNone/>
              <a:defRPr sz="1199" b="1"/>
            </a:lvl5pPr>
            <a:lvl6pPr marL="1713943" indent="0">
              <a:buNone/>
              <a:defRPr sz="1199" b="1"/>
            </a:lvl6pPr>
            <a:lvl7pPr marL="2056731" indent="0">
              <a:buNone/>
              <a:defRPr sz="1199" b="1"/>
            </a:lvl7pPr>
            <a:lvl8pPr marL="2399520" indent="0">
              <a:buNone/>
              <a:defRPr sz="1199" b="1"/>
            </a:lvl8pPr>
            <a:lvl9pPr marL="2742308" indent="0">
              <a:buNone/>
              <a:defRPr sz="1199" b="1"/>
            </a:lvl9pPr>
          </a:lstStyle>
          <a:p>
            <a:pPr lvl="0"/>
            <a:r>
              <a:rPr lang="zh-CN" altLang="en-US"/>
              <a:t>单击此处编辑母版文本样式</a:t>
            </a:r>
          </a:p>
        </p:txBody>
      </p:sp>
      <p:sp>
        <p:nvSpPr>
          <p:cNvPr id="6" name="Content Placeholder 5"/>
          <p:cNvSpPr>
            <a:spLocks noGrp="1"/>
          </p:cNvSpPr>
          <p:nvPr>
            <p:ph sz="quarter" idx="4"/>
          </p:nvPr>
        </p:nvSpPr>
        <p:spPr>
          <a:xfrm>
            <a:off x="4629151" y="1878806"/>
            <a:ext cx="3887391" cy="2763441"/>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a:xfrm>
            <a:off x="628650" y="4767264"/>
            <a:ext cx="2057400" cy="273844"/>
          </a:xfrm>
          <a:prstGeom prst="rect">
            <a:avLst/>
          </a:prstGeom>
        </p:spPr>
        <p:txBody>
          <a:bodyPr/>
          <a:lstStyle/>
          <a:p>
            <a:pPr defTabSz="685577">
              <a:buClrTx/>
            </a:pPr>
            <a:fld id="{ED213BF9-2C63-42AA-BA6C-67E1412DA37E}" type="datetimeFigureOut">
              <a:rPr lang="zh-CN" altLang="en-US" sz="1349" kern="1200" smtClean="0">
                <a:solidFill>
                  <a:prstClr val="black"/>
                </a:solidFill>
                <a:latin typeface="Calibri"/>
                <a:ea typeface="宋体" panose="02010600030101010101" pitchFamily="2" charset="-122"/>
              </a:rPr>
              <a:pPr defTabSz="685577">
                <a:buClrTx/>
              </a:pPr>
              <a:t>2025/2/20</a:t>
            </a:fld>
            <a:endParaRPr lang="zh-CN" altLang="en-US" sz="1349" kern="1200">
              <a:solidFill>
                <a:prstClr val="black"/>
              </a:solidFill>
              <a:latin typeface="Calibri"/>
              <a:ea typeface="宋体" panose="02010600030101010101" pitchFamily="2" charset="-122"/>
            </a:endParaRPr>
          </a:p>
        </p:txBody>
      </p:sp>
      <p:sp>
        <p:nvSpPr>
          <p:cNvPr id="8" name="Footer Placeholder 7"/>
          <p:cNvSpPr>
            <a:spLocks noGrp="1"/>
          </p:cNvSpPr>
          <p:nvPr>
            <p:ph type="ftr" sz="quarter" idx="11"/>
          </p:nvPr>
        </p:nvSpPr>
        <p:spPr>
          <a:xfrm>
            <a:off x="3028950" y="4767264"/>
            <a:ext cx="3086100" cy="273844"/>
          </a:xfrm>
          <a:prstGeom prst="rect">
            <a:avLst/>
          </a:prstGeom>
        </p:spPr>
        <p:txBody>
          <a:bodyPr/>
          <a:lstStyle/>
          <a:p>
            <a:pPr defTabSz="685577">
              <a:buClrTx/>
            </a:pPr>
            <a:endParaRPr lang="zh-CN" altLang="en-US" sz="1349" kern="1200">
              <a:solidFill>
                <a:prstClr val="black"/>
              </a:solidFill>
              <a:latin typeface="Calibri"/>
              <a:ea typeface="宋体" panose="02010600030101010101" pitchFamily="2" charset="-122"/>
            </a:endParaRPr>
          </a:p>
        </p:txBody>
      </p:sp>
      <p:sp>
        <p:nvSpPr>
          <p:cNvPr id="9" name="Slide Number Placeholder 8"/>
          <p:cNvSpPr>
            <a:spLocks noGrp="1"/>
          </p:cNvSpPr>
          <p:nvPr>
            <p:ph type="sldNum" sz="quarter" idx="12"/>
          </p:nvPr>
        </p:nvSpPr>
        <p:spPr>
          <a:xfrm>
            <a:off x="6457950" y="4767264"/>
            <a:ext cx="2057400" cy="273844"/>
          </a:xfrm>
          <a:prstGeom prst="rect">
            <a:avLst/>
          </a:prstGeom>
        </p:spPr>
        <p:txBody>
          <a:bodyPr/>
          <a:lstStyle/>
          <a:p>
            <a:pPr defTabSz="685577">
              <a:buClrTx/>
            </a:pPr>
            <a:fld id="{1C82B4B2-DDA9-4394-A6AD-947A4CE2D7F7}" type="slidenum">
              <a:rPr lang="zh-CN" altLang="en-US" sz="1349" kern="1200" smtClean="0">
                <a:solidFill>
                  <a:prstClr val="black"/>
                </a:solidFill>
                <a:latin typeface="Calibri"/>
                <a:ea typeface="宋体" panose="02010600030101010101" pitchFamily="2" charset="-122"/>
              </a:rPr>
              <a:pPr defTabSz="685577">
                <a:buClrTx/>
              </a:pPr>
              <a:t>‹#›</a:t>
            </a:fld>
            <a:endParaRPr lang="zh-CN" altLang="en-US" sz="134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86730790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5"/>
            <a:ext cx="7886700" cy="994172"/>
          </a:xfrm>
          <a:prstGeom prst="rect">
            <a:avLst/>
          </a:prstGeo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a:xfrm>
            <a:off x="628650" y="4767264"/>
            <a:ext cx="2057400" cy="273844"/>
          </a:xfrm>
          <a:prstGeom prst="rect">
            <a:avLst/>
          </a:prstGeom>
        </p:spPr>
        <p:txBody>
          <a:bodyPr/>
          <a:lstStyle/>
          <a:p>
            <a:pPr defTabSz="685577">
              <a:buClrTx/>
            </a:pPr>
            <a:fld id="{ED213BF9-2C63-42AA-BA6C-67E1412DA37E}" type="datetimeFigureOut">
              <a:rPr lang="zh-CN" altLang="en-US" sz="1349" kern="1200" smtClean="0">
                <a:solidFill>
                  <a:prstClr val="black"/>
                </a:solidFill>
                <a:latin typeface="Calibri"/>
                <a:ea typeface="宋体" panose="02010600030101010101" pitchFamily="2" charset="-122"/>
              </a:rPr>
              <a:pPr defTabSz="685577">
                <a:buClrTx/>
              </a:pPr>
              <a:t>2025/2/20</a:t>
            </a:fld>
            <a:endParaRPr lang="zh-CN" altLang="en-US" sz="1349" kern="1200">
              <a:solidFill>
                <a:prstClr val="black"/>
              </a:solidFill>
              <a:latin typeface="Calibri"/>
              <a:ea typeface="宋体" panose="02010600030101010101" pitchFamily="2" charset="-122"/>
            </a:endParaRPr>
          </a:p>
        </p:txBody>
      </p:sp>
      <p:sp>
        <p:nvSpPr>
          <p:cNvPr id="4" name="Footer Placeholder 3"/>
          <p:cNvSpPr>
            <a:spLocks noGrp="1"/>
          </p:cNvSpPr>
          <p:nvPr>
            <p:ph type="ftr" sz="quarter" idx="11"/>
          </p:nvPr>
        </p:nvSpPr>
        <p:spPr>
          <a:xfrm>
            <a:off x="3028950" y="4767264"/>
            <a:ext cx="3086100" cy="273844"/>
          </a:xfrm>
          <a:prstGeom prst="rect">
            <a:avLst/>
          </a:prstGeom>
        </p:spPr>
        <p:txBody>
          <a:bodyPr/>
          <a:lstStyle/>
          <a:p>
            <a:pPr defTabSz="685577">
              <a:buClrTx/>
            </a:pPr>
            <a:endParaRPr lang="zh-CN" altLang="en-US" sz="1349" kern="1200">
              <a:solidFill>
                <a:prstClr val="black"/>
              </a:solidFill>
              <a:latin typeface="Calibri"/>
              <a:ea typeface="宋体" panose="02010600030101010101" pitchFamily="2" charset="-122"/>
            </a:endParaRPr>
          </a:p>
        </p:txBody>
      </p:sp>
      <p:sp>
        <p:nvSpPr>
          <p:cNvPr id="5" name="Slide Number Placeholder 4"/>
          <p:cNvSpPr>
            <a:spLocks noGrp="1"/>
          </p:cNvSpPr>
          <p:nvPr>
            <p:ph type="sldNum" sz="quarter" idx="12"/>
          </p:nvPr>
        </p:nvSpPr>
        <p:spPr>
          <a:xfrm>
            <a:off x="6457950" y="4767264"/>
            <a:ext cx="2057400" cy="273844"/>
          </a:xfrm>
          <a:prstGeom prst="rect">
            <a:avLst/>
          </a:prstGeom>
        </p:spPr>
        <p:txBody>
          <a:bodyPr/>
          <a:lstStyle/>
          <a:p>
            <a:pPr defTabSz="685577">
              <a:buClrTx/>
            </a:pPr>
            <a:fld id="{1C82B4B2-DDA9-4394-A6AD-947A4CE2D7F7}" type="slidenum">
              <a:rPr lang="zh-CN" altLang="en-US" sz="1349" kern="1200" smtClean="0">
                <a:solidFill>
                  <a:prstClr val="black"/>
                </a:solidFill>
                <a:latin typeface="Calibri"/>
                <a:ea typeface="宋体" panose="02010600030101010101" pitchFamily="2" charset="-122"/>
              </a:rPr>
              <a:pPr defTabSz="685577">
                <a:buClrTx/>
              </a:pPr>
              <a:t>‹#›</a:t>
            </a:fld>
            <a:endParaRPr lang="zh-CN" altLang="en-US" sz="134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277277064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ckground">
  <p:cSld name="CUSTOM_7">
    <p:spTree>
      <p:nvGrpSpPr>
        <p:cNvPr id="1" name="Shape 276"/>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4"/>
            <a:ext cx="2057400" cy="273844"/>
          </a:xfrm>
          <a:prstGeom prst="rect">
            <a:avLst/>
          </a:prstGeom>
        </p:spPr>
        <p:txBody>
          <a:bodyPr/>
          <a:lstStyle/>
          <a:p>
            <a:pPr defTabSz="685577">
              <a:buClrTx/>
            </a:pPr>
            <a:fld id="{ED213BF9-2C63-42AA-BA6C-67E1412DA37E}" type="datetimeFigureOut">
              <a:rPr lang="zh-CN" altLang="en-US" sz="1349" kern="1200" smtClean="0">
                <a:solidFill>
                  <a:prstClr val="black"/>
                </a:solidFill>
                <a:latin typeface="Calibri"/>
                <a:ea typeface="宋体" panose="02010600030101010101" pitchFamily="2" charset="-122"/>
              </a:rPr>
              <a:pPr defTabSz="685577">
                <a:buClrTx/>
              </a:pPr>
              <a:t>2025/2/20</a:t>
            </a:fld>
            <a:endParaRPr lang="zh-CN" altLang="en-US" sz="1349" kern="1200">
              <a:solidFill>
                <a:prstClr val="black"/>
              </a:solidFill>
              <a:latin typeface="Calibri"/>
              <a:ea typeface="宋体" panose="02010600030101010101" pitchFamily="2" charset="-122"/>
            </a:endParaRPr>
          </a:p>
        </p:txBody>
      </p:sp>
      <p:sp>
        <p:nvSpPr>
          <p:cNvPr id="3" name="Footer Placeholder 2"/>
          <p:cNvSpPr>
            <a:spLocks noGrp="1"/>
          </p:cNvSpPr>
          <p:nvPr>
            <p:ph type="ftr" sz="quarter" idx="11"/>
          </p:nvPr>
        </p:nvSpPr>
        <p:spPr>
          <a:xfrm>
            <a:off x="3028950" y="4767264"/>
            <a:ext cx="3086100" cy="273844"/>
          </a:xfrm>
          <a:prstGeom prst="rect">
            <a:avLst/>
          </a:prstGeom>
        </p:spPr>
        <p:txBody>
          <a:bodyPr/>
          <a:lstStyle/>
          <a:p>
            <a:pPr defTabSz="685577">
              <a:buClrTx/>
            </a:pPr>
            <a:endParaRPr lang="zh-CN" altLang="en-US" sz="1349" kern="1200">
              <a:solidFill>
                <a:prstClr val="black"/>
              </a:solidFill>
              <a:latin typeface="Calibri"/>
              <a:ea typeface="宋体" panose="02010600030101010101" pitchFamily="2" charset="-122"/>
            </a:endParaRPr>
          </a:p>
        </p:txBody>
      </p:sp>
      <p:sp>
        <p:nvSpPr>
          <p:cNvPr id="4" name="Slide Number Placeholder 3"/>
          <p:cNvSpPr>
            <a:spLocks noGrp="1"/>
          </p:cNvSpPr>
          <p:nvPr>
            <p:ph type="sldNum" sz="quarter" idx="12"/>
          </p:nvPr>
        </p:nvSpPr>
        <p:spPr>
          <a:xfrm>
            <a:off x="6457950" y="4767264"/>
            <a:ext cx="2057400" cy="273844"/>
          </a:xfrm>
          <a:prstGeom prst="rect">
            <a:avLst/>
          </a:prstGeom>
        </p:spPr>
        <p:txBody>
          <a:bodyPr/>
          <a:lstStyle/>
          <a:p>
            <a:pPr defTabSz="685577">
              <a:buClrTx/>
            </a:pPr>
            <a:fld id="{1C82B4B2-DDA9-4394-A6AD-947A4CE2D7F7}" type="slidenum">
              <a:rPr lang="zh-CN" altLang="en-US" sz="1349" kern="1200" smtClean="0">
                <a:solidFill>
                  <a:prstClr val="black"/>
                </a:solidFill>
                <a:latin typeface="Calibri"/>
                <a:ea typeface="宋体" panose="02010600030101010101" pitchFamily="2" charset="-122"/>
              </a:rPr>
              <a:pPr defTabSz="685577">
                <a:buClrTx/>
              </a:pPr>
              <a:t>‹#›</a:t>
            </a:fld>
            <a:endParaRPr lang="zh-CN" altLang="en-US" sz="134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108811180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1"/>
            <a:ext cx="2949178" cy="1200151"/>
          </a:xfrm>
          <a:prstGeom prst="rect">
            <a:avLst/>
          </a:prstGeom>
        </p:spPr>
        <p:txBody>
          <a:bodyPr anchor="b"/>
          <a:lstStyle>
            <a:lvl1pPr>
              <a:defRPr sz="2399"/>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70"/>
            <a:ext cx="4629150" cy="3655219"/>
          </a:xfrm>
          <a:prstGeom prst="rect">
            <a:avLst/>
          </a:prstGeom>
        </p:spPr>
        <p:txBody>
          <a:bodyPr/>
          <a:lstStyle>
            <a:lvl1pPr>
              <a:defRPr sz="2399"/>
            </a:lvl1pPr>
            <a:lvl2pPr>
              <a:defRPr sz="2099"/>
            </a:lvl2pPr>
            <a:lvl3pPr>
              <a:defRPr sz="1799"/>
            </a:lvl3pPr>
            <a:lvl4pPr>
              <a:defRPr sz="1499"/>
            </a:lvl4pPr>
            <a:lvl5pPr>
              <a:defRPr sz="1499"/>
            </a:lvl5pPr>
            <a:lvl6pPr>
              <a:defRPr sz="1499"/>
            </a:lvl6pPr>
            <a:lvl7pPr>
              <a:defRPr sz="1499"/>
            </a:lvl7pPr>
            <a:lvl8pPr>
              <a:defRPr sz="1499"/>
            </a:lvl8pPr>
            <a:lvl9pPr>
              <a:defRPr sz="14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2"/>
          </a:xfrm>
          <a:prstGeom prst="rect">
            <a:avLst/>
          </a:prstGeom>
        </p:spPr>
        <p:txBody>
          <a:bodyPr/>
          <a:lstStyle>
            <a:lvl1pPr marL="0" indent="0">
              <a:buNone/>
              <a:defRPr sz="1199"/>
            </a:lvl1pPr>
            <a:lvl2pPr marL="342788" indent="0">
              <a:buNone/>
              <a:defRPr sz="1050"/>
            </a:lvl2pPr>
            <a:lvl3pPr marL="685577" indent="0">
              <a:buNone/>
              <a:defRPr sz="900"/>
            </a:lvl3pPr>
            <a:lvl4pPr marL="1028366" indent="0">
              <a:buNone/>
              <a:defRPr sz="750"/>
            </a:lvl4pPr>
            <a:lvl5pPr marL="1371155" indent="0">
              <a:buNone/>
              <a:defRPr sz="750"/>
            </a:lvl5pPr>
            <a:lvl6pPr marL="1713943" indent="0">
              <a:buNone/>
              <a:defRPr sz="750"/>
            </a:lvl6pPr>
            <a:lvl7pPr marL="2056731" indent="0">
              <a:buNone/>
              <a:defRPr sz="750"/>
            </a:lvl7pPr>
            <a:lvl8pPr marL="2399520" indent="0">
              <a:buNone/>
              <a:defRPr sz="750"/>
            </a:lvl8pPr>
            <a:lvl9pPr marL="2742308"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a:xfrm>
            <a:off x="628650" y="4767264"/>
            <a:ext cx="2057400" cy="273844"/>
          </a:xfrm>
          <a:prstGeom prst="rect">
            <a:avLst/>
          </a:prstGeom>
        </p:spPr>
        <p:txBody>
          <a:bodyPr/>
          <a:lstStyle/>
          <a:p>
            <a:pPr defTabSz="685577">
              <a:buClrTx/>
            </a:pPr>
            <a:fld id="{ED213BF9-2C63-42AA-BA6C-67E1412DA37E}" type="datetimeFigureOut">
              <a:rPr lang="zh-CN" altLang="en-US" sz="1349" kern="1200" smtClean="0">
                <a:solidFill>
                  <a:prstClr val="black"/>
                </a:solidFill>
                <a:latin typeface="Calibri"/>
                <a:ea typeface="宋体" panose="02010600030101010101" pitchFamily="2" charset="-122"/>
              </a:rPr>
              <a:pPr defTabSz="685577">
                <a:buClrTx/>
              </a:pPr>
              <a:t>2025/2/20</a:t>
            </a:fld>
            <a:endParaRPr lang="zh-CN" altLang="en-US" sz="1349" kern="1200">
              <a:solidFill>
                <a:prstClr val="black"/>
              </a:solidFill>
              <a:latin typeface="Calibri"/>
              <a:ea typeface="宋体" panose="02010600030101010101" pitchFamily="2" charset="-122"/>
            </a:endParaRPr>
          </a:p>
        </p:txBody>
      </p:sp>
      <p:sp>
        <p:nvSpPr>
          <p:cNvPr id="6" name="Footer Placeholder 5"/>
          <p:cNvSpPr>
            <a:spLocks noGrp="1"/>
          </p:cNvSpPr>
          <p:nvPr>
            <p:ph type="ftr" sz="quarter" idx="11"/>
          </p:nvPr>
        </p:nvSpPr>
        <p:spPr>
          <a:xfrm>
            <a:off x="3028950" y="4767264"/>
            <a:ext cx="3086100" cy="273844"/>
          </a:xfrm>
          <a:prstGeom prst="rect">
            <a:avLst/>
          </a:prstGeom>
        </p:spPr>
        <p:txBody>
          <a:bodyPr/>
          <a:lstStyle/>
          <a:p>
            <a:pPr defTabSz="685577">
              <a:buClrTx/>
            </a:pPr>
            <a:endParaRPr lang="zh-CN" altLang="en-US" sz="1349" kern="1200">
              <a:solidFill>
                <a:prstClr val="black"/>
              </a:solidFill>
              <a:latin typeface="Calibri"/>
              <a:ea typeface="宋体" panose="02010600030101010101" pitchFamily="2" charset="-122"/>
            </a:endParaRPr>
          </a:p>
        </p:txBody>
      </p:sp>
      <p:sp>
        <p:nvSpPr>
          <p:cNvPr id="7" name="Slide Number Placeholder 6"/>
          <p:cNvSpPr>
            <a:spLocks noGrp="1"/>
          </p:cNvSpPr>
          <p:nvPr>
            <p:ph type="sldNum" sz="quarter" idx="12"/>
          </p:nvPr>
        </p:nvSpPr>
        <p:spPr>
          <a:xfrm>
            <a:off x="6457950" y="4767264"/>
            <a:ext cx="2057400" cy="273844"/>
          </a:xfrm>
          <a:prstGeom prst="rect">
            <a:avLst/>
          </a:prstGeom>
        </p:spPr>
        <p:txBody>
          <a:bodyPr/>
          <a:lstStyle/>
          <a:p>
            <a:pPr defTabSz="685577">
              <a:buClrTx/>
            </a:pPr>
            <a:fld id="{1C82B4B2-DDA9-4394-A6AD-947A4CE2D7F7}" type="slidenum">
              <a:rPr lang="zh-CN" altLang="en-US" sz="1349" kern="1200" smtClean="0">
                <a:solidFill>
                  <a:prstClr val="black"/>
                </a:solidFill>
                <a:latin typeface="Calibri"/>
                <a:ea typeface="宋体" panose="02010600030101010101" pitchFamily="2" charset="-122"/>
              </a:rPr>
              <a:pPr defTabSz="685577">
                <a:buClrTx/>
              </a:pPr>
              <a:t>‹#›</a:t>
            </a:fld>
            <a:endParaRPr lang="zh-CN" altLang="en-US" sz="134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169780584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1"/>
            <a:ext cx="2949178" cy="1200151"/>
          </a:xfrm>
          <a:prstGeom prst="rect">
            <a:avLst/>
          </a:prstGeom>
        </p:spPr>
        <p:txBody>
          <a:bodyPr anchor="b"/>
          <a:lstStyle>
            <a:lvl1pPr>
              <a:defRPr sz="2399"/>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70"/>
            <a:ext cx="4629150" cy="3655219"/>
          </a:xfrm>
          <a:prstGeom prst="rect">
            <a:avLst/>
          </a:prstGeom>
        </p:spPr>
        <p:txBody>
          <a:bodyPr anchor="t"/>
          <a:lstStyle>
            <a:lvl1pPr marL="0" indent="0">
              <a:buNone/>
              <a:defRPr sz="2399"/>
            </a:lvl1pPr>
            <a:lvl2pPr marL="342788" indent="0">
              <a:buNone/>
              <a:defRPr sz="2099"/>
            </a:lvl2pPr>
            <a:lvl3pPr marL="685577" indent="0">
              <a:buNone/>
              <a:defRPr sz="1799"/>
            </a:lvl3pPr>
            <a:lvl4pPr marL="1028366" indent="0">
              <a:buNone/>
              <a:defRPr sz="1499"/>
            </a:lvl4pPr>
            <a:lvl5pPr marL="1371155" indent="0">
              <a:buNone/>
              <a:defRPr sz="1499"/>
            </a:lvl5pPr>
            <a:lvl6pPr marL="1713943" indent="0">
              <a:buNone/>
              <a:defRPr sz="1499"/>
            </a:lvl6pPr>
            <a:lvl7pPr marL="2056731" indent="0">
              <a:buNone/>
              <a:defRPr sz="1499"/>
            </a:lvl7pPr>
            <a:lvl8pPr marL="2399520" indent="0">
              <a:buNone/>
              <a:defRPr sz="1499"/>
            </a:lvl8pPr>
            <a:lvl9pPr marL="2742308" indent="0">
              <a:buNone/>
              <a:defRPr sz="1499"/>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2"/>
          </a:xfrm>
          <a:prstGeom prst="rect">
            <a:avLst/>
          </a:prstGeom>
        </p:spPr>
        <p:txBody>
          <a:bodyPr/>
          <a:lstStyle>
            <a:lvl1pPr marL="0" indent="0">
              <a:buNone/>
              <a:defRPr sz="1199"/>
            </a:lvl1pPr>
            <a:lvl2pPr marL="342788" indent="0">
              <a:buNone/>
              <a:defRPr sz="1050"/>
            </a:lvl2pPr>
            <a:lvl3pPr marL="685577" indent="0">
              <a:buNone/>
              <a:defRPr sz="900"/>
            </a:lvl3pPr>
            <a:lvl4pPr marL="1028366" indent="0">
              <a:buNone/>
              <a:defRPr sz="750"/>
            </a:lvl4pPr>
            <a:lvl5pPr marL="1371155" indent="0">
              <a:buNone/>
              <a:defRPr sz="750"/>
            </a:lvl5pPr>
            <a:lvl6pPr marL="1713943" indent="0">
              <a:buNone/>
              <a:defRPr sz="750"/>
            </a:lvl6pPr>
            <a:lvl7pPr marL="2056731" indent="0">
              <a:buNone/>
              <a:defRPr sz="750"/>
            </a:lvl7pPr>
            <a:lvl8pPr marL="2399520" indent="0">
              <a:buNone/>
              <a:defRPr sz="750"/>
            </a:lvl8pPr>
            <a:lvl9pPr marL="2742308"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a:xfrm>
            <a:off x="628650" y="4767264"/>
            <a:ext cx="2057400" cy="273844"/>
          </a:xfrm>
          <a:prstGeom prst="rect">
            <a:avLst/>
          </a:prstGeom>
        </p:spPr>
        <p:txBody>
          <a:bodyPr/>
          <a:lstStyle/>
          <a:p>
            <a:pPr defTabSz="685577">
              <a:buClrTx/>
            </a:pPr>
            <a:fld id="{ED213BF9-2C63-42AA-BA6C-67E1412DA37E}" type="datetimeFigureOut">
              <a:rPr lang="zh-CN" altLang="en-US" sz="1349" kern="1200" smtClean="0">
                <a:solidFill>
                  <a:prstClr val="black"/>
                </a:solidFill>
                <a:latin typeface="Calibri"/>
                <a:ea typeface="宋体" panose="02010600030101010101" pitchFamily="2" charset="-122"/>
              </a:rPr>
              <a:pPr defTabSz="685577">
                <a:buClrTx/>
              </a:pPr>
              <a:t>2025/2/20</a:t>
            </a:fld>
            <a:endParaRPr lang="zh-CN" altLang="en-US" sz="1349" kern="1200">
              <a:solidFill>
                <a:prstClr val="black"/>
              </a:solidFill>
              <a:latin typeface="Calibri"/>
              <a:ea typeface="宋体" panose="02010600030101010101" pitchFamily="2" charset="-122"/>
            </a:endParaRPr>
          </a:p>
        </p:txBody>
      </p:sp>
      <p:sp>
        <p:nvSpPr>
          <p:cNvPr id="6" name="Footer Placeholder 5"/>
          <p:cNvSpPr>
            <a:spLocks noGrp="1"/>
          </p:cNvSpPr>
          <p:nvPr>
            <p:ph type="ftr" sz="quarter" idx="11"/>
          </p:nvPr>
        </p:nvSpPr>
        <p:spPr>
          <a:xfrm>
            <a:off x="3028950" y="4767264"/>
            <a:ext cx="3086100" cy="273844"/>
          </a:xfrm>
          <a:prstGeom prst="rect">
            <a:avLst/>
          </a:prstGeom>
        </p:spPr>
        <p:txBody>
          <a:bodyPr/>
          <a:lstStyle/>
          <a:p>
            <a:pPr defTabSz="685577">
              <a:buClrTx/>
            </a:pPr>
            <a:endParaRPr lang="zh-CN" altLang="en-US" sz="1349" kern="1200">
              <a:solidFill>
                <a:prstClr val="black"/>
              </a:solidFill>
              <a:latin typeface="Calibri"/>
              <a:ea typeface="宋体" panose="02010600030101010101" pitchFamily="2" charset="-122"/>
            </a:endParaRPr>
          </a:p>
        </p:txBody>
      </p:sp>
      <p:sp>
        <p:nvSpPr>
          <p:cNvPr id="7" name="Slide Number Placeholder 6"/>
          <p:cNvSpPr>
            <a:spLocks noGrp="1"/>
          </p:cNvSpPr>
          <p:nvPr>
            <p:ph type="sldNum" sz="quarter" idx="12"/>
          </p:nvPr>
        </p:nvSpPr>
        <p:spPr>
          <a:xfrm>
            <a:off x="6457950" y="4767264"/>
            <a:ext cx="2057400" cy="273844"/>
          </a:xfrm>
          <a:prstGeom prst="rect">
            <a:avLst/>
          </a:prstGeom>
        </p:spPr>
        <p:txBody>
          <a:bodyPr/>
          <a:lstStyle/>
          <a:p>
            <a:pPr defTabSz="685577">
              <a:buClrTx/>
            </a:pPr>
            <a:fld id="{1C82B4B2-DDA9-4394-A6AD-947A4CE2D7F7}" type="slidenum">
              <a:rPr lang="zh-CN" altLang="en-US" sz="1349" kern="1200" smtClean="0">
                <a:solidFill>
                  <a:prstClr val="black"/>
                </a:solidFill>
                <a:latin typeface="Calibri"/>
                <a:ea typeface="宋体" panose="02010600030101010101" pitchFamily="2" charset="-122"/>
              </a:rPr>
              <a:pPr defTabSz="685577">
                <a:buClrTx/>
              </a:pPr>
              <a:t>‹#›</a:t>
            </a:fld>
            <a:endParaRPr lang="zh-CN" altLang="en-US" sz="134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361355034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5"/>
            <a:ext cx="7886700" cy="994172"/>
          </a:xfrm>
          <a:prstGeom prst="rect">
            <a:avLst/>
          </a:prstGeom>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1369219"/>
            <a:ext cx="7886700" cy="3263504"/>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4767264"/>
            <a:ext cx="2057400" cy="273844"/>
          </a:xfrm>
          <a:prstGeom prst="rect">
            <a:avLst/>
          </a:prstGeom>
        </p:spPr>
        <p:txBody>
          <a:bodyPr/>
          <a:lstStyle/>
          <a:p>
            <a:pPr defTabSz="685577">
              <a:buClrTx/>
            </a:pPr>
            <a:fld id="{ED213BF9-2C63-42AA-BA6C-67E1412DA37E}" type="datetimeFigureOut">
              <a:rPr lang="zh-CN" altLang="en-US" sz="1349" kern="1200" smtClean="0">
                <a:solidFill>
                  <a:prstClr val="black"/>
                </a:solidFill>
                <a:latin typeface="Calibri"/>
                <a:ea typeface="宋体" panose="02010600030101010101" pitchFamily="2" charset="-122"/>
              </a:rPr>
              <a:pPr defTabSz="685577">
                <a:buClrTx/>
              </a:pPr>
              <a:t>2025/2/20</a:t>
            </a:fld>
            <a:endParaRPr lang="zh-CN" altLang="en-US" sz="1349" kern="1200">
              <a:solidFill>
                <a:prstClr val="black"/>
              </a:solidFill>
              <a:latin typeface="Calibri"/>
              <a:ea typeface="宋体" panose="02010600030101010101" pitchFamily="2" charset="-122"/>
            </a:endParaRPr>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pPr defTabSz="685577">
              <a:buClrTx/>
            </a:pPr>
            <a:endParaRPr lang="zh-CN" altLang="en-US" sz="1349" kern="1200">
              <a:solidFill>
                <a:prstClr val="black"/>
              </a:solidFill>
              <a:latin typeface="Calibri"/>
              <a:ea typeface="宋体" panose="02010600030101010101" pitchFamily="2" charset="-122"/>
            </a:endParaRPr>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pPr defTabSz="685577">
              <a:buClrTx/>
            </a:pPr>
            <a:fld id="{1C82B4B2-DDA9-4394-A6AD-947A4CE2D7F7}" type="slidenum">
              <a:rPr lang="zh-CN" altLang="en-US" sz="1349" kern="1200" smtClean="0">
                <a:solidFill>
                  <a:prstClr val="black"/>
                </a:solidFill>
                <a:latin typeface="Calibri"/>
                <a:ea typeface="宋体" panose="02010600030101010101" pitchFamily="2" charset="-122"/>
              </a:rPr>
              <a:pPr defTabSz="685577">
                <a:buClrTx/>
              </a:pPr>
              <a:t>‹#›</a:t>
            </a:fld>
            <a:endParaRPr lang="zh-CN" altLang="en-US" sz="134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395550791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3"/>
            <a:ext cx="1971675" cy="4358879"/>
          </a:xfrm>
          <a:prstGeom prst="rect">
            <a:avLst/>
          </a:prstGeo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1" y="273843"/>
            <a:ext cx="5800725" cy="4358879"/>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4767264"/>
            <a:ext cx="2057400" cy="273844"/>
          </a:xfrm>
          <a:prstGeom prst="rect">
            <a:avLst/>
          </a:prstGeom>
        </p:spPr>
        <p:txBody>
          <a:bodyPr/>
          <a:lstStyle/>
          <a:p>
            <a:pPr defTabSz="685577">
              <a:buClrTx/>
            </a:pPr>
            <a:fld id="{ED213BF9-2C63-42AA-BA6C-67E1412DA37E}" type="datetimeFigureOut">
              <a:rPr lang="zh-CN" altLang="en-US" sz="1349" kern="1200" smtClean="0">
                <a:solidFill>
                  <a:prstClr val="black"/>
                </a:solidFill>
                <a:latin typeface="Calibri"/>
                <a:ea typeface="宋体" panose="02010600030101010101" pitchFamily="2" charset="-122"/>
              </a:rPr>
              <a:pPr defTabSz="685577">
                <a:buClrTx/>
              </a:pPr>
              <a:t>2025/2/20</a:t>
            </a:fld>
            <a:endParaRPr lang="zh-CN" altLang="en-US" sz="1349" kern="1200">
              <a:solidFill>
                <a:prstClr val="black"/>
              </a:solidFill>
              <a:latin typeface="Calibri"/>
              <a:ea typeface="宋体" panose="02010600030101010101" pitchFamily="2" charset="-122"/>
            </a:endParaRPr>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pPr defTabSz="685577">
              <a:buClrTx/>
            </a:pPr>
            <a:endParaRPr lang="zh-CN" altLang="en-US" sz="1349" kern="1200">
              <a:solidFill>
                <a:prstClr val="black"/>
              </a:solidFill>
              <a:latin typeface="Calibri"/>
              <a:ea typeface="宋体" panose="02010600030101010101" pitchFamily="2" charset="-122"/>
            </a:endParaRPr>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pPr defTabSz="685577">
              <a:buClrTx/>
            </a:pPr>
            <a:fld id="{1C82B4B2-DDA9-4394-A6AD-947A4CE2D7F7}" type="slidenum">
              <a:rPr lang="zh-CN" altLang="en-US" sz="1349" kern="1200" smtClean="0">
                <a:solidFill>
                  <a:prstClr val="black"/>
                </a:solidFill>
                <a:latin typeface="Calibri"/>
                <a:ea typeface="宋体" panose="02010600030101010101" pitchFamily="2" charset="-122"/>
              </a:rPr>
              <a:pPr defTabSz="685577">
                <a:buClrTx/>
              </a:pPr>
              <a:t>‹#›</a:t>
            </a:fld>
            <a:endParaRPr lang="zh-CN" altLang="en-US" sz="134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168139879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3375"/>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4" name="Date Placeholder 3"/>
          <p:cNvSpPr>
            <a:spLocks noGrp="1"/>
          </p:cNvSpPr>
          <p:nvPr>
            <p:ph type="dt" sz="half" idx="10"/>
          </p:nvPr>
        </p:nvSpPr>
        <p:spPr/>
        <p:txBody>
          <a:bodyPr/>
          <a:lstStyle/>
          <a:p>
            <a:fld id="{FDE934FF-F4E1-47C5-9CA5-30A81DDE2BE4}" type="datetimeFigureOut">
              <a:rPr lang="en-US" smtClean="0">
                <a:solidFill>
                  <a:srgbClr val="000000"/>
                </a:solidFill>
              </a:rPr>
              <a:pPr/>
              <a:t>2/20/2025</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B3561BA9-CDCF-4958-B8AB-66F3BF063E1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88370594"/>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E934FF-F4E1-47C5-9CA5-30A81DDE2BE4}" type="datetimeFigureOut">
              <a:rPr lang="en-US" smtClean="0">
                <a:solidFill>
                  <a:srgbClr val="000000"/>
                </a:solidFill>
              </a:rPr>
              <a:pPr/>
              <a:t>2/20/2025</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B3561BA9-CDCF-4958-B8AB-66F3BF063E1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73481944"/>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3375"/>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E934FF-F4E1-47C5-9CA5-30A81DDE2BE4}" type="datetimeFigureOut">
              <a:rPr lang="en-US" smtClean="0">
                <a:solidFill>
                  <a:srgbClr val="000000"/>
                </a:solidFill>
              </a:rPr>
              <a:pPr/>
              <a:t>2/20/2025</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B3561BA9-CDCF-4958-B8AB-66F3BF063E1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35883400"/>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2504"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4296" y="1200151"/>
            <a:ext cx="4032504"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E934FF-F4E1-47C5-9CA5-30A81DDE2BE4}" type="datetimeFigureOut">
              <a:rPr lang="en-US" smtClean="0">
                <a:solidFill>
                  <a:srgbClr val="000000"/>
                </a:solidFill>
              </a:rPr>
              <a:pPr/>
              <a:t>2/20/2025</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B3561BA9-CDCF-4958-B8AB-66F3BF063E1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14414247"/>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E934FF-F4E1-47C5-9CA5-30A81DDE2BE4}" type="datetimeFigureOut">
              <a:rPr lang="en-US" smtClean="0">
                <a:solidFill>
                  <a:srgbClr val="000000"/>
                </a:solidFill>
              </a:rPr>
              <a:pPr/>
              <a:t>2/20/2025</a:t>
            </a:fld>
            <a:endParaRPr lang="en-US">
              <a:solidFill>
                <a:srgbClr val="000000"/>
              </a:solidFill>
            </a:endParaRPr>
          </a:p>
        </p:txBody>
      </p:sp>
      <p:sp>
        <p:nvSpPr>
          <p:cNvPr id="8" name="Footer Placeholder 7"/>
          <p:cNvSpPr>
            <a:spLocks noGrp="1"/>
          </p:cNvSpPr>
          <p:nvPr>
            <p:ph type="ftr" sz="quarter" idx="11"/>
          </p:nvPr>
        </p:nvSpPr>
        <p:spPr/>
        <p:txBody>
          <a:bodyPr/>
          <a:lstStyle/>
          <a:p>
            <a:endParaRPr lang="en-US">
              <a:solidFill>
                <a:srgbClr val="000000"/>
              </a:solidFill>
            </a:endParaRPr>
          </a:p>
        </p:txBody>
      </p:sp>
      <p:sp>
        <p:nvSpPr>
          <p:cNvPr id="9" name="Slide Number Placeholder 8"/>
          <p:cNvSpPr>
            <a:spLocks noGrp="1"/>
          </p:cNvSpPr>
          <p:nvPr>
            <p:ph type="sldNum" sz="quarter" idx="12"/>
          </p:nvPr>
        </p:nvSpPr>
        <p:spPr/>
        <p:txBody>
          <a:bodyPr/>
          <a:lstStyle/>
          <a:p>
            <a:fld id="{B3561BA9-CDCF-4958-B8AB-66F3BF063E1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2412099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1">
  <p:cSld name="CUSTOM_6">
    <p:spTree>
      <p:nvGrpSpPr>
        <p:cNvPr id="1" name="Shape 277"/>
        <p:cNvGrpSpPr/>
        <p:nvPr/>
      </p:nvGrpSpPr>
      <p:grpSpPr>
        <a:xfrm>
          <a:off x="0" y="0"/>
          <a:ext cx="0" cy="0"/>
          <a:chOff x="0" y="0"/>
          <a:chExt cx="0" cy="0"/>
        </a:xfrm>
      </p:grpSpPr>
      <p:sp>
        <p:nvSpPr>
          <p:cNvPr id="278" name="Google Shape;278;p30"/>
          <p:cNvSpPr/>
          <p:nvPr/>
        </p:nvSpPr>
        <p:spPr>
          <a:xfrm rot="-5400000">
            <a:off x="3248800" y="-132152"/>
            <a:ext cx="6807742" cy="5407813"/>
          </a:xfrm>
          <a:custGeom>
            <a:avLst/>
            <a:gdLst/>
            <a:ahLst/>
            <a:cxnLst/>
            <a:rect l="l" t="t" r="r" b="b"/>
            <a:pathLst>
              <a:path w="54951" h="43651" extrusionOk="0">
                <a:moveTo>
                  <a:pt x="41232" y="0"/>
                </a:moveTo>
                <a:cubicBezTo>
                  <a:pt x="38979" y="0"/>
                  <a:pt x="36690" y="517"/>
                  <a:pt x="34527" y="1443"/>
                </a:cubicBezTo>
                <a:cubicBezTo>
                  <a:pt x="32058" y="2573"/>
                  <a:pt x="29756" y="4038"/>
                  <a:pt x="27748" y="5796"/>
                </a:cubicBezTo>
                <a:cubicBezTo>
                  <a:pt x="25069" y="8098"/>
                  <a:pt x="22935" y="10985"/>
                  <a:pt x="20005" y="12952"/>
                </a:cubicBezTo>
                <a:cubicBezTo>
                  <a:pt x="15318" y="16133"/>
                  <a:pt x="9333" y="16803"/>
                  <a:pt x="4939" y="20528"/>
                </a:cubicBezTo>
                <a:cubicBezTo>
                  <a:pt x="1298" y="23583"/>
                  <a:pt x="0" y="28647"/>
                  <a:pt x="1758" y="33041"/>
                </a:cubicBezTo>
                <a:cubicBezTo>
                  <a:pt x="1800" y="34004"/>
                  <a:pt x="2009" y="34924"/>
                  <a:pt x="2260" y="35803"/>
                </a:cubicBezTo>
                <a:cubicBezTo>
                  <a:pt x="3767" y="40574"/>
                  <a:pt x="8078" y="43211"/>
                  <a:pt x="12890" y="43588"/>
                </a:cubicBezTo>
                <a:cubicBezTo>
                  <a:pt x="13416" y="43631"/>
                  <a:pt x="13943" y="43651"/>
                  <a:pt x="14471" y="43651"/>
                </a:cubicBezTo>
                <a:cubicBezTo>
                  <a:pt x="19617" y="43651"/>
                  <a:pt x="24837" y="41715"/>
                  <a:pt x="29505" y="39779"/>
                </a:cubicBezTo>
                <a:cubicBezTo>
                  <a:pt x="34569" y="37687"/>
                  <a:pt x="39591" y="35008"/>
                  <a:pt x="43191" y="30781"/>
                </a:cubicBezTo>
                <a:cubicBezTo>
                  <a:pt x="44865" y="28730"/>
                  <a:pt x="46246" y="26470"/>
                  <a:pt x="47334" y="24085"/>
                </a:cubicBezTo>
                <a:cubicBezTo>
                  <a:pt x="48799" y="21155"/>
                  <a:pt x="51017" y="18686"/>
                  <a:pt x="52524" y="15757"/>
                </a:cubicBezTo>
                <a:cubicBezTo>
                  <a:pt x="54951" y="11153"/>
                  <a:pt x="53486" y="6089"/>
                  <a:pt x="49510" y="2866"/>
                </a:cubicBezTo>
                <a:cubicBezTo>
                  <a:pt x="47048" y="877"/>
                  <a:pt x="44169" y="0"/>
                  <a:pt x="41232" y="0"/>
                </a:cubicBezTo>
                <a:close/>
              </a:path>
            </a:pathLst>
          </a:custGeom>
          <a:solidFill>
            <a:srgbClr val="FFCAA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0"/>
          <p:cNvSpPr/>
          <p:nvPr/>
        </p:nvSpPr>
        <p:spPr>
          <a:xfrm rot="4954971">
            <a:off x="4031396" y="2247772"/>
            <a:ext cx="4512762" cy="3732537"/>
          </a:xfrm>
          <a:custGeom>
            <a:avLst/>
            <a:gdLst/>
            <a:ahLst/>
            <a:cxnLst/>
            <a:rect l="l" t="t" r="r" b="b"/>
            <a:pathLst>
              <a:path w="51102" h="42268" extrusionOk="0">
                <a:moveTo>
                  <a:pt x="40229" y="1"/>
                </a:moveTo>
                <a:cubicBezTo>
                  <a:pt x="33182" y="1"/>
                  <a:pt x="26838" y="6532"/>
                  <a:pt x="22600" y="11845"/>
                </a:cubicBezTo>
                <a:cubicBezTo>
                  <a:pt x="20968" y="13938"/>
                  <a:pt x="19210" y="15905"/>
                  <a:pt x="17327" y="17746"/>
                </a:cubicBezTo>
                <a:cubicBezTo>
                  <a:pt x="15235" y="19713"/>
                  <a:pt x="12765" y="21178"/>
                  <a:pt x="10380" y="22768"/>
                </a:cubicBezTo>
                <a:cubicBezTo>
                  <a:pt x="6488" y="25363"/>
                  <a:pt x="2093" y="28586"/>
                  <a:pt x="963" y="33357"/>
                </a:cubicBezTo>
                <a:cubicBezTo>
                  <a:pt x="1" y="37416"/>
                  <a:pt x="2261" y="41643"/>
                  <a:pt x="6530" y="42187"/>
                </a:cubicBezTo>
                <a:cubicBezTo>
                  <a:pt x="6947" y="42242"/>
                  <a:pt x="7362" y="42268"/>
                  <a:pt x="7777" y="42268"/>
                </a:cubicBezTo>
                <a:cubicBezTo>
                  <a:pt x="12101" y="42268"/>
                  <a:pt x="16255" y="39459"/>
                  <a:pt x="19922" y="37626"/>
                </a:cubicBezTo>
                <a:cubicBezTo>
                  <a:pt x="22433" y="36328"/>
                  <a:pt x="24944" y="35407"/>
                  <a:pt x="27790" y="35282"/>
                </a:cubicBezTo>
                <a:cubicBezTo>
                  <a:pt x="30510" y="35156"/>
                  <a:pt x="33272" y="35449"/>
                  <a:pt x="35909" y="34570"/>
                </a:cubicBezTo>
                <a:cubicBezTo>
                  <a:pt x="39969" y="33273"/>
                  <a:pt x="43066" y="30176"/>
                  <a:pt x="45409" y="26744"/>
                </a:cubicBezTo>
                <a:cubicBezTo>
                  <a:pt x="48339" y="22350"/>
                  <a:pt x="51101" y="16658"/>
                  <a:pt x="51101" y="11301"/>
                </a:cubicBezTo>
                <a:cubicBezTo>
                  <a:pt x="51101" y="7869"/>
                  <a:pt x="49594" y="4437"/>
                  <a:pt x="46958" y="2429"/>
                </a:cubicBezTo>
                <a:cubicBezTo>
                  <a:pt x="46832" y="2136"/>
                  <a:pt x="46623" y="1926"/>
                  <a:pt x="46372" y="1759"/>
                </a:cubicBezTo>
                <a:cubicBezTo>
                  <a:pt x="44289" y="528"/>
                  <a:pt x="42231" y="1"/>
                  <a:pt x="40229" y="1"/>
                </a:cubicBezTo>
                <a:close/>
              </a:path>
            </a:pathLst>
          </a:custGeom>
          <a:solidFill>
            <a:srgbClr val="F7BCAF">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0"/>
          <p:cNvSpPr/>
          <p:nvPr/>
        </p:nvSpPr>
        <p:spPr>
          <a:xfrm rot="-5400000">
            <a:off x="-292863" y="3119028"/>
            <a:ext cx="2321264" cy="1990031"/>
          </a:xfrm>
          <a:custGeom>
            <a:avLst/>
            <a:gdLst/>
            <a:ahLst/>
            <a:cxnLst/>
            <a:rect l="l" t="t" r="r" b="b"/>
            <a:pathLst>
              <a:path w="74789" h="64117" fill="none" extrusionOk="0">
                <a:moveTo>
                  <a:pt x="1" y="64117"/>
                </a:moveTo>
                <a:cubicBezTo>
                  <a:pt x="1" y="64117"/>
                  <a:pt x="16867" y="61815"/>
                  <a:pt x="29632" y="51059"/>
                </a:cubicBezTo>
                <a:cubicBezTo>
                  <a:pt x="42396" y="40303"/>
                  <a:pt x="46456" y="16490"/>
                  <a:pt x="55789" y="19377"/>
                </a:cubicBezTo>
                <a:cubicBezTo>
                  <a:pt x="65080" y="22265"/>
                  <a:pt x="67465" y="18331"/>
                  <a:pt x="74789"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0"/>
          <p:cNvSpPr/>
          <p:nvPr/>
        </p:nvSpPr>
        <p:spPr>
          <a:xfrm>
            <a:off x="8569369" y="172875"/>
            <a:ext cx="787204" cy="753435"/>
          </a:xfrm>
          <a:custGeom>
            <a:avLst/>
            <a:gdLst/>
            <a:ahLst/>
            <a:cxnLst/>
            <a:rect l="l" t="t" r="r" b="b"/>
            <a:pathLst>
              <a:path w="25363" h="24275" fill="none" extrusionOk="0">
                <a:moveTo>
                  <a:pt x="25362" y="20968"/>
                </a:moveTo>
                <a:cubicBezTo>
                  <a:pt x="25362" y="20968"/>
                  <a:pt x="25320" y="18122"/>
                  <a:pt x="20466" y="20214"/>
                </a:cubicBezTo>
                <a:cubicBezTo>
                  <a:pt x="14648" y="22684"/>
                  <a:pt x="7659" y="24274"/>
                  <a:pt x="11091" y="17076"/>
                </a:cubicBezTo>
                <a:cubicBezTo>
                  <a:pt x="14565" y="9877"/>
                  <a:pt x="19963" y="0"/>
                  <a:pt x="0" y="11175"/>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E934FF-F4E1-47C5-9CA5-30A81DDE2BE4}" type="datetimeFigureOut">
              <a:rPr lang="en-US" smtClean="0">
                <a:solidFill>
                  <a:srgbClr val="000000"/>
                </a:solidFill>
              </a:rPr>
              <a:pPr/>
              <a:t>2/20/2025</a:t>
            </a:fld>
            <a:endParaRPr lang="en-US">
              <a:solidFill>
                <a:srgbClr val="000000"/>
              </a:solidFill>
            </a:endParaRPr>
          </a:p>
        </p:txBody>
      </p:sp>
      <p:sp>
        <p:nvSpPr>
          <p:cNvPr id="4" name="Footer Placeholder 3"/>
          <p:cNvSpPr>
            <a:spLocks noGrp="1"/>
          </p:cNvSpPr>
          <p:nvPr>
            <p:ph type="ftr" sz="quarter" idx="11"/>
          </p:nvPr>
        </p:nvSpPr>
        <p:spPr/>
        <p:txBody>
          <a:bodyPr/>
          <a:lstStyle/>
          <a:p>
            <a:endParaRPr lang="en-US">
              <a:solidFill>
                <a:srgbClr val="000000"/>
              </a:solidFill>
            </a:endParaRPr>
          </a:p>
        </p:txBody>
      </p:sp>
      <p:sp>
        <p:nvSpPr>
          <p:cNvPr id="5" name="Slide Number Placeholder 4"/>
          <p:cNvSpPr>
            <a:spLocks noGrp="1"/>
          </p:cNvSpPr>
          <p:nvPr>
            <p:ph type="sldNum" sz="quarter" idx="12"/>
          </p:nvPr>
        </p:nvSpPr>
        <p:spPr/>
        <p:txBody>
          <a:bodyPr/>
          <a:lstStyle/>
          <a:p>
            <a:fld id="{B3561BA9-CDCF-4958-B8AB-66F3BF063E1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34589000"/>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934FF-F4E1-47C5-9CA5-30A81DDE2BE4}" type="datetimeFigureOut">
              <a:rPr lang="en-US" smtClean="0">
                <a:solidFill>
                  <a:srgbClr val="000000"/>
                </a:solidFill>
              </a:rPr>
              <a:pPr/>
              <a:t>2/20/2025</a:t>
            </a:fld>
            <a:endParaRPr lang="en-US">
              <a:solidFill>
                <a:srgbClr val="000000"/>
              </a:solidFill>
            </a:endParaRPr>
          </a:p>
        </p:txBody>
      </p:sp>
      <p:sp>
        <p:nvSpPr>
          <p:cNvPr id="3" name="Footer Placeholder 2"/>
          <p:cNvSpPr>
            <a:spLocks noGrp="1"/>
          </p:cNvSpPr>
          <p:nvPr>
            <p:ph type="ftr" sz="quarter" idx="11"/>
          </p:nvPr>
        </p:nvSpPr>
        <p:spPr/>
        <p:txBody>
          <a:bodyPr/>
          <a:lstStyle/>
          <a:p>
            <a:endParaRPr lang="en-US">
              <a:solidFill>
                <a:srgbClr val="000000"/>
              </a:solidFill>
            </a:endParaRPr>
          </a:p>
        </p:txBody>
      </p:sp>
      <p:sp>
        <p:nvSpPr>
          <p:cNvPr id="4" name="Slide Number Placeholder 3"/>
          <p:cNvSpPr>
            <a:spLocks noGrp="1"/>
          </p:cNvSpPr>
          <p:nvPr>
            <p:ph type="sldNum" sz="quarter" idx="12"/>
          </p:nvPr>
        </p:nvSpPr>
        <p:spPr/>
        <p:txBody>
          <a:bodyPr/>
          <a:lstStyle/>
          <a:p>
            <a:fld id="{B3561BA9-CDCF-4958-B8AB-66F3BF063E1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45900557"/>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ltLang="zh-CN">
              <a:solidFill>
                <a:srgbClr val="000000"/>
              </a:solidFill>
              <a:ea typeface="SimSun" panose="02010600030101010101" pitchFamily="2" charset="-122"/>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ltLang="zh-CN">
              <a:solidFill>
                <a:srgbClr val="000000"/>
              </a:solidFill>
              <a:ea typeface="SimSun" panose="02010600030101010101" pitchFamily="2" charset="-122"/>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B2AEB82A-E188-4EC3-A976-6ACB2D5576C4}" type="slidenum">
              <a:rPr lang="en-US" altLang="zh-CN" smtClean="0">
                <a:solidFill>
                  <a:srgbClr val="000000"/>
                </a:solidFill>
                <a:ea typeface="SimSun" panose="02010600030101010101" pitchFamily="2" charset="-122"/>
              </a:rPr>
              <a:pPr fontAlgn="base">
                <a:spcBef>
                  <a:spcPct val="0"/>
                </a:spcBef>
                <a:spcAft>
                  <a:spcPct val="0"/>
                </a:spcAft>
                <a:defRPr/>
              </a:pPr>
              <a:t>‹#›</a:t>
            </a:fld>
            <a:endParaRPr lang="en-US" altLang="zh-CN">
              <a:solidFill>
                <a:srgbClr val="000000"/>
              </a:solidFill>
              <a:ea typeface="SimSun" panose="02010600030101010101" pitchFamily="2" charset="-122"/>
            </a:endParaRPr>
          </a:p>
        </p:txBody>
      </p:sp>
    </p:spTree>
    <p:extLst>
      <p:ext uri="{BB962C8B-B14F-4D97-AF65-F5344CB8AC3E}">
        <p14:creationId xmlns:p14="http://schemas.microsoft.com/office/powerpoint/2010/main" val="2110315503"/>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FDE934FF-F4E1-47C5-9CA5-30A81DDE2BE4}" type="datetimeFigureOut">
              <a:rPr lang="en-US" smtClean="0">
                <a:solidFill>
                  <a:srgbClr val="000000"/>
                </a:solidFill>
              </a:rPr>
              <a:pPr/>
              <a:t>2/20/2025</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B3561BA9-CDCF-4958-B8AB-66F3BF063E1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46220530"/>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ltLang="zh-CN">
              <a:solidFill>
                <a:srgbClr val="000000"/>
              </a:solidFill>
              <a:ea typeface="SimSun" panose="02010600030101010101" pitchFamily="2" charset="-122"/>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ltLang="zh-CN">
              <a:solidFill>
                <a:srgbClr val="000000"/>
              </a:solidFill>
              <a:ea typeface="SimSun" panose="02010600030101010101" pitchFamily="2" charset="-122"/>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B2AEB82A-E188-4EC3-A976-6ACB2D5576C4}" type="slidenum">
              <a:rPr lang="en-US" altLang="zh-CN" smtClean="0">
                <a:solidFill>
                  <a:srgbClr val="000000"/>
                </a:solidFill>
                <a:ea typeface="SimSun" panose="02010600030101010101" pitchFamily="2" charset="-122"/>
              </a:rPr>
              <a:pPr fontAlgn="base">
                <a:spcBef>
                  <a:spcPct val="0"/>
                </a:spcBef>
                <a:spcAft>
                  <a:spcPct val="0"/>
                </a:spcAft>
                <a:defRPr/>
              </a:pPr>
              <a:t>‹#›</a:t>
            </a:fld>
            <a:endParaRPr lang="en-US" altLang="zh-CN">
              <a:solidFill>
                <a:srgbClr val="000000"/>
              </a:solidFill>
              <a:ea typeface="SimSun" panose="02010600030101010101" pitchFamily="2" charset="-122"/>
            </a:endParaRPr>
          </a:p>
        </p:txBody>
      </p:sp>
    </p:spTree>
    <p:extLst>
      <p:ext uri="{BB962C8B-B14F-4D97-AF65-F5344CB8AC3E}">
        <p14:creationId xmlns:p14="http://schemas.microsoft.com/office/powerpoint/2010/main" val="2809954776"/>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5293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E934FF-F4E1-47C5-9CA5-30A81DDE2BE4}" type="datetimeFigureOut">
              <a:rPr lang="en-US" smtClean="0">
                <a:solidFill>
                  <a:srgbClr val="000000"/>
                </a:solidFill>
              </a:rPr>
              <a:pPr/>
              <a:t>2/20/2025</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B3561BA9-CDCF-4958-B8AB-66F3BF063E1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76569847"/>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cSld name="Content">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p:nvPr>
        </p:nvSpPr>
        <p:spPr>
          <a:xfrm>
            <a:off x="228600" y="228600"/>
            <a:ext cx="8686800" cy="44005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p:txBody>
          <a:bodyPr/>
          <a:lstStyle/>
          <a:p>
            <a:pPr fontAlgn="base">
              <a:spcBef>
                <a:spcPct val="0"/>
              </a:spcBef>
              <a:spcAft>
                <a:spcPct val="0"/>
              </a:spcAft>
              <a:defRPr/>
            </a:pPr>
            <a:endParaRPr lang="en-US">
              <a:solidFill>
                <a:srgbClr val="000000"/>
              </a:solidFill>
            </a:endParaRPr>
          </a:p>
        </p:txBody>
      </p:sp>
      <p:sp>
        <p:nvSpPr>
          <p:cNvPr id="4" name="Footer Placeholder 3"/>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5" name="Slide Number Placeholder 4"/>
          <p:cNvSpPr>
            <a:spLocks noGrp="1"/>
          </p:cNvSpPr>
          <p:nvPr>
            <p:ph type="sldNum" sz="quarter" idx="12"/>
          </p:nvPr>
        </p:nvSpPr>
        <p:spPr/>
        <p:txBody>
          <a:bodyPr/>
          <a:lstStyle/>
          <a:p>
            <a:fld id="{9A0DB2DC-4C9A-4742-B13C-FB6460FD3503}" type="slidenum">
              <a:rPr lang="en-US" dirty="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01011606"/>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p:nvPr/>
        </p:nvSpPr>
        <p:spPr>
          <a:xfrm rot="-998917">
            <a:off x="6070985" y="1746706"/>
            <a:ext cx="5186694" cy="3745340"/>
          </a:xfrm>
          <a:custGeom>
            <a:avLst/>
            <a:gdLst/>
            <a:ahLst/>
            <a:cxnLst/>
            <a:rect l="l" t="t" r="r" b="b"/>
            <a:pathLst>
              <a:path w="82866" h="59838" extrusionOk="0">
                <a:moveTo>
                  <a:pt x="51210" y="1"/>
                </a:moveTo>
                <a:cubicBezTo>
                  <a:pt x="48271" y="1"/>
                  <a:pt x="45233" y="1001"/>
                  <a:pt x="40973" y="3222"/>
                </a:cubicBezTo>
                <a:cubicBezTo>
                  <a:pt x="32268" y="7742"/>
                  <a:pt x="33816" y="15945"/>
                  <a:pt x="20466" y="21134"/>
                </a:cubicBezTo>
                <a:cubicBezTo>
                  <a:pt x="17327" y="22390"/>
                  <a:pt x="14439" y="24106"/>
                  <a:pt x="11886" y="26282"/>
                </a:cubicBezTo>
                <a:cubicBezTo>
                  <a:pt x="6697" y="30551"/>
                  <a:pt x="2846" y="36243"/>
                  <a:pt x="796" y="42604"/>
                </a:cubicBezTo>
                <a:cubicBezTo>
                  <a:pt x="628" y="43023"/>
                  <a:pt x="670" y="43441"/>
                  <a:pt x="879" y="43776"/>
                </a:cubicBezTo>
                <a:cubicBezTo>
                  <a:pt x="0" y="48087"/>
                  <a:pt x="754" y="52481"/>
                  <a:pt x="4395" y="55704"/>
                </a:cubicBezTo>
                <a:cubicBezTo>
                  <a:pt x="7730" y="58655"/>
                  <a:pt x="12065" y="59838"/>
                  <a:pt x="16415" y="59838"/>
                </a:cubicBezTo>
                <a:cubicBezTo>
                  <a:pt x="18233" y="59838"/>
                  <a:pt x="20053" y="59631"/>
                  <a:pt x="21805" y="59261"/>
                </a:cubicBezTo>
                <a:cubicBezTo>
                  <a:pt x="29171" y="57671"/>
                  <a:pt x="35490" y="53109"/>
                  <a:pt x="41684" y="49007"/>
                </a:cubicBezTo>
                <a:cubicBezTo>
                  <a:pt x="47878" y="44948"/>
                  <a:pt x="54323" y="41139"/>
                  <a:pt x="59973" y="36368"/>
                </a:cubicBezTo>
                <a:cubicBezTo>
                  <a:pt x="67465" y="30091"/>
                  <a:pt x="82866" y="13350"/>
                  <a:pt x="67925" y="6193"/>
                </a:cubicBezTo>
                <a:cubicBezTo>
                  <a:pt x="59938" y="2326"/>
                  <a:pt x="55691" y="1"/>
                  <a:pt x="51210" y="1"/>
                </a:cubicBezTo>
                <a:close/>
              </a:path>
            </a:pathLst>
          </a:custGeom>
          <a:solidFill>
            <a:srgbClr val="F7BCAF">
              <a:alpha val="57590"/>
            </a:srgbClr>
          </a:solidFill>
          <a:ln>
            <a:noFill/>
          </a:ln>
        </p:spPr>
        <p:txBody>
          <a:bodyPr spcFirstLastPara="1" wrap="square" lIns="91425" tIns="91425" rIns="91425" bIns="91425" anchor="ctr" anchorCtr="0">
            <a:noAutofit/>
          </a:bodyPr>
          <a:lstStyle/>
          <a:p>
            <a:endParaRPr/>
          </a:p>
        </p:txBody>
      </p:sp>
      <p:sp>
        <p:nvSpPr>
          <p:cNvPr id="11" name="Google Shape;11;p2"/>
          <p:cNvSpPr/>
          <p:nvPr/>
        </p:nvSpPr>
        <p:spPr>
          <a:xfrm>
            <a:off x="319495" y="2690540"/>
            <a:ext cx="4512818" cy="3732581"/>
          </a:xfrm>
          <a:custGeom>
            <a:avLst/>
            <a:gdLst/>
            <a:ahLst/>
            <a:cxnLst/>
            <a:rect l="l" t="t" r="r" b="b"/>
            <a:pathLst>
              <a:path w="51102" h="42268" extrusionOk="0">
                <a:moveTo>
                  <a:pt x="40229" y="1"/>
                </a:moveTo>
                <a:cubicBezTo>
                  <a:pt x="33182" y="1"/>
                  <a:pt x="26838" y="6532"/>
                  <a:pt x="22600" y="11845"/>
                </a:cubicBezTo>
                <a:cubicBezTo>
                  <a:pt x="20968" y="13938"/>
                  <a:pt x="19210" y="15905"/>
                  <a:pt x="17327" y="17746"/>
                </a:cubicBezTo>
                <a:cubicBezTo>
                  <a:pt x="15235" y="19713"/>
                  <a:pt x="12765" y="21178"/>
                  <a:pt x="10380" y="22768"/>
                </a:cubicBezTo>
                <a:cubicBezTo>
                  <a:pt x="6488" y="25363"/>
                  <a:pt x="2093" y="28586"/>
                  <a:pt x="963" y="33357"/>
                </a:cubicBezTo>
                <a:cubicBezTo>
                  <a:pt x="1" y="37416"/>
                  <a:pt x="2261" y="41643"/>
                  <a:pt x="6530" y="42187"/>
                </a:cubicBezTo>
                <a:cubicBezTo>
                  <a:pt x="6947" y="42242"/>
                  <a:pt x="7362" y="42268"/>
                  <a:pt x="7777" y="42268"/>
                </a:cubicBezTo>
                <a:cubicBezTo>
                  <a:pt x="12101" y="42268"/>
                  <a:pt x="16255" y="39459"/>
                  <a:pt x="19922" y="37626"/>
                </a:cubicBezTo>
                <a:cubicBezTo>
                  <a:pt x="22433" y="36328"/>
                  <a:pt x="24944" y="35407"/>
                  <a:pt x="27790" y="35282"/>
                </a:cubicBezTo>
                <a:cubicBezTo>
                  <a:pt x="30510" y="35156"/>
                  <a:pt x="33272" y="35449"/>
                  <a:pt x="35909" y="34570"/>
                </a:cubicBezTo>
                <a:cubicBezTo>
                  <a:pt x="39969" y="33273"/>
                  <a:pt x="43066" y="30176"/>
                  <a:pt x="45409" y="26744"/>
                </a:cubicBezTo>
                <a:cubicBezTo>
                  <a:pt x="48339" y="22350"/>
                  <a:pt x="51101" y="16658"/>
                  <a:pt x="51101" y="11301"/>
                </a:cubicBezTo>
                <a:cubicBezTo>
                  <a:pt x="51101" y="7869"/>
                  <a:pt x="49594" y="4437"/>
                  <a:pt x="46958" y="2429"/>
                </a:cubicBezTo>
                <a:cubicBezTo>
                  <a:pt x="46832" y="2136"/>
                  <a:pt x="46623" y="1926"/>
                  <a:pt x="46372" y="1759"/>
                </a:cubicBezTo>
                <a:cubicBezTo>
                  <a:pt x="44289" y="528"/>
                  <a:pt x="42231" y="1"/>
                  <a:pt x="40229" y="1"/>
                </a:cubicBezTo>
                <a:close/>
              </a:path>
            </a:pathLst>
          </a:custGeom>
          <a:solidFill>
            <a:srgbClr val="847B7D">
              <a:alpha val="50000"/>
            </a:srgbClr>
          </a:solidFill>
          <a:ln>
            <a:noFill/>
          </a:ln>
        </p:spPr>
        <p:txBody>
          <a:bodyPr spcFirstLastPara="1" wrap="square" lIns="91425" tIns="91425" rIns="91425" bIns="91425" anchor="ctr" anchorCtr="0">
            <a:noAutofit/>
          </a:bodyPr>
          <a:lstStyle/>
          <a:p>
            <a:endParaRPr/>
          </a:p>
        </p:txBody>
      </p:sp>
      <p:sp>
        <p:nvSpPr>
          <p:cNvPr id="12" name="Google Shape;12;p2"/>
          <p:cNvSpPr/>
          <p:nvPr/>
        </p:nvSpPr>
        <p:spPr>
          <a:xfrm rot="-356655">
            <a:off x="-1531471" y="-284583"/>
            <a:ext cx="6807804" cy="5407863"/>
          </a:xfrm>
          <a:custGeom>
            <a:avLst/>
            <a:gdLst/>
            <a:ahLst/>
            <a:cxnLst/>
            <a:rect l="l" t="t" r="r" b="b"/>
            <a:pathLst>
              <a:path w="54951" h="43651" extrusionOk="0">
                <a:moveTo>
                  <a:pt x="41232" y="0"/>
                </a:moveTo>
                <a:cubicBezTo>
                  <a:pt x="38979" y="0"/>
                  <a:pt x="36690" y="517"/>
                  <a:pt x="34527" y="1443"/>
                </a:cubicBezTo>
                <a:cubicBezTo>
                  <a:pt x="32058" y="2573"/>
                  <a:pt x="29756" y="4038"/>
                  <a:pt x="27748" y="5796"/>
                </a:cubicBezTo>
                <a:cubicBezTo>
                  <a:pt x="25069" y="8098"/>
                  <a:pt x="22935" y="10985"/>
                  <a:pt x="20005" y="12952"/>
                </a:cubicBezTo>
                <a:cubicBezTo>
                  <a:pt x="15318" y="16133"/>
                  <a:pt x="9333" y="16803"/>
                  <a:pt x="4939" y="20528"/>
                </a:cubicBezTo>
                <a:cubicBezTo>
                  <a:pt x="1298" y="23583"/>
                  <a:pt x="0" y="28647"/>
                  <a:pt x="1758" y="33041"/>
                </a:cubicBezTo>
                <a:cubicBezTo>
                  <a:pt x="1800" y="34004"/>
                  <a:pt x="2009" y="34924"/>
                  <a:pt x="2260" y="35803"/>
                </a:cubicBezTo>
                <a:cubicBezTo>
                  <a:pt x="3767" y="40574"/>
                  <a:pt x="8078" y="43211"/>
                  <a:pt x="12890" y="43588"/>
                </a:cubicBezTo>
                <a:cubicBezTo>
                  <a:pt x="13416" y="43631"/>
                  <a:pt x="13943" y="43651"/>
                  <a:pt x="14471" y="43651"/>
                </a:cubicBezTo>
                <a:cubicBezTo>
                  <a:pt x="19617" y="43651"/>
                  <a:pt x="24837" y="41715"/>
                  <a:pt x="29505" y="39779"/>
                </a:cubicBezTo>
                <a:cubicBezTo>
                  <a:pt x="34569" y="37687"/>
                  <a:pt x="39591" y="35008"/>
                  <a:pt x="43191" y="30781"/>
                </a:cubicBezTo>
                <a:cubicBezTo>
                  <a:pt x="44865" y="28730"/>
                  <a:pt x="46246" y="26470"/>
                  <a:pt x="47334" y="24085"/>
                </a:cubicBezTo>
                <a:cubicBezTo>
                  <a:pt x="48799" y="21155"/>
                  <a:pt x="51017" y="18686"/>
                  <a:pt x="52524" y="15757"/>
                </a:cubicBezTo>
                <a:cubicBezTo>
                  <a:pt x="54951" y="11153"/>
                  <a:pt x="53486" y="6089"/>
                  <a:pt x="49510" y="2866"/>
                </a:cubicBezTo>
                <a:cubicBezTo>
                  <a:pt x="47048" y="877"/>
                  <a:pt x="44169" y="0"/>
                  <a:pt x="41232" y="0"/>
                </a:cubicBezTo>
                <a:close/>
              </a:path>
            </a:pathLst>
          </a:custGeom>
          <a:solidFill>
            <a:srgbClr val="F7BCAF">
              <a:alpha val="57590"/>
            </a:srgbClr>
          </a:solidFill>
          <a:ln>
            <a:noFill/>
          </a:ln>
        </p:spPr>
        <p:txBody>
          <a:bodyPr spcFirstLastPara="1" wrap="square" lIns="91425" tIns="91425" rIns="91425" bIns="91425" anchor="ctr" anchorCtr="0">
            <a:noAutofit/>
          </a:bodyPr>
          <a:lstStyle/>
          <a:p>
            <a:endParaRPr/>
          </a:p>
        </p:txBody>
      </p:sp>
      <p:sp>
        <p:nvSpPr>
          <p:cNvPr id="13" name="Google Shape;13;p2"/>
          <p:cNvSpPr/>
          <p:nvPr/>
        </p:nvSpPr>
        <p:spPr>
          <a:xfrm rot="-352253">
            <a:off x="5491935" y="-301751"/>
            <a:ext cx="4356918" cy="3900306"/>
          </a:xfrm>
          <a:custGeom>
            <a:avLst/>
            <a:gdLst/>
            <a:ahLst/>
            <a:cxnLst/>
            <a:rect l="l" t="t" r="r" b="b"/>
            <a:pathLst>
              <a:path w="104922" h="93926" extrusionOk="0">
                <a:moveTo>
                  <a:pt x="87299" y="1"/>
                </a:moveTo>
                <a:cubicBezTo>
                  <a:pt x="84060" y="1"/>
                  <a:pt x="80758" y="1074"/>
                  <a:pt x="77928" y="3179"/>
                </a:cubicBezTo>
                <a:cubicBezTo>
                  <a:pt x="69808" y="9248"/>
                  <a:pt x="66418" y="22138"/>
                  <a:pt x="56249" y="25235"/>
                </a:cubicBezTo>
                <a:cubicBezTo>
                  <a:pt x="55265" y="25544"/>
                  <a:pt x="54304" y="25646"/>
                  <a:pt x="53350" y="25646"/>
                </a:cubicBezTo>
                <a:cubicBezTo>
                  <a:pt x="51527" y="25646"/>
                  <a:pt x="49727" y="25276"/>
                  <a:pt x="47827" y="25276"/>
                </a:cubicBezTo>
                <a:cubicBezTo>
                  <a:pt x="47761" y="25276"/>
                  <a:pt x="47694" y="25276"/>
                  <a:pt x="47627" y="25277"/>
                </a:cubicBezTo>
                <a:cubicBezTo>
                  <a:pt x="45242" y="25403"/>
                  <a:pt x="42940" y="26240"/>
                  <a:pt x="41057" y="27746"/>
                </a:cubicBezTo>
                <a:cubicBezTo>
                  <a:pt x="36453" y="31094"/>
                  <a:pt x="32812" y="36116"/>
                  <a:pt x="29799" y="40846"/>
                </a:cubicBezTo>
                <a:cubicBezTo>
                  <a:pt x="29715" y="40929"/>
                  <a:pt x="29673" y="41055"/>
                  <a:pt x="29631" y="41139"/>
                </a:cubicBezTo>
                <a:cubicBezTo>
                  <a:pt x="23395" y="46077"/>
                  <a:pt x="17745" y="51727"/>
                  <a:pt x="12807" y="57963"/>
                </a:cubicBezTo>
                <a:cubicBezTo>
                  <a:pt x="7366" y="64910"/>
                  <a:pt x="1" y="74452"/>
                  <a:pt x="4186" y="83743"/>
                </a:cubicBezTo>
                <a:cubicBezTo>
                  <a:pt x="7489" y="91065"/>
                  <a:pt x="15115" y="93925"/>
                  <a:pt x="22622" y="93925"/>
                </a:cubicBezTo>
                <a:cubicBezTo>
                  <a:pt x="24340" y="93925"/>
                  <a:pt x="26053" y="93775"/>
                  <a:pt x="27706" y="93495"/>
                </a:cubicBezTo>
                <a:cubicBezTo>
                  <a:pt x="38420" y="91695"/>
                  <a:pt x="48004" y="85710"/>
                  <a:pt x="56876" y="79768"/>
                </a:cubicBezTo>
                <a:cubicBezTo>
                  <a:pt x="64912" y="74369"/>
                  <a:pt x="72738" y="68300"/>
                  <a:pt x="78765" y="60641"/>
                </a:cubicBezTo>
                <a:cubicBezTo>
                  <a:pt x="81694" y="56875"/>
                  <a:pt x="84121" y="52732"/>
                  <a:pt x="85921" y="48295"/>
                </a:cubicBezTo>
                <a:cubicBezTo>
                  <a:pt x="88181" y="42855"/>
                  <a:pt x="90023" y="37372"/>
                  <a:pt x="93245" y="32392"/>
                </a:cubicBezTo>
                <a:cubicBezTo>
                  <a:pt x="98058" y="24900"/>
                  <a:pt x="104922" y="14940"/>
                  <a:pt x="98853" y="6109"/>
                </a:cubicBezTo>
                <a:cubicBezTo>
                  <a:pt x="96027" y="2002"/>
                  <a:pt x="91722" y="1"/>
                  <a:pt x="87299" y="1"/>
                </a:cubicBezTo>
                <a:close/>
              </a:path>
            </a:pathLst>
          </a:custGeom>
          <a:solidFill>
            <a:srgbClr val="B9F0F6">
              <a:alpha val="54020"/>
            </a:srgbClr>
          </a:solidFill>
          <a:ln>
            <a:noFill/>
          </a:ln>
        </p:spPr>
        <p:txBody>
          <a:bodyPr spcFirstLastPara="1" wrap="square" lIns="91425" tIns="91425" rIns="91425" bIns="91425" anchor="ctr" anchorCtr="0">
            <a:noAutofit/>
          </a:bodyPr>
          <a:lstStyle/>
          <a:p>
            <a:endParaRPr/>
          </a:p>
        </p:txBody>
      </p:sp>
      <p:sp>
        <p:nvSpPr>
          <p:cNvPr id="14" name="Google Shape;14;p2"/>
          <p:cNvSpPr/>
          <p:nvPr/>
        </p:nvSpPr>
        <p:spPr>
          <a:xfrm>
            <a:off x="-315575" y="-142773"/>
            <a:ext cx="2413507" cy="1384738"/>
          </a:xfrm>
          <a:custGeom>
            <a:avLst/>
            <a:gdLst/>
            <a:ahLst/>
            <a:cxnLst/>
            <a:rect l="l" t="t" r="r" b="b"/>
            <a:pathLst>
              <a:path w="77761" h="44615" fill="none" extrusionOk="0">
                <a:moveTo>
                  <a:pt x="0" y="41140"/>
                </a:moveTo>
                <a:cubicBezTo>
                  <a:pt x="0" y="41140"/>
                  <a:pt x="5650" y="28292"/>
                  <a:pt x="14481" y="31598"/>
                </a:cubicBezTo>
                <a:cubicBezTo>
                  <a:pt x="23353" y="34904"/>
                  <a:pt x="33523" y="44614"/>
                  <a:pt x="48213" y="24567"/>
                </a:cubicBezTo>
                <a:cubicBezTo>
                  <a:pt x="62945" y="4562"/>
                  <a:pt x="72361" y="335"/>
                  <a:pt x="77760"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
        <p:nvSpPr>
          <p:cNvPr id="15" name="Google Shape;15;p2"/>
          <p:cNvSpPr/>
          <p:nvPr/>
        </p:nvSpPr>
        <p:spPr>
          <a:xfrm>
            <a:off x="6978081" y="3271196"/>
            <a:ext cx="2321264" cy="1990031"/>
          </a:xfrm>
          <a:custGeom>
            <a:avLst/>
            <a:gdLst/>
            <a:ahLst/>
            <a:cxnLst/>
            <a:rect l="l" t="t" r="r" b="b"/>
            <a:pathLst>
              <a:path w="74789" h="64117" fill="none" extrusionOk="0">
                <a:moveTo>
                  <a:pt x="1" y="64117"/>
                </a:moveTo>
                <a:cubicBezTo>
                  <a:pt x="1" y="64117"/>
                  <a:pt x="16867" y="61815"/>
                  <a:pt x="29632" y="51059"/>
                </a:cubicBezTo>
                <a:cubicBezTo>
                  <a:pt x="42396" y="40303"/>
                  <a:pt x="46456" y="16490"/>
                  <a:pt x="55789" y="19377"/>
                </a:cubicBezTo>
                <a:cubicBezTo>
                  <a:pt x="65080" y="22265"/>
                  <a:pt x="67465" y="18331"/>
                  <a:pt x="74789"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
        <p:nvSpPr>
          <p:cNvPr id="16" name="Google Shape;16;p2"/>
          <p:cNvSpPr txBox="1">
            <a:spLocks noGrp="1"/>
          </p:cNvSpPr>
          <p:nvPr>
            <p:ph type="ctrTitle"/>
          </p:nvPr>
        </p:nvSpPr>
        <p:spPr>
          <a:xfrm>
            <a:off x="1927800" y="1438848"/>
            <a:ext cx="5288400" cy="17043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solidFill>
                  <a:schemeClr val="accent3"/>
                </a:solidFill>
                <a:latin typeface="Palanquin Dark"/>
                <a:ea typeface="Palanquin Dark"/>
                <a:cs typeface="Palanquin Dark"/>
                <a:sym typeface="Palanquin Dark"/>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7" name="Google Shape;17;p2"/>
          <p:cNvSpPr txBox="1">
            <a:spLocks noGrp="1"/>
          </p:cNvSpPr>
          <p:nvPr>
            <p:ph type="subTitle" idx="1"/>
          </p:nvPr>
        </p:nvSpPr>
        <p:spPr>
          <a:xfrm>
            <a:off x="1927800" y="3143150"/>
            <a:ext cx="5288400" cy="68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solidFill>
                  <a:schemeClr val="accent3"/>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extLst>
      <p:ext uri="{BB962C8B-B14F-4D97-AF65-F5344CB8AC3E}">
        <p14:creationId xmlns:p14="http://schemas.microsoft.com/office/powerpoint/2010/main" val="6464618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8"/>
        <p:cNvGrpSpPr/>
        <p:nvPr/>
      </p:nvGrpSpPr>
      <p:grpSpPr>
        <a:xfrm>
          <a:off x="0" y="0"/>
          <a:ext cx="0" cy="0"/>
          <a:chOff x="0" y="0"/>
          <a:chExt cx="0" cy="0"/>
        </a:xfrm>
      </p:grpSpPr>
      <p:sp>
        <p:nvSpPr>
          <p:cNvPr id="29" name="Google Shape;29;p4"/>
          <p:cNvSpPr txBox="1">
            <a:spLocks noGrp="1"/>
          </p:cNvSpPr>
          <p:nvPr>
            <p:ph type="subTitle" idx="1"/>
          </p:nvPr>
        </p:nvSpPr>
        <p:spPr>
          <a:xfrm>
            <a:off x="714300" y="1104900"/>
            <a:ext cx="7715400" cy="3499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434343"/>
              </a:buClr>
              <a:buSzPts val="1200"/>
              <a:buAutoNum type="arabicPeriod"/>
              <a:defRPr sz="1200"/>
            </a:lvl1pPr>
            <a:lvl2pPr lvl="1" rtl="0">
              <a:lnSpc>
                <a:spcPct val="100000"/>
              </a:lnSpc>
              <a:spcBef>
                <a:spcPts val="0"/>
              </a:spcBef>
              <a:spcAft>
                <a:spcPts val="0"/>
              </a:spcAft>
              <a:buClr>
                <a:srgbClr val="434343"/>
              </a:buClr>
              <a:buSzPts val="1200"/>
              <a:buFont typeface="Roboto Condensed Light"/>
              <a:buAutoNum type="alphaLcPeriod"/>
              <a:defRPr sz="1200"/>
            </a:lvl2pPr>
            <a:lvl3pPr lvl="2" rtl="0">
              <a:lnSpc>
                <a:spcPct val="100000"/>
              </a:lnSpc>
              <a:spcBef>
                <a:spcPts val="0"/>
              </a:spcBef>
              <a:spcAft>
                <a:spcPts val="0"/>
              </a:spcAft>
              <a:buClr>
                <a:srgbClr val="434343"/>
              </a:buClr>
              <a:buSzPts val="1200"/>
              <a:buFont typeface="Roboto Condensed Light"/>
              <a:buAutoNum type="romanLcPeriod"/>
              <a:defRPr sz="1200"/>
            </a:lvl3pPr>
            <a:lvl4pPr lvl="3" rtl="0">
              <a:lnSpc>
                <a:spcPct val="100000"/>
              </a:lnSpc>
              <a:spcBef>
                <a:spcPts val="0"/>
              </a:spcBef>
              <a:spcAft>
                <a:spcPts val="0"/>
              </a:spcAft>
              <a:buClr>
                <a:srgbClr val="434343"/>
              </a:buClr>
              <a:buSzPts val="1200"/>
              <a:buFont typeface="Roboto Condensed Light"/>
              <a:buAutoNum type="arabicPeriod"/>
              <a:defRPr sz="1200"/>
            </a:lvl4pPr>
            <a:lvl5pPr lvl="4" rtl="0">
              <a:lnSpc>
                <a:spcPct val="100000"/>
              </a:lnSpc>
              <a:spcBef>
                <a:spcPts val="0"/>
              </a:spcBef>
              <a:spcAft>
                <a:spcPts val="0"/>
              </a:spcAft>
              <a:buClr>
                <a:srgbClr val="434343"/>
              </a:buClr>
              <a:buSzPts val="1200"/>
              <a:buFont typeface="Roboto Condensed Light"/>
              <a:buAutoNum type="alphaLcPeriod"/>
              <a:defRPr sz="1200"/>
            </a:lvl5pPr>
            <a:lvl6pPr lvl="5" rtl="0">
              <a:lnSpc>
                <a:spcPct val="100000"/>
              </a:lnSpc>
              <a:spcBef>
                <a:spcPts val="0"/>
              </a:spcBef>
              <a:spcAft>
                <a:spcPts val="0"/>
              </a:spcAft>
              <a:buClr>
                <a:srgbClr val="434343"/>
              </a:buClr>
              <a:buSzPts val="1200"/>
              <a:buFont typeface="Roboto Condensed Light"/>
              <a:buAutoNum type="romanLcPeriod"/>
              <a:defRPr sz="1200"/>
            </a:lvl6pPr>
            <a:lvl7pPr lvl="6" rtl="0">
              <a:lnSpc>
                <a:spcPct val="100000"/>
              </a:lnSpc>
              <a:spcBef>
                <a:spcPts val="0"/>
              </a:spcBef>
              <a:spcAft>
                <a:spcPts val="0"/>
              </a:spcAft>
              <a:buClr>
                <a:srgbClr val="434343"/>
              </a:buClr>
              <a:buSzPts val="1200"/>
              <a:buFont typeface="Roboto Condensed Light"/>
              <a:buAutoNum type="arabicPeriod"/>
              <a:defRPr sz="1200"/>
            </a:lvl7pPr>
            <a:lvl8pPr lvl="7" rtl="0">
              <a:lnSpc>
                <a:spcPct val="100000"/>
              </a:lnSpc>
              <a:spcBef>
                <a:spcPts val="0"/>
              </a:spcBef>
              <a:spcAft>
                <a:spcPts val="0"/>
              </a:spcAft>
              <a:buClr>
                <a:srgbClr val="434343"/>
              </a:buClr>
              <a:buSzPts val="1200"/>
              <a:buFont typeface="Roboto Condensed Light"/>
              <a:buAutoNum type="alphaLcPeriod"/>
              <a:defRPr sz="1200"/>
            </a:lvl8pPr>
            <a:lvl9pPr lvl="8" rtl="0">
              <a:lnSpc>
                <a:spcPct val="100000"/>
              </a:lnSpc>
              <a:spcBef>
                <a:spcPts val="0"/>
              </a:spcBef>
              <a:spcAft>
                <a:spcPts val="0"/>
              </a:spcAft>
              <a:buClr>
                <a:srgbClr val="434343"/>
              </a:buClr>
              <a:buSzPts val="1200"/>
              <a:buFont typeface="Roboto Condensed Light"/>
              <a:buAutoNum type="romanLcPeriod"/>
              <a:defRPr sz="1200"/>
            </a:lvl9pPr>
          </a:lstStyle>
          <a:p>
            <a:endParaRPr/>
          </a:p>
        </p:txBody>
      </p:sp>
      <p:sp>
        <p:nvSpPr>
          <p:cNvPr id="30" name="Google Shape;30;p4"/>
          <p:cNvSpPr txBox="1">
            <a:spLocks noGrp="1"/>
          </p:cNvSpPr>
          <p:nvPr>
            <p:ph type="title"/>
          </p:nvPr>
        </p:nvSpPr>
        <p:spPr>
          <a:xfrm>
            <a:off x="714300" y="430675"/>
            <a:ext cx="77154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1" name="Google Shape;31;p4"/>
          <p:cNvSpPr/>
          <p:nvPr/>
        </p:nvSpPr>
        <p:spPr>
          <a:xfrm rot="-4566704">
            <a:off x="7182910" y="-571588"/>
            <a:ext cx="3423849" cy="2472526"/>
          </a:xfrm>
          <a:custGeom>
            <a:avLst/>
            <a:gdLst/>
            <a:ahLst/>
            <a:cxnLst/>
            <a:rect l="l" t="t" r="r" b="b"/>
            <a:pathLst>
              <a:path w="82866" h="59838" extrusionOk="0">
                <a:moveTo>
                  <a:pt x="51210" y="1"/>
                </a:moveTo>
                <a:cubicBezTo>
                  <a:pt x="48271" y="1"/>
                  <a:pt x="45233" y="1001"/>
                  <a:pt x="40973" y="3222"/>
                </a:cubicBezTo>
                <a:cubicBezTo>
                  <a:pt x="32268" y="7742"/>
                  <a:pt x="33816" y="15945"/>
                  <a:pt x="20466" y="21134"/>
                </a:cubicBezTo>
                <a:cubicBezTo>
                  <a:pt x="17327" y="22390"/>
                  <a:pt x="14439" y="24106"/>
                  <a:pt x="11886" y="26282"/>
                </a:cubicBezTo>
                <a:cubicBezTo>
                  <a:pt x="6697" y="30551"/>
                  <a:pt x="2846" y="36243"/>
                  <a:pt x="796" y="42604"/>
                </a:cubicBezTo>
                <a:cubicBezTo>
                  <a:pt x="628" y="43023"/>
                  <a:pt x="670" y="43441"/>
                  <a:pt x="879" y="43776"/>
                </a:cubicBezTo>
                <a:cubicBezTo>
                  <a:pt x="0" y="48087"/>
                  <a:pt x="754" y="52481"/>
                  <a:pt x="4395" y="55704"/>
                </a:cubicBezTo>
                <a:cubicBezTo>
                  <a:pt x="7730" y="58655"/>
                  <a:pt x="12065" y="59838"/>
                  <a:pt x="16415" y="59838"/>
                </a:cubicBezTo>
                <a:cubicBezTo>
                  <a:pt x="18233" y="59838"/>
                  <a:pt x="20053" y="59631"/>
                  <a:pt x="21805" y="59261"/>
                </a:cubicBezTo>
                <a:cubicBezTo>
                  <a:pt x="29171" y="57671"/>
                  <a:pt x="35490" y="53109"/>
                  <a:pt x="41684" y="49007"/>
                </a:cubicBezTo>
                <a:cubicBezTo>
                  <a:pt x="47878" y="44948"/>
                  <a:pt x="54323" y="41139"/>
                  <a:pt x="59973" y="36368"/>
                </a:cubicBezTo>
                <a:cubicBezTo>
                  <a:pt x="67465" y="30091"/>
                  <a:pt x="82866" y="13350"/>
                  <a:pt x="67925" y="6193"/>
                </a:cubicBezTo>
                <a:cubicBezTo>
                  <a:pt x="59938" y="2326"/>
                  <a:pt x="55691" y="1"/>
                  <a:pt x="51210" y="1"/>
                </a:cubicBezTo>
                <a:close/>
              </a:path>
            </a:pathLst>
          </a:custGeom>
          <a:solidFill>
            <a:srgbClr val="FFCAA8">
              <a:alpha val="63840"/>
            </a:srgbClr>
          </a:solidFill>
          <a:ln>
            <a:noFill/>
          </a:ln>
        </p:spPr>
        <p:txBody>
          <a:bodyPr spcFirstLastPara="1" wrap="square" lIns="91425" tIns="91425" rIns="91425" bIns="91425" anchor="ctr" anchorCtr="0">
            <a:noAutofit/>
          </a:bodyPr>
          <a:lstStyle/>
          <a:p>
            <a:endParaRPr/>
          </a:p>
        </p:txBody>
      </p:sp>
      <p:sp>
        <p:nvSpPr>
          <p:cNvPr id="32" name="Google Shape;32;p4"/>
          <p:cNvSpPr/>
          <p:nvPr/>
        </p:nvSpPr>
        <p:spPr>
          <a:xfrm rot="3773783">
            <a:off x="6146568" y="-706038"/>
            <a:ext cx="2568737" cy="2040507"/>
          </a:xfrm>
          <a:custGeom>
            <a:avLst/>
            <a:gdLst/>
            <a:ahLst/>
            <a:cxnLst/>
            <a:rect l="l" t="t" r="r" b="b"/>
            <a:pathLst>
              <a:path w="54951" h="43651" extrusionOk="0">
                <a:moveTo>
                  <a:pt x="41232" y="0"/>
                </a:moveTo>
                <a:cubicBezTo>
                  <a:pt x="38979" y="0"/>
                  <a:pt x="36690" y="517"/>
                  <a:pt x="34527" y="1443"/>
                </a:cubicBezTo>
                <a:cubicBezTo>
                  <a:pt x="32058" y="2573"/>
                  <a:pt x="29756" y="4038"/>
                  <a:pt x="27748" y="5796"/>
                </a:cubicBezTo>
                <a:cubicBezTo>
                  <a:pt x="25069" y="8098"/>
                  <a:pt x="22935" y="10985"/>
                  <a:pt x="20005" y="12952"/>
                </a:cubicBezTo>
                <a:cubicBezTo>
                  <a:pt x="15318" y="16133"/>
                  <a:pt x="9333" y="16803"/>
                  <a:pt x="4939" y="20528"/>
                </a:cubicBezTo>
                <a:cubicBezTo>
                  <a:pt x="1298" y="23583"/>
                  <a:pt x="0" y="28647"/>
                  <a:pt x="1758" y="33041"/>
                </a:cubicBezTo>
                <a:cubicBezTo>
                  <a:pt x="1800" y="34004"/>
                  <a:pt x="2009" y="34924"/>
                  <a:pt x="2260" y="35803"/>
                </a:cubicBezTo>
                <a:cubicBezTo>
                  <a:pt x="3767" y="40574"/>
                  <a:pt x="8078" y="43211"/>
                  <a:pt x="12890" y="43588"/>
                </a:cubicBezTo>
                <a:cubicBezTo>
                  <a:pt x="13416" y="43631"/>
                  <a:pt x="13943" y="43651"/>
                  <a:pt x="14471" y="43651"/>
                </a:cubicBezTo>
                <a:cubicBezTo>
                  <a:pt x="19617" y="43651"/>
                  <a:pt x="24837" y="41715"/>
                  <a:pt x="29505" y="39779"/>
                </a:cubicBezTo>
                <a:cubicBezTo>
                  <a:pt x="34569" y="37687"/>
                  <a:pt x="39591" y="35008"/>
                  <a:pt x="43191" y="30781"/>
                </a:cubicBezTo>
                <a:cubicBezTo>
                  <a:pt x="44865" y="28730"/>
                  <a:pt x="46246" y="26470"/>
                  <a:pt x="47334" y="24085"/>
                </a:cubicBezTo>
                <a:cubicBezTo>
                  <a:pt x="48799" y="21155"/>
                  <a:pt x="51017" y="18686"/>
                  <a:pt x="52524" y="15757"/>
                </a:cubicBezTo>
                <a:cubicBezTo>
                  <a:pt x="54951" y="11153"/>
                  <a:pt x="53486" y="6089"/>
                  <a:pt x="49510" y="2866"/>
                </a:cubicBezTo>
                <a:cubicBezTo>
                  <a:pt x="47048" y="877"/>
                  <a:pt x="44169" y="0"/>
                  <a:pt x="41232" y="0"/>
                </a:cubicBezTo>
                <a:close/>
              </a:path>
            </a:pathLst>
          </a:custGeom>
          <a:solidFill>
            <a:srgbClr val="F7BCAF">
              <a:alpha val="57590"/>
            </a:srgbClr>
          </a:solidFill>
          <a:ln>
            <a:noFill/>
          </a:ln>
        </p:spPr>
        <p:txBody>
          <a:bodyPr spcFirstLastPara="1" wrap="square" lIns="91425" tIns="91425" rIns="91425" bIns="91425" anchor="ctr" anchorCtr="0">
            <a:noAutofit/>
          </a:bodyPr>
          <a:lstStyle/>
          <a:p>
            <a:endParaRPr/>
          </a:p>
        </p:txBody>
      </p:sp>
      <p:sp>
        <p:nvSpPr>
          <p:cNvPr id="33" name="Google Shape;33;p4"/>
          <p:cNvSpPr/>
          <p:nvPr/>
        </p:nvSpPr>
        <p:spPr>
          <a:xfrm rot="7391375">
            <a:off x="8457991" y="-41986"/>
            <a:ext cx="1236155" cy="1183127"/>
          </a:xfrm>
          <a:custGeom>
            <a:avLst/>
            <a:gdLst/>
            <a:ahLst/>
            <a:cxnLst/>
            <a:rect l="l" t="t" r="r" b="b"/>
            <a:pathLst>
              <a:path w="25363" h="24275" fill="none" extrusionOk="0">
                <a:moveTo>
                  <a:pt x="25362" y="20968"/>
                </a:moveTo>
                <a:cubicBezTo>
                  <a:pt x="25362" y="20968"/>
                  <a:pt x="25320" y="18122"/>
                  <a:pt x="20466" y="20214"/>
                </a:cubicBezTo>
                <a:cubicBezTo>
                  <a:pt x="14648" y="22684"/>
                  <a:pt x="7659" y="24274"/>
                  <a:pt x="11091" y="17076"/>
                </a:cubicBezTo>
                <a:cubicBezTo>
                  <a:pt x="14565" y="9877"/>
                  <a:pt x="19963" y="0"/>
                  <a:pt x="0" y="11175"/>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
        <p:nvSpPr>
          <p:cNvPr id="34" name="Google Shape;34;p4"/>
          <p:cNvSpPr/>
          <p:nvPr/>
        </p:nvSpPr>
        <p:spPr>
          <a:xfrm rot="-3794629">
            <a:off x="-798574" y="3754548"/>
            <a:ext cx="1898849" cy="1699846"/>
          </a:xfrm>
          <a:custGeom>
            <a:avLst/>
            <a:gdLst/>
            <a:ahLst/>
            <a:cxnLst/>
            <a:rect l="l" t="t" r="r" b="b"/>
            <a:pathLst>
              <a:path w="104922" h="93926" extrusionOk="0">
                <a:moveTo>
                  <a:pt x="87299" y="1"/>
                </a:moveTo>
                <a:cubicBezTo>
                  <a:pt x="84060" y="1"/>
                  <a:pt x="80758" y="1074"/>
                  <a:pt x="77928" y="3179"/>
                </a:cubicBezTo>
                <a:cubicBezTo>
                  <a:pt x="69808" y="9248"/>
                  <a:pt x="66418" y="22138"/>
                  <a:pt x="56249" y="25235"/>
                </a:cubicBezTo>
                <a:cubicBezTo>
                  <a:pt x="55265" y="25544"/>
                  <a:pt x="54304" y="25646"/>
                  <a:pt x="53350" y="25646"/>
                </a:cubicBezTo>
                <a:cubicBezTo>
                  <a:pt x="51527" y="25646"/>
                  <a:pt x="49727" y="25276"/>
                  <a:pt x="47827" y="25276"/>
                </a:cubicBezTo>
                <a:cubicBezTo>
                  <a:pt x="47761" y="25276"/>
                  <a:pt x="47694" y="25276"/>
                  <a:pt x="47627" y="25277"/>
                </a:cubicBezTo>
                <a:cubicBezTo>
                  <a:pt x="45242" y="25403"/>
                  <a:pt x="42940" y="26240"/>
                  <a:pt x="41057" y="27746"/>
                </a:cubicBezTo>
                <a:cubicBezTo>
                  <a:pt x="36453" y="31094"/>
                  <a:pt x="32812" y="36116"/>
                  <a:pt x="29799" y="40846"/>
                </a:cubicBezTo>
                <a:cubicBezTo>
                  <a:pt x="29715" y="40929"/>
                  <a:pt x="29673" y="41055"/>
                  <a:pt x="29631" y="41139"/>
                </a:cubicBezTo>
                <a:cubicBezTo>
                  <a:pt x="23395" y="46077"/>
                  <a:pt x="17745" y="51727"/>
                  <a:pt x="12807" y="57963"/>
                </a:cubicBezTo>
                <a:cubicBezTo>
                  <a:pt x="7366" y="64910"/>
                  <a:pt x="1" y="74452"/>
                  <a:pt x="4186" y="83743"/>
                </a:cubicBezTo>
                <a:cubicBezTo>
                  <a:pt x="7489" y="91065"/>
                  <a:pt x="15115" y="93925"/>
                  <a:pt x="22622" y="93925"/>
                </a:cubicBezTo>
                <a:cubicBezTo>
                  <a:pt x="24340" y="93925"/>
                  <a:pt x="26053" y="93775"/>
                  <a:pt x="27706" y="93495"/>
                </a:cubicBezTo>
                <a:cubicBezTo>
                  <a:pt x="38420" y="91695"/>
                  <a:pt x="48004" y="85710"/>
                  <a:pt x="56876" y="79768"/>
                </a:cubicBezTo>
                <a:cubicBezTo>
                  <a:pt x="64912" y="74369"/>
                  <a:pt x="72738" y="68300"/>
                  <a:pt x="78765" y="60641"/>
                </a:cubicBezTo>
                <a:cubicBezTo>
                  <a:pt x="81694" y="56875"/>
                  <a:pt x="84121" y="52732"/>
                  <a:pt x="85921" y="48295"/>
                </a:cubicBezTo>
                <a:cubicBezTo>
                  <a:pt x="88181" y="42855"/>
                  <a:pt x="90023" y="37372"/>
                  <a:pt x="93245" y="32392"/>
                </a:cubicBezTo>
                <a:cubicBezTo>
                  <a:pt x="98058" y="24900"/>
                  <a:pt x="104922" y="14940"/>
                  <a:pt x="98853" y="6109"/>
                </a:cubicBezTo>
                <a:cubicBezTo>
                  <a:pt x="96027" y="2002"/>
                  <a:pt x="91722" y="1"/>
                  <a:pt x="87299" y="1"/>
                </a:cubicBezTo>
                <a:close/>
              </a:path>
            </a:pathLst>
          </a:custGeom>
          <a:solidFill>
            <a:srgbClr val="B9F0F6">
              <a:alpha val="54020"/>
            </a:srgbClr>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38403662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5"/>
        <p:cNvGrpSpPr/>
        <p:nvPr/>
      </p:nvGrpSpPr>
      <p:grpSpPr>
        <a:xfrm>
          <a:off x="0" y="0"/>
          <a:ext cx="0" cy="0"/>
          <a:chOff x="0" y="0"/>
          <a:chExt cx="0" cy="0"/>
        </a:xfrm>
      </p:grpSpPr>
      <p:sp>
        <p:nvSpPr>
          <p:cNvPr id="36" name="Google Shape;36;p5"/>
          <p:cNvSpPr txBox="1">
            <a:spLocks noGrp="1"/>
          </p:cNvSpPr>
          <p:nvPr>
            <p:ph type="title"/>
          </p:nvPr>
        </p:nvSpPr>
        <p:spPr>
          <a:xfrm>
            <a:off x="714300" y="430675"/>
            <a:ext cx="7715400" cy="4680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7" name="Google Shape;37;p5"/>
          <p:cNvSpPr txBox="1">
            <a:spLocks noGrp="1"/>
          </p:cNvSpPr>
          <p:nvPr>
            <p:ph type="title" idx="2"/>
          </p:nvPr>
        </p:nvSpPr>
        <p:spPr>
          <a:xfrm>
            <a:off x="1607984" y="3362433"/>
            <a:ext cx="2386200" cy="4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38" name="Google Shape;38;p5"/>
          <p:cNvSpPr txBox="1">
            <a:spLocks noGrp="1"/>
          </p:cNvSpPr>
          <p:nvPr>
            <p:ph type="subTitle" idx="1"/>
          </p:nvPr>
        </p:nvSpPr>
        <p:spPr>
          <a:xfrm>
            <a:off x="1607984" y="3782327"/>
            <a:ext cx="2386200" cy="58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 name="Google Shape;39;p5"/>
          <p:cNvSpPr txBox="1">
            <a:spLocks noGrp="1"/>
          </p:cNvSpPr>
          <p:nvPr>
            <p:ph type="title" idx="3"/>
          </p:nvPr>
        </p:nvSpPr>
        <p:spPr>
          <a:xfrm>
            <a:off x="5063618" y="3362433"/>
            <a:ext cx="2386200" cy="4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40" name="Google Shape;40;p5"/>
          <p:cNvSpPr txBox="1">
            <a:spLocks noGrp="1"/>
          </p:cNvSpPr>
          <p:nvPr>
            <p:ph type="subTitle" idx="4"/>
          </p:nvPr>
        </p:nvSpPr>
        <p:spPr>
          <a:xfrm>
            <a:off x="5063618" y="3782327"/>
            <a:ext cx="2386200" cy="58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1" name="Google Shape;41;p5"/>
          <p:cNvSpPr/>
          <p:nvPr/>
        </p:nvSpPr>
        <p:spPr>
          <a:xfrm rot="-5603121" flipH="1">
            <a:off x="-1306333" y="45330"/>
            <a:ext cx="3708172" cy="3167391"/>
          </a:xfrm>
          <a:custGeom>
            <a:avLst/>
            <a:gdLst/>
            <a:ahLst/>
            <a:cxnLst/>
            <a:rect l="l" t="t" r="r" b="b"/>
            <a:pathLst>
              <a:path w="51102" h="42268" extrusionOk="0">
                <a:moveTo>
                  <a:pt x="40229" y="1"/>
                </a:moveTo>
                <a:cubicBezTo>
                  <a:pt x="33182" y="1"/>
                  <a:pt x="26838" y="6532"/>
                  <a:pt x="22600" y="11845"/>
                </a:cubicBezTo>
                <a:cubicBezTo>
                  <a:pt x="20968" y="13938"/>
                  <a:pt x="19210" y="15905"/>
                  <a:pt x="17327" y="17746"/>
                </a:cubicBezTo>
                <a:cubicBezTo>
                  <a:pt x="15235" y="19713"/>
                  <a:pt x="12765" y="21178"/>
                  <a:pt x="10380" y="22768"/>
                </a:cubicBezTo>
                <a:cubicBezTo>
                  <a:pt x="6488" y="25363"/>
                  <a:pt x="2093" y="28586"/>
                  <a:pt x="963" y="33357"/>
                </a:cubicBezTo>
                <a:cubicBezTo>
                  <a:pt x="1" y="37416"/>
                  <a:pt x="2261" y="41643"/>
                  <a:pt x="6530" y="42187"/>
                </a:cubicBezTo>
                <a:cubicBezTo>
                  <a:pt x="6947" y="42242"/>
                  <a:pt x="7362" y="42268"/>
                  <a:pt x="7777" y="42268"/>
                </a:cubicBezTo>
                <a:cubicBezTo>
                  <a:pt x="12101" y="42268"/>
                  <a:pt x="16255" y="39459"/>
                  <a:pt x="19922" y="37626"/>
                </a:cubicBezTo>
                <a:cubicBezTo>
                  <a:pt x="22433" y="36328"/>
                  <a:pt x="24944" y="35407"/>
                  <a:pt x="27790" y="35282"/>
                </a:cubicBezTo>
                <a:cubicBezTo>
                  <a:pt x="30510" y="35156"/>
                  <a:pt x="33272" y="35449"/>
                  <a:pt x="35909" y="34570"/>
                </a:cubicBezTo>
                <a:cubicBezTo>
                  <a:pt x="39969" y="33273"/>
                  <a:pt x="43066" y="30176"/>
                  <a:pt x="45409" y="26744"/>
                </a:cubicBezTo>
                <a:cubicBezTo>
                  <a:pt x="48339" y="22350"/>
                  <a:pt x="51101" y="16658"/>
                  <a:pt x="51101" y="11301"/>
                </a:cubicBezTo>
                <a:cubicBezTo>
                  <a:pt x="51101" y="7869"/>
                  <a:pt x="49594" y="4437"/>
                  <a:pt x="46958" y="2429"/>
                </a:cubicBezTo>
                <a:cubicBezTo>
                  <a:pt x="46832" y="2136"/>
                  <a:pt x="46623" y="1926"/>
                  <a:pt x="46372" y="1759"/>
                </a:cubicBezTo>
                <a:cubicBezTo>
                  <a:pt x="44289" y="528"/>
                  <a:pt x="42231" y="1"/>
                  <a:pt x="40229" y="1"/>
                </a:cubicBezTo>
                <a:close/>
              </a:path>
            </a:pathLst>
          </a:custGeom>
          <a:solidFill>
            <a:srgbClr val="FFCAA8">
              <a:alpha val="63840"/>
            </a:srgbClr>
          </a:solidFill>
          <a:ln>
            <a:noFill/>
          </a:ln>
        </p:spPr>
        <p:txBody>
          <a:bodyPr spcFirstLastPara="1" wrap="square" lIns="91425" tIns="91425" rIns="91425" bIns="91425" anchor="ctr" anchorCtr="0">
            <a:noAutofit/>
          </a:bodyPr>
          <a:lstStyle/>
          <a:p>
            <a:endParaRPr/>
          </a:p>
        </p:txBody>
      </p:sp>
      <p:sp>
        <p:nvSpPr>
          <p:cNvPr id="42" name="Google Shape;42;p5"/>
          <p:cNvSpPr/>
          <p:nvPr/>
        </p:nvSpPr>
        <p:spPr>
          <a:xfrm rot="-3717891" flipH="1">
            <a:off x="-1554698" y="-697711"/>
            <a:ext cx="3398098" cy="2416950"/>
          </a:xfrm>
          <a:custGeom>
            <a:avLst/>
            <a:gdLst/>
            <a:ahLst/>
            <a:cxnLst/>
            <a:rect l="l" t="t" r="r" b="b"/>
            <a:pathLst>
              <a:path w="54951" h="43651" extrusionOk="0">
                <a:moveTo>
                  <a:pt x="41232" y="0"/>
                </a:moveTo>
                <a:cubicBezTo>
                  <a:pt x="38979" y="0"/>
                  <a:pt x="36690" y="517"/>
                  <a:pt x="34527" y="1443"/>
                </a:cubicBezTo>
                <a:cubicBezTo>
                  <a:pt x="32058" y="2573"/>
                  <a:pt x="29756" y="4038"/>
                  <a:pt x="27748" y="5796"/>
                </a:cubicBezTo>
                <a:cubicBezTo>
                  <a:pt x="25069" y="8098"/>
                  <a:pt x="22935" y="10985"/>
                  <a:pt x="20005" y="12952"/>
                </a:cubicBezTo>
                <a:cubicBezTo>
                  <a:pt x="15318" y="16133"/>
                  <a:pt x="9333" y="16803"/>
                  <a:pt x="4939" y="20528"/>
                </a:cubicBezTo>
                <a:cubicBezTo>
                  <a:pt x="1298" y="23583"/>
                  <a:pt x="0" y="28647"/>
                  <a:pt x="1758" y="33041"/>
                </a:cubicBezTo>
                <a:cubicBezTo>
                  <a:pt x="1800" y="34004"/>
                  <a:pt x="2009" y="34924"/>
                  <a:pt x="2260" y="35803"/>
                </a:cubicBezTo>
                <a:cubicBezTo>
                  <a:pt x="3767" y="40574"/>
                  <a:pt x="8078" y="43211"/>
                  <a:pt x="12890" y="43588"/>
                </a:cubicBezTo>
                <a:cubicBezTo>
                  <a:pt x="13416" y="43631"/>
                  <a:pt x="13943" y="43651"/>
                  <a:pt x="14471" y="43651"/>
                </a:cubicBezTo>
                <a:cubicBezTo>
                  <a:pt x="19617" y="43651"/>
                  <a:pt x="24837" y="41715"/>
                  <a:pt x="29505" y="39779"/>
                </a:cubicBezTo>
                <a:cubicBezTo>
                  <a:pt x="34569" y="37687"/>
                  <a:pt x="39591" y="35008"/>
                  <a:pt x="43191" y="30781"/>
                </a:cubicBezTo>
                <a:cubicBezTo>
                  <a:pt x="44865" y="28730"/>
                  <a:pt x="46246" y="26470"/>
                  <a:pt x="47334" y="24085"/>
                </a:cubicBezTo>
                <a:cubicBezTo>
                  <a:pt x="48799" y="21155"/>
                  <a:pt x="51017" y="18686"/>
                  <a:pt x="52524" y="15757"/>
                </a:cubicBezTo>
                <a:cubicBezTo>
                  <a:pt x="54951" y="11153"/>
                  <a:pt x="53486" y="6089"/>
                  <a:pt x="49510" y="2866"/>
                </a:cubicBezTo>
                <a:cubicBezTo>
                  <a:pt x="47048" y="877"/>
                  <a:pt x="44169" y="0"/>
                  <a:pt x="41232" y="0"/>
                </a:cubicBezTo>
                <a:close/>
              </a:path>
            </a:pathLst>
          </a:custGeom>
          <a:solidFill>
            <a:srgbClr val="B9F0F6">
              <a:alpha val="54020"/>
            </a:srgbClr>
          </a:solidFill>
          <a:ln>
            <a:noFill/>
          </a:ln>
        </p:spPr>
        <p:txBody>
          <a:bodyPr spcFirstLastPara="1" wrap="square" lIns="91425" tIns="91425" rIns="91425" bIns="91425" anchor="ctr" anchorCtr="0">
            <a:noAutofit/>
          </a:bodyPr>
          <a:lstStyle/>
          <a:p>
            <a:endParaRPr/>
          </a:p>
        </p:txBody>
      </p:sp>
      <p:sp>
        <p:nvSpPr>
          <p:cNvPr id="43" name="Google Shape;43;p5"/>
          <p:cNvSpPr/>
          <p:nvPr/>
        </p:nvSpPr>
        <p:spPr>
          <a:xfrm rot="4712408" flipH="1">
            <a:off x="7563976" y="3133583"/>
            <a:ext cx="2157865" cy="1849949"/>
          </a:xfrm>
          <a:custGeom>
            <a:avLst/>
            <a:gdLst/>
            <a:ahLst/>
            <a:cxnLst/>
            <a:rect l="l" t="t" r="r" b="b"/>
            <a:pathLst>
              <a:path w="74789" h="64117" fill="none" extrusionOk="0">
                <a:moveTo>
                  <a:pt x="1" y="64117"/>
                </a:moveTo>
                <a:cubicBezTo>
                  <a:pt x="1" y="64117"/>
                  <a:pt x="16867" y="61815"/>
                  <a:pt x="29632" y="51059"/>
                </a:cubicBezTo>
                <a:cubicBezTo>
                  <a:pt x="42396" y="40303"/>
                  <a:pt x="46456" y="16490"/>
                  <a:pt x="55789" y="19377"/>
                </a:cubicBezTo>
                <a:cubicBezTo>
                  <a:pt x="65080" y="22265"/>
                  <a:pt x="67465" y="18331"/>
                  <a:pt x="74789"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4173409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2">
  <p:cSld name="CUSTOM_6_1">
    <p:spTree>
      <p:nvGrpSpPr>
        <p:cNvPr id="1" name="Shape 282"/>
        <p:cNvGrpSpPr/>
        <p:nvPr/>
      </p:nvGrpSpPr>
      <p:grpSpPr>
        <a:xfrm>
          <a:off x="0" y="0"/>
          <a:ext cx="0" cy="0"/>
          <a:chOff x="0" y="0"/>
          <a:chExt cx="0" cy="0"/>
        </a:xfrm>
      </p:grpSpPr>
      <p:sp>
        <p:nvSpPr>
          <p:cNvPr id="283" name="Google Shape;283;p31"/>
          <p:cNvSpPr/>
          <p:nvPr/>
        </p:nvSpPr>
        <p:spPr>
          <a:xfrm rot="-928921">
            <a:off x="2122187" y="-624817"/>
            <a:ext cx="4357078" cy="3900449"/>
          </a:xfrm>
          <a:custGeom>
            <a:avLst/>
            <a:gdLst/>
            <a:ahLst/>
            <a:cxnLst/>
            <a:rect l="l" t="t" r="r" b="b"/>
            <a:pathLst>
              <a:path w="104922" h="93926" extrusionOk="0">
                <a:moveTo>
                  <a:pt x="87299" y="1"/>
                </a:moveTo>
                <a:cubicBezTo>
                  <a:pt x="84060" y="1"/>
                  <a:pt x="80758" y="1074"/>
                  <a:pt x="77928" y="3179"/>
                </a:cubicBezTo>
                <a:cubicBezTo>
                  <a:pt x="69808" y="9248"/>
                  <a:pt x="66418" y="22138"/>
                  <a:pt x="56249" y="25235"/>
                </a:cubicBezTo>
                <a:cubicBezTo>
                  <a:pt x="55265" y="25544"/>
                  <a:pt x="54304" y="25646"/>
                  <a:pt x="53350" y="25646"/>
                </a:cubicBezTo>
                <a:cubicBezTo>
                  <a:pt x="51527" y="25646"/>
                  <a:pt x="49727" y="25276"/>
                  <a:pt x="47827" y="25276"/>
                </a:cubicBezTo>
                <a:cubicBezTo>
                  <a:pt x="47761" y="25276"/>
                  <a:pt x="47694" y="25276"/>
                  <a:pt x="47627" y="25277"/>
                </a:cubicBezTo>
                <a:cubicBezTo>
                  <a:pt x="45242" y="25403"/>
                  <a:pt x="42940" y="26240"/>
                  <a:pt x="41057" y="27746"/>
                </a:cubicBezTo>
                <a:cubicBezTo>
                  <a:pt x="36453" y="31094"/>
                  <a:pt x="32812" y="36116"/>
                  <a:pt x="29799" y="40846"/>
                </a:cubicBezTo>
                <a:cubicBezTo>
                  <a:pt x="29715" y="40929"/>
                  <a:pt x="29673" y="41055"/>
                  <a:pt x="29631" y="41139"/>
                </a:cubicBezTo>
                <a:cubicBezTo>
                  <a:pt x="23395" y="46077"/>
                  <a:pt x="17745" y="51727"/>
                  <a:pt x="12807" y="57963"/>
                </a:cubicBezTo>
                <a:cubicBezTo>
                  <a:pt x="7366" y="64910"/>
                  <a:pt x="1" y="74452"/>
                  <a:pt x="4186" y="83743"/>
                </a:cubicBezTo>
                <a:cubicBezTo>
                  <a:pt x="7489" y="91065"/>
                  <a:pt x="15115" y="93925"/>
                  <a:pt x="22622" y="93925"/>
                </a:cubicBezTo>
                <a:cubicBezTo>
                  <a:pt x="24340" y="93925"/>
                  <a:pt x="26053" y="93775"/>
                  <a:pt x="27706" y="93495"/>
                </a:cubicBezTo>
                <a:cubicBezTo>
                  <a:pt x="38420" y="91695"/>
                  <a:pt x="48004" y="85710"/>
                  <a:pt x="56876" y="79768"/>
                </a:cubicBezTo>
                <a:cubicBezTo>
                  <a:pt x="64912" y="74369"/>
                  <a:pt x="72738" y="68300"/>
                  <a:pt x="78765" y="60641"/>
                </a:cubicBezTo>
                <a:cubicBezTo>
                  <a:pt x="81694" y="56875"/>
                  <a:pt x="84121" y="52732"/>
                  <a:pt x="85921" y="48295"/>
                </a:cubicBezTo>
                <a:cubicBezTo>
                  <a:pt x="88181" y="42855"/>
                  <a:pt x="90023" y="37372"/>
                  <a:pt x="93245" y="32392"/>
                </a:cubicBezTo>
                <a:cubicBezTo>
                  <a:pt x="98058" y="24900"/>
                  <a:pt x="104922" y="14940"/>
                  <a:pt x="98853" y="6109"/>
                </a:cubicBezTo>
                <a:cubicBezTo>
                  <a:pt x="96027" y="2002"/>
                  <a:pt x="91722" y="1"/>
                  <a:pt x="87299" y="1"/>
                </a:cubicBezTo>
                <a:close/>
              </a:path>
            </a:pathLst>
          </a:custGeom>
          <a:solidFill>
            <a:srgbClr val="F7BCAF">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1"/>
          <p:cNvSpPr/>
          <p:nvPr/>
        </p:nvSpPr>
        <p:spPr>
          <a:xfrm rot="9772828">
            <a:off x="7239597" y="3280594"/>
            <a:ext cx="3201185" cy="2647695"/>
          </a:xfrm>
          <a:custGeom>
            <a:avLst/>
            <a:gdLst/>
            <a:ahLst/>
            <a:cxnLst/>
            <a:rect l="l" t="t" r="r" b="b"/>
            <a:pathLst>
              <a:path w="51102" h="42268" extrusionOk="0">
                <a:moveTo>
                  <a:pt x="40229" y="1"/>
                </a:moveTo>
                <a:cubicBezTo>
                  <a:pt x="33182" y="1"/>
                  <a:pt x="26838" y="6532"/>
                  <a:pt x="22600" y="11845"/>
                </a:cubicBezTo>
                <a:cubicBezTo>
                  <a:pt x="20968" y="13938"/>
                  <a:pt x="19210" y="15905"/>
                  <a:pt x="17327" y="17746"/>
                </a:cubicBezTo>
                <a:cubicBezTo>
                  <a:pt x="15235" y="19713"/>
                  <a:pt x="12765" y="21178"/>
                  <a:pt x="10380" y="22768"/>
                </a:cubicBezTo>
                <a:cubicBezTo>
                  <a:pt x="6488" y="25363"/>
                  <a:pt x="2093" y="28586"/>
                  <a:pt x="963" y="33357"/>
                </a:cubicBezTo>
                <a:cubicBezTo>
                  <a:pt x="1" y="37416"/>
                  <a:pt x="2261" y="41643"/>
                  <a:pt x="6530" y="42187"/>
                </a:cubicBezTo>
                <a:cubicBezTo>
                  <a:pt x="6947" y="42242"/>
                  <a:pt x="7362" y="42268"/>
                  <a:pt x="7777" y="42268"/>
                </a:cubicBezTo>
                <a:cubicBezTo>
                  <a:pt x="12101" y="42268"/>
                  <a:pt x="16255" y="39459"/>
                  <a:pt x="19922" y="37626"/>
                </a:cubicBezTo>
                <a:cubicBezTo>
                  <a:pt x="22433" y="36328"/>
                  <a:pt x="24944" y="35407"/>
                  <a:pt x="27790" y="35282"/>
                </a:cubicBezTo>
                <a:cubicBezTo>
                  <a:pt x="30510" y="35156"/>
                  <a:pt x="33272" y="35449"/>
                  <a:pt x="35909" y="34570"/>
                </a:cubicBezTo>
                <a:cubicBezTo>
                  <a:pt x="39969" y="33273"/>
                  <a:pt x="43066" y="30176"/>
                  <a:pt x="45409" y="26744"/>
                </a:cubicBezTo>
                <a:cubicBezTo>
                  <a:pt x="48339" y="22350"/>
                  <a:pt x="51101" y="16658"/>
                  <a:pt x="51101" y="11301"/>
                </a:cubicBezTo>
                <a:cubicBezTo>
                  <a:pt x="51101" y="7869"/>
                  <a:pt x="49594" y="4437"/>
                  <a:pt x="46958" y="2429"/>
                </a:cubicBezTo>
                <a:cubicBezTo>
                  <a:pt x="46832" y="2136"/>
                  <a:pt x="46623" y="1926"/>
                  <a:pt x="46372" y="1759"/>
                </a:cubicBezTo>
                <a:cubicBezTo>
                  <a:pt x="44289" y="528"/>
                  <a:pt x="42231" y="1"/>
                  <a:pt x="40229" y="1"/>
                </a:cubicBezTo>
                <a:close/>
              </a:path>
            </a:pathLst>
          </a:custGeom>
          <a:solidFill>
            <a:srgbClr val="847B7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1"/>
          <p:cNvSpPr/>
          <p:nvPr/>
        </p:nvSpPr>
        <p:spPr>
          <a:xfrm rot="-891676">
            <a:off x="-1488054" y="-779896"/>
            <a:ext cx="6807831" cy="5407884"/>
          </a:xfrm>
          <a:custGeom>
            <a:avLst/>
            <a:gdLst/>
            <a:ahLst/>
            <a:cxnLst/>
            <a:rect l="l" t="t" r="r" b="b"/>
            <a:pathLst>
              <a:path w="54951" h="43651" extrusionOk="0">
                <a:moveTo>
                  <a:pt x="41232" y="0"/>
                </a:moveTo>
                <a:cubicBezTo>
                  <a:pt x="38979" y="0"/>
                  <a:pt x="36690" y="517"/>
                  <a:pt x="34527" y="1443"/>
                </a:cubicBezTo>
                <a:cubicBezTo>
                  <a:pt x="32058" y="2573"/>
                  <a:pt x="29756" y="4038"/>
                  <a:pt x="27748" y="5796"/>
                </a:cubicBezTo>
                <a:cubicBezTo>
                  <a:pt x="25069" y="8098"/>
                  <a:pt x="22935" y="10985"/>
                  <a:pt x="20005" y="12952"/>
                </a:cubicBezTo>
                <a:cubicBezTo>
                  <a:pt x="15318" y="16133"/>
                  <a:pt x="9333" y="16803"/>
                  <a:pt x="4939" y="20528"/>
                </a:cubicBezTo>
                <a:cubicBezTo>
                  <a:pt x="1298" y="23583"/>
                  <a:pt x="0" y="28647"/>
                  <a:pt x="1758" y="33041"/>
                </a:cubicBezTo>
                <a:cubicBezTo>
                  <a:pt x="1800" y="34004"/>
                  <a:pt x="2009" y="34924"/>
                  <a:pt x="2260" y="35803"/>
                </a:cubicBezTo>
                <a:cubicBezTo>
                  <a:pt x="3767" y="40574"/>
                  <a:pt x="8078" y="43211"/>
                  <a:pt x="12890" y="43588"/>
                </a:cubicBezTo>
                <a:cubicBezTo>
                  <a:pt x="13416" y="43631"/>
                  <a:pt x="13943" y="43651"/>
                  <a:pt x="14471" y="43651"/>
                </a:cubicBezTo>
                <a:cubicBezTo>
                  <a:pt x="19617" y="43651"/>
                  <a:pt x="24837" y="41715"/>
                  <a:pt x="29505" y="39779"/>
                </a:cubicBezTo>
                <a:cubicBezTo>
                  <a:pt x="34569" y="37687"/>
                  <a:pt x="39591" y="35008"/>
                  <a:pt x="43191" y="30781"/>
                </a:cubicBezTo>
                <a:cubicBezTo>
                  <a:pt x="44865" y="28730"/>
                  <a:pt x="46246" y="26470"/>
                  <a:pt x="47334" y="24085"/>
                </a:cubicBezTo>
                <a:cubicBezTo>
                  <a:pt x="48799" y="21155"/>
                  <a:pt x="51017" y="18686"/>
                  <a:pt x="52524" y="15757"/>
                </a:cubicBezTo>
                <a:cubicBezTo>
                  <a:pt x="54951" y="11153"/>
                  <a:pt x="53486" y="6089"/>
                  <a:pt x="49510" y="2866"/>
                </a:cubicBezTo>
                <a:cubicBezTo>
                  <a:pt x="47048" y="877"/>
                  <a:pt x="44169" y="0"/>
                  <a:pt x="41232" y="0"/>
                </a:cubicBezTo>
                <a:close/>
              </a:path>
            </a:pathLst>
          </a:custGeom>
          <a:solidFill>
            <a:srgbClr val="B9F0F6">
              <a:alpha val="54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1"/>
          <p:cNvSpPr/>
          <p:nvPr/>
        </p:nvSpPr>
        <p:spPr>
          <a:xfrm rot="9726913">
            <a:off x="-492559" y="73675"/>
            <a:ext cx="2413700" cy="1384849"/>
          </a:xfrm>
          <a:custGeom>
            <a:avLst/>
            <a:gdLst/>
            <a:ahLst/>
            <a:cxnLst/>
            <a:rect l="l" t="t" r="r" b="b"/>
            <a:pathLst>
              <a:path w="77761" h="44615" fill="none" extrusionOk="0">
                <a:moveTo>
                  <a:pt x="0" y="41140"/>
                </a:moveTo>
                <a:cubicBezTo>
                  <a:pt x="0" y="41140"/>
                  <a:pt x="5650" y="28292"/>
                  <a:pt x="14481" y="31598"/>
                </a:cubicBezTo>
                <a:cubicBezTo>
                  <a:pt x="23353" y="34904"/>
                  <a:pt x="33523" y="44614"/>
                  <a:pt x="48213" y="24567"/>
                </a:cubicBezTo>
                <a:cubicBezTo>
                  <a:pt x="62945" y="4562"/>
                  <a:pt x="72361" y="335"/>
                  <a:pt x="77760"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1"/>
          <p:cNvSpPr/>
          <p:nvPr/>
        </p:nvSpPr>
        <p:spPr>
          <a:xfrm rot="10263989">
            <a:off x="7061232" y="3116875"/>
            <a:ext cx="2321378" cy="1990129"/>
          </a:xfrm>
          <a:custGeom>
            <a:avLst/>
            <a:gdLst/>
            <a:ahLst/>
            <a:cxnLst/>
            <a:rect l="l" t="t" r="r" b="b"/>
            <a:pathLst>
              <a:path w="74789" h="64117" fill="none" extrusionOk="0">
                <a:moveTo>
                  <a:pt x="1" y="64117"/>
                </a:moveTo>
                <a:cubicBezTo>
                  <a:pt x="1" y="64117"/>
                  <a:pt x="16867" y="61815"/>
                  <a:pt x="29632" y="51059"/>
                </a:cubicBezTo>
                <a:cubicBezTo>
                  <a:pt x="42396" y="40303"/>
                  <a:pt x="46456" y="16490"/>
                  <a:pt x="55789" y="19377"/>
                </a:cubicBezTo>
                <a:cubicBezTo>
                  <a:pt x="65080" y="22265"/>
                  <a:pt x="67465" y="18331"/>
                  <a:pt x="74789"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714300" y="430675"/>
            <a:ext cx="77154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6" name="Google Shape;46;p6"/>
          <p:cNvSpPr/>
          <p:nvPr/>
        </p:nvSpPr>
        <p:spPr>
          <a:xfrm rot="-7414492">
            <a:off x="6999632" y="-142779"/>
            <a:ext cx="2413570" cy="1384774"/>
          </a:xfrm>
          <a:custGeom>
            <a:avLst/>
            <a:gdLst/>
            <a:ahLst/>
            <a:cxnLst/>
            <a:rect l="l" t="t" r="r" b="b"/>
            <a:pathLst>
              <a:path w="77761" h="44615" fill="none" extrusionOk="0">
                <a:moveTo>
                  <a:pt x="0" y="41140"/>
                </a:moveTo>
                <a:cubicBezTo>
                  <a:pt x="0" y="41140"/>
                  <a:pt x="5650" y="28292"/>
                  <a:pt x="14481" y="31598"/>
                </a:cubicBezTo>
                <a:cubicBezTo>
                  <a:pt x="23353" y="34904"/>
                  <a:pt x="33523" y="44614"/>
                  <a:pt x="48213" y="24567"/>
                </a:cubicBezTo>
                <a:cubicBezTo>
                  <a:pt x="62945" y="4562"/>
                  <a:pt x="72361" y="335"/>
                  <a:pt x="77760"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
        <p:nvSpPr>
          <p:cNvPr id="47" name="Google Shape;47;p6"/>
          <p:cNvSpPr/>
          <p:nvPr/>
        </p:nvSpPr>
        <p:spPr>
          <a:xfrm rot="4609385">
            <a:off x="-244039" y="3948197"/>
            <a:ext cx="2479161" cy="1790216"/>
          </a:xfrm>
          <a:custGeom>
            <a:avLst/>
            <a:gdLst/>
            <a:ahLst/>
            <a:cxnLst/>
            <a:rect l="l" t="t" r="r" b="b"/>
            <a:pathLst>
              <a:path w="82866" h="59838" extrusionOk="0">
                <a:moveTo>
                  <a:pt x="51210" y="1"/>
                </a:moveTo>
                <a:cubicBezTo>
                  <a:pt x="48271" y="1"/>
                  <a:pt x="45233" y="1001"/>
                  <a:pt x="40973" y="3222"/>
                </a:cubicBezTo>
                <a:cubicBezTo>
                  <a:pt x="32268" y="7742"/>
                  <a:pt x="33816" y="15945"/>
                  <a:pt x="20466" y="21134"/>
                </a:cubicBezTo>
                <a:cubicBezTo>
                  <a:pt x="17327" y="22390"/>
                  <a:pt x="14439" y="24106"/>
                  <a:pt x="11886" y="26282"/>
                </a:cubicBezTo>
                <a:cubicBezTo>
                  <a:pt x="6697" y="30551"/>
                  <a:pt x="2846" y="36243"/>
                  <a:pt x="796" y="42604"/>
                </a:cubicBezTo>
                <a:cubicBezTo>
                  <a:pt x="628" y="43023"/>
                  <a:pt x="670" y="43441"/>
                  <a:pt x="879" y="43776"/>
                </a:cubicBezTo>
                <a:cubicBezTo>
                  <a:pt x="0" y="48087"/>
                  <a:pt x="754" y="52481"/>
                  <a:pt x="4395" y="55704"/>
                </a:cubicBezTo>
                <a:cubicBezTo>
                  <a:pt x="7730" y="58655"/>
                  <a:pt x="12065" y="59838"/>
                  <a:pt x="16415" y="59838"/>
                </a:cubicBezTo>
                <a:cubicBezTo>
                  <a:pt x="18233" y="59838"/>
                  <a:pt x="20053" y="59631"/>
                  <a:pt x="21805" y="59261"/>
                </a:cubicBezTo>
                <a:cubicBezTo>
                  <a:pt x="29171" y="57671"/>
                  <a:pt x="35490" y="53109"/>
                  <a:pt x="41684" y="49007"/>
                </a:cubicBezTo>
                <a:cubicBezTo>
                  <a:pt x="47878" y="44948"/>
                  <a:pt x="54323" y="41139"/>
                  <a:pt x="59973" y="36368"/>
                </a:cubicBezTo>
                <a:cubicBezTo>
                  <a:pt x="67465" y="30091"/>
                  <a:pt x="82866" y="13350"/>
                  <a:pt x="67925" y="6193"/>
                </a:cubicBezTo>
                <a:cubicBezTo>
                  <a:pt x="59938" y="2326"/>
                  <a:pt x="55691" y="1"/>
                  <a:pt x="5121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8" name="Google Shape;48;p6"/>
          <p:cNvSpPr/>
          <p:nvPr/>
        </p:nvSpPr>
        <p:spPr>
          <a:xfrm rot="6135325">
            <a:off x="-1668154" y="3077807"/>
            <a:ext cx="3254033" cy="2584881"/>
          </a:xfrm>
          <a:custGeom>
            <a:avLst/>
            <a:gdLst/>
            <a:ahLst/>
            <a:cxnLst/>
            <a:rect l="l" t="t" r="r" b="b"/>
            <a:pathLst>
              <a:path w="54951" h="43651" extrusionOk="0">
                <a:moveTo>
                  <a:pt x="41232" y="0"/>
                </a:moveTo>
                <a:cubicBezTo>
                  <a:pt x="38979" y="0"/>
                  <a:pt x="36690" y="517"/>
                  <a:pt x="34527" y="1443"/>
                </a:cubicBezTo>
                <a:cubicBezTo>
                  <a:pt x="32058" y="2573"/>
                  <a:pt x="29756" y="4038"/>
                  <a:pt x="27748" y="5796"/>
                </a:cubicBezTo>
                <a:cubicBezTo>
                  <a:pt x="25069" y="8098"/>
                  <a:pt x="22935" y="10985"/>
                  <a:pt x="20005" y="12952"/>
                </a:cubicBezTo>
                <a:cubicBezTo>
                  <a:pt x="15318" y="16133"/>
                  <a:pt x="9333" y="16803"/>
                  <a:pt x="4939" y="20528"/>
                </a:cubicBezTo>
                <a:cubicBezTo>
                  <a:pt x="1298" y="23583"/>
                  <a:pt x="0" y="28647"/>
                  <a:pt x="1758" y="33041"/>
                </a:cubicBezTo>
                <a:cubicBezTo>
                  <a:pt x="1800" y="34004"/>
                  <a:pt x="2009" y="34924"/>
                  <a:pt x="2260" y="35803"/>
                </a:cubicBezTo>
                <a:cubicBezTo>
                  <a:pt x="3767" y="40574"/>
                  <a:pt x="8078" y="43211"/>
                  <a:pt x="12890" y="43588"/>
                </a:cubicBezTo>
                <a:cubicBezTo>
                  <a:pt x="13416" y="43631"/>
                  <a:pt x="13943" y="43651"/>
                  <a:pt x="14471" y="43651"/>
                </a:cubicBezTo>
                <a:cubicBezTo>
                  <a:pt x="19617" y="43651"/>
                  <a:pt x="24837" y="41715"/>
                  <a:pt x="29505" y="39779"/>
                </a:cubicBezTo>
                <a:cubicBezTo>
                  <a:pt x="34569" y="37687"/>
                  <a:pt x="39591" y="35008"/>
                  <a:pt x="43191" y="30781"/>
                </a:cubicBezTo>
                <a:cubicBezTo>
                  <a:pt x="44865" y="28730"/>
                  <a:pt x="46246" y="26470"/>
                  <a:pt x="47334" y="24085"/>
                </a:cubicBezTo>
                <a:cubicBezTo>
                  <a:pt x="48799" y="21155"/>
                  <a:pt x="51017" y="18686"/>
                  <a:pt x="52524" y="15757"/>
                </a:cubicBezTo>
                <a:cubicBezTo>
                  <a:pt x="54951" y="11153"/>
                  <a:pt x="53486" y="6089"/>
                  <a:pt x="49510" y="2866"/>
                </a:cubicBezTo>
                <a:cubicBezTo>
                  <a:pt x="47048" y="877"/>
                  <a:pt x="44169" y="0"/>
                  <a:pt x="41232" y="0"/>
                </a:cubicBezTo>
                <a:close/>
              </a:path>
            </a:pathLst>
          </a:custGeom>
          <a:solidFill>
            <a:srgbClr val="F7BCAF">
              <a:alpha val="57590"/>
            </a:srgbClr>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12600831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9"/>
        <p:cNvGrpSpPr/>
        <p:nvPr/>
      </p:nvGrpSpPr>
      <p:grpSpPr>
        <a:xfrm>
          <a:off x="0" y="0"/>
          <a:ext cx="0" cy="0"/>
          <a:chOff x="0" y="0"/>
          <a:chExt cx="0" cy="0"/>
        </a:xfrm>
      </p:grpSpPr>
      <p:sp>
        <p:nvSpPr>
          <p:cNvPr id="50" name="Google Shape;50;p7"/>
          <p:cNvSpPr txBox="1">
            <a:spLocks noGrp="1"/>
          </p:cNvSpPr>
          <p:nvPr>
            <p:ph type="subTitle" idx="1"/>
          </p:nvPr>
        </p:nvSpPr>
        <p:spPr>
          <a:xfrm>
            <a:off x="714300" y="1638300"/>
            <a:ext cx="3400500" cy="255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sz="1400"/>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
        <p:nvSpPr>
          <p:cNvPr id="51" name="Google Shape;51;p7"/>
          <p:cNvSpPr txBox="1">
            <a:spLocks noGrp="1"/>
          </p:cNvSpPr>
          <p:nvPr>
            <p:ph type="title"/>
          </p:nvPr>
        </p:nvSpPr>
        <p:spPr>
          <a:xfrm>
            <a:off x="714300" y="430675"/>
            <a:ext cx="3486300" cy="1017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2" name="Google Shape;52;p7"/>
          <p:cNvSpPr/>
          <p:nvPr/>
        </p:nvSpPr>
        <p:spPr>
          <a:xfrm rot="5229352">
            <a:off x="4169125" y="557956"/>
            <a:ext cx="6454718" cy="4590139"/>
          </a:xfrm>
          <a:custGeom>
            <a:avLst/>
            <a:gdLst/>
            <a:ahLst/>
            <a:cxnLst/>
            <a:rect l="l" t="t" r="r" b="b"/>
            <a:pathLst>
              <a:path w="82866" h="59838" extrusionOk="0">
                <a:moveTo>
                  <a:pt x="51210" y="1"/>
                </a:moveTo>
                <a:cubicBezTo>
                  <a:pt x="48271" y="1"/>
                  <a:pt x="45233" y="1001"/>
                  <a:pt x="40973" y="3222"/>
                </a:cubicBezTo>
                <a:cubicBezTo>
                  <a:pt x="32268" y="7742"/>
                  <a:pt x="33816" y="15945"/>
                  <a:pt x="20466" y="21134"/>
                </a:cubicBezTo>
                <a:cubicBezTo>
                  <a:pt x="17327" y="22390"/>
                  <a:pt x="14439" y="24106"/>
                  <a:pt x="11886" y="26282"/>
                </a:cubicBezTo>
                <a:cubicBezTo>
                  <a:pt x="6697" y="30551"/>
                  <a:pt x="2846" y="36243"/>
                  <a:pt x="796" y="42604"/>
                </a:cubicBezTo>
                <a:cubicBezTo>
                  <a:pt x="628" y="43023"/>
                  <a:pt x="670" y="43441"/>
                  <a:pt x="879" y="43776"/>
                </a:cubicBezTo>
                <a:cubicBezTo>
                  <a:pt x="0" y="48087"/>
                  <a:pt x="754" y="52481"/>
                  <a:pt x="4395" y="55704"/>
                </a:cubicBezTo>
                <a:cubicBezTo>
                  <a:pt x="7730" y="58655"/>
                  <a:pt x="12065" y="59838"/>
                  <a:pt x="16415" y="59838"/>
                </a:cubicBezTo>
                <a:cubicBezTo>
                  <a:pt x="18233" y="59838"/>
                  <a:pt x="20053" y="59631"/>
                  <a:pt x="21805" y="59261"/>
                </a:cubicBezTo>
                <a:cubicBezTo>
                  <a:pt x="29171" y="57671"/>
                  <a:pt x="35490" y="53109"/>
                  <a:pt x="41684" y="49007"/>
                </a:cubicBezTo>
                <a:cubicBezTo>
                  <a:pt x="47878" y="44948"/>
                  <a:pt x="54323" y="41139"/>
                  <a:pt x="59973" y="36368"/>
                </a:cubicBezTo>
                <a:cubicBezTo>
                  <a:pt x="67465" y="30091"/>
                  <a:pt x="82866" y="13350"/>
                  <a:pt x="67925" y="6193"/>
                </a:cubicBezTo>
                <a:cubicBezTo>
                  <a:pt x="59938" y="2326"/>
                  <a:pt x="55691" y="1"/>
                  <a:pt x="51210" y="1"/>
                </a:cubicBezTo>
                <a:close/>
              </a:path>
            </a:pathLst>
          </a:custGeom>
          <a:solidFill>
            <a:srgbClr val="847B7D">
              <a:alpha val="50000"/>
            </a:srgbClr>
          </a:solidFill>
          <a:ln>
            <a:noFill/>
          </a:ln>
        </p:spPr>
        <p:txBody>
          <a:bodyPr spcFirstLastPara="1" wrap="square" lIns="91425" tIns="91425" rIns="91425" bIns="91425" anchor="ctr" anchorCtr="0">
            <a:noAutofit/>
          </a:bodyPr>
          <a:lstStyle/>
          <a:p>
            <a:endParaRPr/>
          </a:p>
        </p:txBody>
      </p:sp>
      <p:sp>
        <p:nvSpPr>
          <p:cNvPr id="53" name="Google Shape;53;p7"/>
          <p:cNvSpPr/>
          <p:nvPr/>
        </p:nvSpPr>
        <p:spPr>
          <a:xfrm rot="-6438280">
            <a:off x="387401" y="3224867"/>
            <a:ext cx="2349395" cy="2540325"/>
          </a:xfrm>
          <a:custGeom>
            <a:avLst/>
            <a:gdLst/>
            <a:ahLst/>
            <a:cxnLst/>
            <a:rect l="l" t="t" r="r" b="b"/>
            <a:pathLst>
              <a:path w="51603" h="47963" fill="none" extrusionOk="0">
                <a:moveTo>
                  <a:pt x="0" y="47963"/>
                </a:moveTo>
                <a:cubicBezTo>
                  <a:pt x="0" y="47963"/>
                  <a:pt x="9333" y="32771"/>
                  <a:pt x="18080" y="32143"/>
                </a:cubicBezTo>
                <a:cubicBezTo>
                  <a:pt x="26827" y="31557"/>
                  <a:pt x="18164" y="19755"/>
                  <a:pt x="29212" y="11175"/>
                </a:cubicBezTo>
                <a:cubicBezTo>
                  <a:pt x="35867" y="6027"/>
                  <a:pt x="43484" y="2219"/>
                  <a:pt x="51603" y="1"/>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
        <p:nvSpPr>
          <p:cNvPr id="54" name="Google Shape;54;p7"/>
          <p:cNvSpPr/>
          <p:nvPr/>
        </p:nvSpPr>
        <p:spPr>
          <a:xfrm rot="-2113016">
            <a:off x="8285452" y="762909"/>
            <a:ext cx="1062594" cy="1017012"/>
          </a:xfrm>
          <a:custGeom>
            <a:avLst/>
            <a:gdLst/>
            <a:ahLst/>
            <a:cxnLst/>
            <a:rect l="l" t="t" r="r" b="b"/>
            <a:pathLst>
              <a:path w="25363" h="24275" fill="none" extrusionOk="0">
                <a:moveTo>
                  <a:pt x="25362" y="20968"/>
                </a:moveTo>
                <a:cubicBezTo>
                  <a:pt x="25362" y="20968"/>
                  <a:pt x="25320" y="18122"/>
                  <a:pt x="20466" y="20214"/>
                </a:cubicBezTo>
                <a:cubicBezTo>
                  <a:pt x="14648" y="22684"/>
                  <a:pt x="7659" y="24274"/>
                  <a:pt x="11091" y="17076"/>
                </a:cubicBezTo>
                <a:cubicBezTo>
                  <a:pt x="14565" y="9877"/>
                  <a:pt x="19963" y="0"/>
                  <a:pt x="0" y="11175"/>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
        <p:nvSpPr>
          <p:cNvPr id="55" name="Google Shape;55;p7"/>
          <p:cNvSpPr/>
          <p:nvPr/>
        </p:nvSpPr>
        <p:spPr>
          <a:xfrm rot="5400000">
            <a:off x="6467651" y="-449431"/>
            <a:ext cx="3924083" cy="2777220"/>
          </a:xfrm>
          <a:custGeom>
            <a:avLst/>
            <a:gdLst/>
            <a:ahLst/>
            <a:cxnLst/>
            <a:rect l="l" t="t" r="r" b="b"/>
            <a:pathLst>
              <a:path w="104922" h="86002" extrusionOk="0">
                <a:moveTo>
                  <a:pt x="90057" y="0"/>
                </a:moveTo>
                <a:cubicBezTo>
                  <a:pt x="89197" y="0"/>
                  <a:pt x="88357" y="35"/>
                  <a:pt x="87554" y="97"/>
                </a:cubicBezTo>
                <a:cubicBezTo>
                  <a:pt x="77970" y="808"/>
                  <a:pt x="69516" y="5830"/>
                  <a:pt x="62652" y="12317"/>
                </a:cubicBezTo>
                <a:cubicBezTo>
                  <a:pt x="58551" y="16210"/>
                  <a:pt x="55203" y="20730"/>
                  <a:pt x="51352" y="24915"/>
                </a:cubicBezTo>
                <a:cubicBezTo>
                  <a:pt x="49385" y="27133"/>
                  <a:pt x="47042" y="29058"/>
                  <a:pt x="44489" y="30565"/>
                </a:cubicBezTo>
                <a:cubicBezTo>
                  <a:pt x="41648" y="32143"/>
                  <a:pt x="38882" y="32494"/>
                  <a:pt x="35770" y="32494"/>
                </a:cubicBezTo>
                <a:cubicBezTo>
                  <a:pt x="35580" y="32494"/>
                  <a:pt x="35390" y="32492"/>
                  <a:pt x="35198" y="32490"/>
                </a:cubicBezTo>
                <a:cubicBezTo>
                  <a:pt x="29715" y="32490"/>
                  <a:pt x="25321" y="34080"/>
                  <a:pt x="21345" y="37931"/>
                </a:cubicBezTo>
                <a:cubicBezTo>
                  <a:pt x="18834" y="40316"/>
                  <a:pt x="16825" y="43204"/>
                  <a:pt x="14816" y="46050"/>
                </a:cubicBezTo>
                <a:cubicBezTo>
                  <a:pt x="14398" y="46092"/>
                  <a:pt x="14021" y="46385"/>
                  <a:pt x="13770" y="46719"/>
                </a:cubicBezTo>
                <a:cubicBezTo>
                  <a:pt x="12807" y="48184"/>
                  <a:pt x="11887" y="49649"/>
                  <a:pt x="10966" y="51114"/>
                </a:cubicBezTo>
                <a:lnTo>
                  <a:pt x="10589" y="51532"/>
                </a:lnTo>
                <a:cubicBezTo>
                  <a:pt x="10380" y="51741"/>
                  <a:pt x="10254" y="52034"/>
                  <a:pt x="10212" y="52327"/>
                </a:cubicBezTo>
                <a:cubicBezTo>
                  <a:pt x="8455" y="55090"/>
                  <a:pt x="6739" y="57852"/>
                  <a:pt x="5107" y="60698"/>
                </a:cubicBezTo>
                <a:cubicBezTo>
                  <a:pt x="2721" y="64757"/>
                  <a:pt x="1" y="69194"/>
                  <a:pt x="629" y="74132"/>
                </a:cubicBezTo>
                <a:cubicBezTo>
                  <a:pt x="1565" y="81740"/>
                  <a:pt x="9376" y="86002"/>
                  <a:pt x="16499" y="86002"/>
                </a:cubicBezTo>
                <a:cubicBezTo>
                  <a:pt x="17017" y="86002"/>
                  <a:pt x="17531" y="85979"/>
                  <a:pt x="18039" y="85934"/>
                </a:cubicBezTo>
                <a:cubicBezTo>
                  <a:pt x="28878" y="84930"/>
                  <a:pt x="36872" y="76852"/>
                  <a:pt x="46916" y="73672"/>
                </a:cubicBezTo>
                <a:cubicBezTo>
                  <a:pt x="52106" y="72039"/>
                  <a:pt x="57588" y="72583"/>
                  <a:pt x="62819" y="71202"/>
                </a:cubicBezTo>
                <a:cubicBezTo>
                  <a:pt x="67298" y="70072"/>
                  <a:pt x="71315" y="67561"/>
                  <a:pt x="74873" y="64715"/>
                </a:cubicBezTo>
                <a:cubicBezTo>
                  <a:pt x="82531" y="58605"/>
                  <a:pt x="88307" y="50360"/>
                  <a:pt x="93873" y="42367"/>
                </a:cubicBezTo>
                <a:cubicBezTo>
                  <a:pt x="96886" y="38182"/>
                  <a:pt x="99230" y="33536"/>
                  <a:pt x="100779" y="28640"/>
                </a:cubicBezTo>
                <a:cubicBezTo>
                  <a:pt x="102285" y="23785"/>
                  <a:pt x="103038" y="18721"/>
                  <a:pt x="103708" y="13657"/>
                </a:cubicBezTo>
                <a:cubicBezTo>
                  <a:pt x="104210" y="9681"/>
                  <a:pt x="104922" y="5245"/>
                  <a:pt x="101071" y="2692"/>
                </a:cubicBezTo>
                <a:cubicBezTo>
                  <a:pt x="98034" y="678"/>
                  <a:pt x="93856" y="0"/>
                  <a:pt x="90057" y="0"/>
                </a:cubicBezTo>
                <a:close/>
              </a:path>
            </a:pathLst>
          </a:custGeom>
          <a:solidFill>
            <a:srgbClr val="F7BCAF">
              <a:alpha val="57590"/>
            </a:srgbClr>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22935624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6"/>
        <p:cNvGrpSpPr/>
        <p:nvPr/>
      </p:nvGrpSpPr>
      <p:grpSpPr>
        <a:xfrm>
          <a:off x="0" y="0"/>
          <a:ext cx="0" cy="0"/>
          <a:chOff x="0" y="0"/>
          <a:chExt cx="0" cy="0"/>
        </a:xfrm>
      </p:grpSpPr>
      <p:sp>
        <p:nvSpPr>
          <p:cNvPr id="57" name="Google Shape;57;p8"/>
          <p:cNvSpPr/>
          <p:nvPr/>
        </p:nvSpPr>
        <p:spPr>
          <a:xfrm>
            <a:off x="5292275" y="1757799"/>
            <a:ext cx="4467316" cy="3661750"/>
          </a:xfrm>
          <a:custGeom>
            <a:avLst/>
            <a:gdLst/>
            <a:ahLst/>
            <a:cxnLst/>
            <a:rect l="l" t="t" r="r" b="b"/>
            <a:pathLst>
              <a:path w="104922" h="86002" extrusionOk="0">
                <a:moveTo>
                  <a:pt x="90057" y="0"/>
                </a:moveTo>
                <a:cubicBezTo>
                  <a:pt x="89197" y="0"/>
                  <a:pt x="88357" y="35"/>
                  <a:pt x="87554" y="97"/>
                </a:cubicBezTo>
                <a:cubicBezTo>
                  <a:pt x="77970" y="808"/>
                  <a:pt x="69516" y="5830"/>
                  <a:pt x="62652" y="12317"/>
                </a:cubicBezTo>
                <a:cubicBezTo>
                  <a:pt x="58551" y="16210"/>
                  <a:pt x="55203" y="20730"/>
                  <a:pt x="51352" y="24915"/>
                </a:cubicBezTo>
                <a:cubicBezTo>
                  <a:pt x="49385" y="27133"/>
                  <a:pt x="47042" y="29058"/>
                  <a:pt x="44489" y="30565"/>
                </a:cubicBezTo>
                <a:cubicBezTo>
                  <a:pt x="41648" y="32143"/>
                  <a:pt x="38882" y="32494"/>
                  <a:pt x="35770" y="32494"/>
                </a:cubicBezTo>
                <a:cubicBezTo>
                  <a:pt x="35580" y="32494"/>
                  <a:pt x="35390" y="32492"/>
                  <a:pt x="35198" y="32490"/>
                </a:cubicBezTo>
                <a:cubicBezTo>
                  <a:pt x="29715" y="32490"/>
                  <a:pt x="25321" y="34080"/>
                  <a:pt x="21345" y="37931"/>
                </a:cubicBezTo>
                <a:cubicBezTo>
                  <a:pt x="18834" y="40316"/>
                  <a:pt x="16825" y="43204"/>
                  <a:pt x="14816" y="46050"/>
                </a:cubicBezTo>
                <a:cubicBezTo>
                  <a:pt x="14398" y="46092"/>
                  <a:pt x="14021" y="46385"/>
                  <a:pt x="13770" y="46719"/>
                </a:cubicBezTo>
                <a:cubicBezTo>
                  <a:pt x="12807" y="48184"/>
                  <a:pt x="11887" y="49649"/>
                  <a:pt x="10966" y="51114"/>
                </a:cubicBezTo>
                <a:lnTo>
                  <a:pt x="10589" y="51532"/>
                </a:lnTo>
                <a:cubicBezTo>
                  <a:pt x="10380" y="51741"/>
                  <a:pt x="10254" y="52034"/>
                  <a:pt x="10212" y="52327"/>
                </a:cubicBezTo>
                <a:cubicBezTo>
                  <a:pt x="8455" y="55090"/>
                  <a:pt x="6739" y="57852"/>
                  <a:pt x="5107" y="60698"/>
                </a:cubicBezTo>
                <a:cubicBezTo>
                  <a:pt x="2721" y="64757"/>
                  <a:pt x="1" y="69194"/>
                  <a:pt x="629" y="74132"/>
                </a:cubicBezTo>
                <a:cubicBezTo>
                  <a:pt x="1565" y="81740"/>
                  <a:pt x="9376" y="86002"/>
                  <a:pt x="16499" y="86002"/>
                </a:cubicBezTo>
                <a:cubicBezTo>
                  <a:pt x="17017" y="86002"/>
                  <a:pt x="17531" y="85979"/>
                  <a:pt x="18039" y="85934"/>
                </a:cubicBezTo>
                <a:cubicBezTo>
                  <a:pt x="28878" y="84930"/>
                  <a:pt x="36872" y="76852"/>
                  <a:pt x="46916" y="73672"/>
                </a:cubicBezTo>
                <a:cubicBezTo>
                  <a:pt x="52106" y="72039"/>
                  <a:pt x="57588" y="72583"/>
                  <a:pt x="62819" y="71202"/>
                </a:cubicBezTo>
                <a:cubicBezTo>
                  <a:pt x="67298" y="70072"/>
                  <a:pt x="71315" y="67561"/>
                  <a:pt x="74873" y="64715"/>
                </a:cubicBezTo>
                <a:cubicBezTo>
                  <a:pt x="82531" y="58605"/>
                  <a:pt x="88307" y="50360"/>
                  <a:pt x="93873" y="42367"/>
                </a:cubicBezTo>
                <a:cubicBezTo>
                  <a:pt x="96886" y="38182"/>
                  <a:pt x="99230" y="33536"/>
                  <a:pt x="100779" y="28640"/>
                </a:cubicBezTo>
                <a:cubicBezTo>
                  <a:pt x="102285" y="23785"/>
                  <a:pt x="103038" y="18721"/>
                  <a:pt x="103708" y="13657"/>
                </a:cubicBezTo>
                <a:cubicBezTo>
                  <a:pt x="104210" y="9681"/>
                  <a:pt x="104922" y="5245"/>
                  <a:pt x="101071" y="2692"/>
                </a:cubicBezTo>
                <a:cubicBezTo>
                  <a:pt x="98034" y="678"/>
                  <a:pt x="93856" y="0"/>
                  <a:pt x="90057" y="0"/>
                </a:cubicBezTo>
                <a:close/>
              </a:path>
            </a:pathLst>
          </a:custGeom>
          <a:solidFill>
            <a:srgbClr val="847B7D">
              <a:alpha val="50000"/>
            </a:srgbClr>
          </a:solidFill>
          <a:ln>
            <a:noFill/>
          </a:ln>
        </p:spPr>
        <p:txBody>
          <a:bodyPr spcFirstLastPara="1" wrap="square" lIns="91425" tIns="91425" rIns="91425" bIns="91425" anchor="ctr" anchorCtr="0">
            <a:noAutofit/>
          </a:bodyPr>
          <a:lstStyle/>
          <a:p>
            <a:endParaRPr/>
          </a:p>
        </p:txBody>
      </p:sp>
      <p:sp>
        <p:nvSpPr>
          <p:cNvPr id="58" name="Google Shape;58;p8"/>
          <p:cNvSpPr/>
          <p:nvPr/>
        </p:nvSpPr>
        <p:spPr>
          <a:xfrm>
            <a:off x="-679625" y="-275575"/>
            <a:ext cx="3765651" cy="3086612"/>
          </a:xfrm>
          <a:custGeom>
            <a:avLst/>
            <a:gdLst/>
            <a:ahLst/>
            <a:cxnLst/>
            <a:rect l="l" t="t" r="r" b="b"/>
            <a:pathLst>
              <a:path w="104922" h="86002" extrusionOk="0">
                <a:moveTo>
                  <a:pt x="90057" y="0"/>
                </a:moveTo>
                <a:cubicBezTo>
                  <a:pt x="89197" y="0"/>
                  <a:pt x="88357" y="35"/>
                  <a:pt x="87554" y="97"/>
                </a:cubicBezTo>
                <a:cubicBezTo>
                  <a:pt x="77970" y="808"/>
                  <a:pt x="69516" y="5830"/>
                  <a:pt x="62652" y="12317"/>
                </a:cubicBezTo>
                <a:cubicBezTo>
                  <a:pt x="58551" y="16210"/>
                  <a:pt x="55203" y="20730"/>
                  <a:pt x="51352" y="24915"/>
                </a:cubicBezTo>
                <a:cubicBezTo>
                  <a:pt x="49385" y="27133"/>
                  <a:pt x="47042" y="29058"/>
                  <a:pt x="44489" y="30565"/>
                </a:cubicBezTo>
                <a:cubicBezTo>
                  <a:pt x="41648" y="32143"/>
                  <a:pt x="38882" y="32494"/>
                  <a:pt x="35770" y="32494"/>
                </a:cubicBezTo>
                <a:cubicBezTo>
                  <a:pt x="35580" y="32494"/>
                  <a:pt x="35390" y="32492"/>
                  <a:pt x="35198" y="32490"/>
                </a:cubicBezTo>
                <a:cubicBezTo>
                  <a:pt x="29715" y="32490"/>
                  <a:pt x="25321" y="34080"/>
                  <a:pt x="21345" y="37931"/>
                </a:cubicBezTo>
                <a:cubicBezTo>
                  <a:pt x="18834" y="40316"/>
                  <a:pt x="16825" y="43204"/>
                  <a:pt x="14816" y="46050"/>
                </a:cubicBezTo>
                <a:cubicBezTo>
                  <a:pt x="14398" y="46092"/>
                  <a:pt x="14021" y="46385"/>
                  <a:pt x="13770" y="46719"/>
                </a:cubicBezTo>
                <a:cubicBezTo>
                  <a:pt x="12807" y="48184"/>
                  <a:pt x="11887" y="49649"/>
                  <a:pt x="10966" y="51114"/>
                </a:cubicBezTo>
                <a:lnTo>
                  <a:pt x="10589" y="51532"/>
                </a:lnTo>
                <a:cubicBezTo>
                  <a:pt x="10380" y="51741"/>
                  <a:pt x="10254" y="52034"/>
                  <a:pt x="10212" y="52327"/>
                </a:cubicBezTo>
                <a:cubicBezTo>
                  <a:pt x="8455" y="55090"/>
                  <a:pt x="6739" y="57852"/>
                  <a:pt x="5107" y="60698"/>
                </a:cubicBezTo>
                <a:cubicBezTo>
                  <a:pt x="2721" y="64757"/>
                  <a:pt x="1" y="69194"/>
                  <a:pt x="629" y="74132"/>
                </a:cubicBezTo>
                <a:cubicBezTo>
                  <a:pt x="1565" y="81740"/>
                  <a:pt x="9376" y="86002"/>
                  <a:pt x="16499" y="86002"/>
                </a:cubicBezTo>
                <a:cubicBezTo>
                  <a:pt x="17017" y="86002"/>
                  <a:pt x="17531" y="85979"/>
                  <a:pt x="18039" y="85934"/>
                </a:cubicBezTo>
                <a:cubicBezTo>
                  <a:pt x="28878" y="84930"/>
                  <a:pt x="36495" y="77396"/>
                  <a:pt x="46539" y="74258"/>
                </a:cubicBezTo>
                <a:cubicBezTo>
                  <a:pt x="51729" y="72625"/>
                  <a:pt x="57588" y="72583"/>
                  <a:pt x="62819" y="71202"/>
                </a:cubicBezTo>
                <a:cubicBezTo>
                  <a:pt x="67298" y="70031"/>
                  <a:pt x="71315" y="67561"/>
                  <a:pt x="74873" y="64715"/>
                </a:cubicBezTo>
                <a:cubicBezTo>
                  <a:pt x="82573" y="58605"/>
                  <a:pt x="88307" y="50360"/>
                  <a:pt x="93873" y="42367"/>
                </a:cubicBezTo>
                <a:cubicBezTo>
                  <a:pt x="96886" y="38182"/>
                  <a:pt x="99230" y="33536"/>
                  <a:pt x="100779" y="28640"/>
                </a:cubicBezTo>
                <a:cubicBezTo>
                  <a:pt x="102285" y="23785"/>
                  <a:pt x="103038" y="18721"/>
                  <a:pt x="103708" y="13657"/>
                </a:cubicBezTo>
                <a:cubicBezTo>
                  <a:pt x="104210" y="9681"/>
                  <a:pt x="104922" y="5245"/>
                  <a:pt x="101071" y="2692"/>
                </a:cubicBezTo>
                <a:cubicBezTo>
                  <a:pt x="98034" y="678"/>
                  <a:pt x="93856" y="0"/>
                  <a:pt x="90057" y="0"/>
                </a:cubicBezTo>
                <a:close/>
              </a:path>
            </a:pathLst>
          </a:custGeom>
          <a:solidFill>
            <a:srgbClr val="FFCAA8">
              <a:alpha val="63840"/>
            </a:srgbClr>
          </a:solidFill>
          <a:ln>
            <a:noFill/>
          </a:ln>
        </p:spPr>
        <p:txBody>
          <a:bodyPr spcFirstLastPara="1" wrap="square" lIns="91425" tIns="91425" rIns="91425" bIns="91425" anchor="ctr" anchorCtr="0">
            <a:noAutofit/>
          </a:bodyPr>
          <a:lstStyle/>
          <a:p>
            <a:endParaRPr/>
          </a:p>
        </p:txBody>
      </p:sp>
      <p:sp>
        <p:nvSpPr>
          <p:cNvPr id="59" name="Google Shape;59;p8"/>
          <p:cNvSpPr/>
          <p:nvPr/>
        </p:nvSpPr>
        <p:spPr>
          <a:xfrm>
            <a:off x="6638700" y="3440150"/>
            <a:ext cx="2938145" cy="2328600"/>
          </a:xfrm>
          <a:custGeom>
            <a:avLst/>
            <a:gdLst/>
            <a:ahLst/>
            <a:cxnLst/>
            <a:rect l="l" t="t" r="r" b="b"/>
            <a:pathLst>
              <a:path w="32686" h="25905" extrusionOk="0">
                <a:moveTo>
                  <a:pt x="21329" y="0"/>
                </a:moveTo>
                <a:cubicBezTo>
                  <a:pt x="19366" y="0"/>
                  <a:pt x="17336" y="548"/>
                  <a:pt x="15527" y="1166"/>
                </a:cubicBezTo>
                <a:cubicBezTo>
                  <a:pt x="11384" y="2547"/>
                  <a:pt x="7324" y="4723"/>
                  <a:pt x="4143" y="7737"/>
                </a:cubicBezTo>
                <a:cubicBezTo>
                  <a:pt x="1758" y="9997"/>
                  <a:pt x="0" y="13052"/>
                  <a:pt x="544" y="16442"/>
                </a:cubicBezTo>
                <a:cubicBezTo>
                  <a:pt x="963" y="18576"/>
                  <a:pt x="2051" y="20543"/>
                  <a:pt x="3641" y="22050"/>
                </a:cubicBezTo>
                <a:cubicBezTo>
                  <a:pt x="3683" y="22133"/>
                  <a:pt x="3767" y="22259"/>
                  <a:pt x="3850" y="22343"/>
                </a:cubicBezTo>
                <a:cubicBezTo>
                  <a:pt x="6010" y="24865"/>
                  <a:pt x="8762" y="25904"/>
                  <a:pt x="11596" y="25904"/>
                </a:cubicBezTo>
                <a:cubicBezTo>
                  <a:pt x="15627" y="25904"/>
                  <a:pt x="19825" y="23802"/>
                  <a:pt x="22725" y="20878"/>
                </a:cubicBezTo>
                <a:cubicBezTo>
                  <a:pt x="27329" y="16316"/>
                  <a:pt x="32686" y="7151"/>
                  <a:pt x="26241" y="1668"/>
                </a:cubicBezTo>
                <a:cubicBezTo>
                  <a:pt x="24796" y="441"/>
                  <a:pt x="23089" y="0"/>
                  <a:pt x="21329" y="0"/>
                </a:cubicBezTo>
                <a:close/>
              </a:path>
            </a:pathLst>
          </a:custGeom>
          <a:solidFill>
            <a:srgbClr val="F7BCAF">
              <a:alpha val="57590"/>
            </a:srgbClr>
          </a:solidFill>
          <a:ln>
            <a:noFill/>
          </a:ln>
        </p:spPr>
        <p:txBody>
          <a:bodyPr spcFirstLastPara="1" wrap="square" lIns="91425" tIns="91425" rIns="91425" bIns="91425" anchor="ctr" anchorCtr="0">
            <a:noAutofit/>
          </a:bodyPr>
          <a:lstStyle/>
          <a:p>
            <a:endParaRPr/>
          </a:p>
        </p:txBody>
      </p:sp>
      <p:sp>
        <p:nvSpPr>
          <p:cNvPr id="60" name="Google Shape;60;p8"/>
          <p:cNvSpPr/>
          <p:nvPr/>
        </p:nvSpPr>
        <p:spPr>
          <a:xfrm>
            <a:off x="-340189" y="1496776"/>
            <a:ext cx="3224730" cy="2328596"/>
          </a:xfrm>
          <a:custGeom>
            <a:avLst/>
            <a:gdLst/>
            <a:ahLst/>
            <a:cxnLst/>
            <a:rect l="l" t="t" r="r" b="b"/>
            <a:pathLst>
              <a:path w="82866" h="59838" extrusionOk="0">
                <a:moveTo>
                  <a:pt x="51210" y="1"/>
                </a:moveTo>
                <a:cubicBezTo>
                  <a:pt x="48271" y="1"/>
                  <a:pt x="45233" y="1001"/>
                  <a:pt x="40973" y="3222"/>
                </a:cubicBezTo>
                <a:cubicBezTo>
                  <a:pt x="32268" y="7742"/>
                  <a:pt x="33816" y="15945"/>
                  <a:pt x="20466" y="21134"/>
                </a:cubicBezTo>
                <a:cubicBezTo>
                  <a:pt x="17327" y="22390"/>
                  <a:pt x="14439" y="24106"/>
                  <a:pt x="11886" y="26282"/>
                </a:cubicBezTo>
                <a:cubicBezTo>
                  <a:pt x="6697" y="30551"/>
                  <a:pt x="2846" y="36243"/>
                  <a:pt x="796" y="42604"/>
                </a:cubicBezTo>
                <a:cubicBezTo>
                  <a:pt x="628" y="43023"/>
                  <a:pt x="670" y="43441"/>
                  <a:pt x="879" y="43776"/>
                </a:cubicBezTo>
                <a:cubicBezTo>
                  <a:pt x="0" y="48087"/>
                  <a:pt x="754" y="52481"/>
                  <a:pt x="4395" y="55704"/>
                </a:cubicBezTo>
                <a:cubicBezTo>
                  <a:pt x="7730" y="58655"/>
                  <a:pt x="12065" y="59838"/>
                  <a:pt x="16415" y="59838"/>
                </a:cubicBezTo>
                <a:cubicBezTo>
                  <a:pt x="18233" y="59838"/>
                  <a:pt x="20053" y="59631"/>
                  <a:pt x="21805" y="59261"/>
                </a:cubicBezTo>
                <a:cubicBezTo>
                  <a:pt x="29171" y="57671"/>
                  <a:pt x="35490" y="53109"/>
                  <a:pt x="41684" y="49007"/>
                </a:cubicBezTo>
                <a:cubicBezTo>
                  <a:pt x="47878" y="44948"/>
                  <a:pt x="54323" y="41139"/>
                  <a:pt x="59973" y="36368"/>
                </a:cubicBezTo>
                <a:cubicBezTo>
                  <a:pt x="67465" y="30091"/>
                  <a:pt x="82866" y="13350"/>
                  <a:pt x="67925" y="6193"/>
                </a:cubicBezTo>
                <a:cubicBezTo>
                  <a:pt x="59938" y="2326"/>
                  <a:pt x="55691" y="1"/>
                  <a:pt x="51210" y="1"/>
                </a:cubicBezTo>
                <a:close/>
              </a:path>
            </a:pathLst>
          </a:custGeom>
          <a:solidFill>
            <a:srgbClr val="B9F0F6">
              <a:alpha val="54020"/>
            </a:srgbClr>
          </a:solidFill>
          <a:ln>
            <a:noFill/>
          </a:ln>
        </p:spPr>
        <p:txBody>
          <a:bodyPr spcFirstLastPara="1" wrap="square" lIns="91425" tIns="91425" rIns="91425" bIns="91425" anchor="ctr" anchorCtr="0">
            <a:noAutofit/>
          </a:bodyPr>
          <a:lstStyle/>
          <a:p>
            <a:endParaRPr/>
          </a:p>
        </p:txBody>
      </p:sp>
      <p:sp>
        <p:nvSpPr>
          <p:cNvPr id="61" name="Google Shape;61;p8"/>
          <p:cNvSpPr/>
          <p:nvPr/>
        </p:nvSpPr>
        <p:spPr>
          <a:xfrm rot="-6438256">
            <a:off x="6844977" y="-582414"/>
            <a:ext cx="2259668" cy="2264037"/>
          </a:xfrm>
          <a:custGeom>
            <a:avLst/>
            <a:gdLst/>
            <a:ahLst/>
            <a:cxnLst/>
            <a:rect l="l" t="t" r="r" b="b"/>
            <a:pathLst>
              <a:path w="51603" h="47963" fill="none" extrusionOk="0">
                <a:moveTo>
                  <a:pt x="0" y="47963"/>
                </a:moveTo>
                <a:cubicBezTo>
                  <a:pt x="0" y="47963"/>
                  <a:pt x="9333" y="32771"/>
                  <a:pt x="18080" y="32143"/>
                </a:cubicBezTo>
                <a:cubicBezTo>
                  <a:pt x="26827" y="31557"/>
                  <a:pt x="18164" y="19755"/>
                  <a:pt x="29212" y="11175"/>
                </a:cubicBezTo>
                <a:cubicBezTo>
                  <a:pt x="35867" y="6027"/>
                  <a:pt x="43484" y="2219"/>
                  <a:pt x="51603" y="1"/>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
        <p:nvSpPr>
          <p:cNvPr id="62" name="Google Shape;62;p8"/>
          <p:cNvSpPr/>
          <p:nvPr/>
        </p:nvSpPr>
        <p:spPr>
          <a:xfrm>
            <a:off x="-245531" y="3769438"/>
            <a:ext cx="787204" cy="753435"/>
          </a:xfrm>
          <a:custGeom>
            <a:avLst/>
            <a:gdLst/>
            <a:ahLst/>
            <a:cxnLst/>
            <a:rect l="l" t="t" r="r" b="b"/>
            <a:pathLst>
              <a:path w="25363" h="24275" fill="none" extrusionOk="0">
                <a:moveTo>
                  <a:pt x="25362" y="20968"/>
                </a:moveTo>
                <a:cubicBezTo>
                  <a:pt x="25362" y="20968"/>
                  <a:pt x="25320" y="18122"/>
                  <a:pt x="20466" y="20214"/>
                </a:cubicBezTo>
                <a:cubicBezTo>
                  <a:pt x="14648" y="22684"/>
                  <a:pt x="7659" y="24274"/>
                  <a:pt x="11091" y="17076"/>
                </a:cubicBezTo>
                <a:cubicBezTo>
                  <a:pt x="14565" y="9877"/>
                  <a:pt x="19963" y="0"/>
                  <a:pt x="0" y="11175"/>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
        <p:nvSpPr>
          <p:cNvPr id="63" name="Google Shape;63;p8"/>
          <p:cNvSpPr txBox="1">
            <a:spLocks noGrp="1"/>
          </p:cNvSpPr>
          <p:nvPr>
            <p:ph type="title"/>
          </p:nvPr>
        </p:nvSpPr>
        <p:spPr>
          <a:xfrm>
            <a:off x="2238300" y="1640238"/>
            <a:ext cx="4667400" cy="1863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7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extLst>
      <p:ext uri="{BB962C8B-B14F-4D97-AF65-F5344CB8AC3E}">
        <p14:creationId xmlns:p14="http://schemas.microsoft.com/office/powerpoint/2010/main" val="26869581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4"/>
        <p:cNvGrpSpPr/>
        <p:nvPr/>
      </p:nvGrpSpPr>
      <p:grpSpPr>
        <a:xfrm>
          <a:off x="0" y="0"/>
          <a:ext cx="0" cy="0"/>
          <a:chOff x="0" y="0"/>
          <a:chExt cx="0" cy="0"/>
        </a:xfrm>
      </p:grpSpPr>
      <p:sp>
        <p:nvSpPr>
          <p:cNvPr id="65" name="Google Shape;65;p9"/>
          <p:cNvSpPr/>
          <p:nvPr/>
        </p:nvSpPr>
        <p:spPr>
          <a:xfrm rot="-5176318">
            <a:off x="3700103" y="2441808"/>
            <a:ext cx="4356925" cy="3900312"/>
          </a:xfrm>
          <a:custGeom>
            <a:avLst/>
            <a:gdLst/>
            <a:ahLst/>
            <a:cxnLst/>
            <a:rect l="l" t="t" r="r" b="b"/>
            <a:pathLst>
              <a:path w="104922" h="93926" extrusionOk="0">
                <a:moveTo>
                  <a:pt x="87299" y="1"/>
                </a:moveTo>
                <a:cubicBezTo>
                  <a:pt x="84060" y="1"/>
                  <a:pt x="80758" y="1074"/>
                  <a:pt x="77928" y="3179"/>
                </a:cubicBezTo>
                <a:cubicBezTo>
                  <a:pt x="69808" y="9248"/>
                  <a:pt x="66418" y="22138"/>
                  <a:pt x="56249" y="25235"/>
                </a:cubicBezTo>
                <a:cubicBezTo>
                  <a:pt x="55265" y="25544"/>
                  <a:pt x="54304" y="25646"/>
                  <a:pt x="53350" y="25646"/>
                </a:cubicBezTo>
                <a:cubicBezTo>
                  <a:pt x="51527" y="25646"/>
                  <a:pt x="49727" y="25276"/>
                  <a:pt x="47827" y="25276"/>
                </a:cubicBezTo>
                <a:cubicBezTo>
                  <a:pt x="47761" y="25276"/>
                  <a:pt x="47694" y="25276"/>
                  <a:pt x="47627" y="25277"/>
                </a:cubicBezTo>
                <a:cubicBezTo>
                  <a:pt x="45242" y="25403"/>
                  <a:pt x="42940" y="26240"/>
                  <a:pt x="41057" y="27746"/>
                </a:cubicBezTo>
                <a:cubicBezTo>
                  <a:pt x="36453" y="31094"/>
                  <a:pt x="32812" y="36116"/>
                  <a:pt x="29799" y="40846"/>
                </a:cubicBezTo>
                <a:cubicBezTo>
                  <a:pt x="29715" y="40929"/>
                  <a:pt x="29673" y="41055"/>
                  <a:pt x="29631" y="41139"/>
                </a:cubicBezTo>
                <a:cubicBezTo>
                  <a:pt x="23395" y="46077"/>
                  <a:pt x="17745" y="51727"/>
                  <a:pt x="12807" y="57963"/>
                </a:cubicBezTo>
                <a:cubicBezTo>
                  <a:pt x="7366" y="64910"/>
                  <a:pt x="1" y="74452"/>
                  <a:pt x="4186" y="83743"/>
                </a:cubicBezTo>
                <a:cubicBezTo>
                  <a:pt x="7489" y="91065"/>
                  <a:pt x="15115" y="93925"/>
                  <a:pt x="22622" y="93925"/>
                </a:cubicBezTo>
                <a:cubicBezTo>
                  <a:pt x="24340" y="93925"/>
                  <a:pt x="26053" y="93775"/>
                  <a:pt x="27706" y="93495"/>
                </a:cubicBezTo>
                <a:cubicBezTo>
                  <a:pt x="38420" y="91695"/>
                  <a:pt x="48004" y="85710"/>
                  <a:pt x="56876" y="79768"/>
                </a:cubicBezTo>
                <a:cubicBezTo>
                  <a:pt x="64912" y="74369"/>
                  <a:pt x="72738" y="68300"/>
                  <a:pt x="78765" y="60641"/>
                </a:cubicBezTo>
                <a:cubicBezTo>
                  <a:pt x="81694" y="56875"/>
                  <a:pt x="84121" y="52732"/>
                  <a:pt x="85921" y="48295"/>
                </a:cubicBezTo>
                <a:cubicBezTo>
                  <a:pt x="88181" y="42855"/>
                  <a:pt x="90023" y="37372"/>
                  <a:pt x="93245" y="32392"/>
                </a:cubicBezTo>
                <a:cubicBezTo>
                  <a:pt x="98058" y="24900"/>
                  <a:pt x="104922" y="14940"/>
                  <a:pt x="98853" y="6109"/>
                </a:cubicBezTo>
                <a:cubicBezTo>
                  <a:pt x="96027" y="2002"/>
                  <a:pt x="91722" y="1"/>
                  <a:pt x="87299" y="1"/>
                </a:cubicBezTo>
                <a:close/>
              </a:path>
            </a:pathLst>
          </a:custGeom>
          <a:solidFill>
            <a:srgbClr val="847B7D">
              <a:alpha val="50000"/>
            </a:srgbClr>
          </a:solidFill>
          <a:ln>
            <a:noFill/>
          </a:ln>
        </p:spPr>
        <p:txBody>
          <a:bodyPr spcFirstLastPara="1" wrap="square" lIns="91425" tIns="91425" rIns="91425" bIns="91425" anchor="ctr" anchorCtr="0">
            <a:noAutofit/>
          </a:bodyPr>
          <a:lstStyle/>
          <a:p>
            <a:endParaRPr/>
          </a:p>
        </p:txBody>
      </p:sp>
      <p:sp>
        <p:nvSpPr>
          <p:cNvPr id="66" name="Google Shape;66;p9"/>
          <p:cNvSpPr/>
          <p:nvPr/>
        </p:nvSpPr>
        <p:spPr>
          <a:xfrm rot="5400000">
            <a:off x="3755276" y="-33235"/>
            <a:ext cx="6774088" cy="6017608"/>
          </a:xfrm>
          <a:custGeom>
            <a:avLst/>
            <a:gdLst/>
            <a:ahLst/>
            <a:cxnLst/>
            <a:rect l="l" t="t" r="r" b="b"/>
            <a:pathLst>
              <a:path w="82866" h="59838" extrusionOk="0">
                <a:moveTo>
                  <a:pt x="51210" y="1"/>
                </a:moveTo>
                <a:cubicBezTo>
                  <a:pt x="48271" y="1"/>
                  <a:pt x="45233" y="1001"/>
                  <a:pt x="40973" y="3222"/>
                </a:cubicBezTo>
                <a:cubicBezTo>
                  <a:pt x="32268" y="7742"/>
                  <a:pt x="33816" y="15945"/>
                  <a:pt x="20466" y="21134"/>
                </a:cubicBezTo>
                <a:cubicBezTo>
                  <a:pt x="17327" y="22390"/>
                  <a:pt x="14439" y="24106"/>
                  <a:pt x="11886" y="26282"/>
                </a:cubicBezTo>
                <a:cubicBezTo>
                  <a:pt x="6697" y="30551"/>
                  <a:pt x="2846" y="36243"/>
                  <a:pt x="796" y="42604"/>
                </a:cubicBezTo>
                <a:cubicBezTo>
                  <a:pt x="628" y="43023"/>
                  <a:pt x="670" y="43441"/>
                  <a:pt x="879" y="43776"/>
                </a:cubicBezTo>
                <a:cubicBezTo>
                  <a:pt x="0" y="48087"/>
                  <a:pt x="754" y="52481"/>
                  <a:pt x="4395" y="55704"/>
                </a:cubicBezTo>
                <a:cubicBezTo>
                  <a:pt x="7730" y="58655"/>
                  <a:pt x="12065" y="59838"/>
                  <a:pt x="16415" y="59838"/>
                </a:cubicBezTo>
                <a:cubicBezTo>
                  <a:pt x="18233" y="59838"/>
                  <a:pt x="20053" y="59631"/>
                  <a:pt x="21805" y="59261"/>
                </a:cubicBezTo>
                <a:cubicBezTo>
                  <a:pt x="29171" y="57671"/>
                  <a:pt x="35490" y="53109"/>
                  <a:pt x="41684" y="49007"/>
                </a:cubicBezTo>
                <a:cubicBezTo>
                  <a:pt x="47878" y="44948"/>
                  <a:pt x="54323" y="41139"/>
                  <a:pt x="59973" y="36368"/>
                </a:cubicBezTo>
                <a:cubicBezTo>
                  <a:pt x="67465" y="30091"/>
                  <a:pt x="82866" y="13350"/>
                  <a:pt x="67925" y="6193"/>
                </a:cubicBezTo>
                <a:cubicBezTo>
                  <a:pt x="59938" y="2326"/>
                  <a:pt x="55691" y="1"/>
                  <a:pt x="51210" y="1"/>
                </a:cubicBezTo>
                <a:close/>
              </a:path>
            </a:pathLst>
          </a:custGeom>
          <a:solidFill>
            <a:srgbClr val="B9F0F6">
              <a:alpha val="54020"/>
            </a:srgbClr>
          </a:solidFill>
          <a:ln>
            <a:noFill/>
          </a:ln>
        </p:spPr>
        <p:txBody>
          <a:bodyPr spcFirstLastPara="1" wrap="square" lIns="91425" tIns="91425" rIns="91425" bIns="91425" anchor="ctr" anchorCtr="0">
            <a:noAutofit/>
          </a:bodyPr>
          <a:lstStyle/>
          <a:p>
            <a:endParaRPr/>
          </a:p>
        </p:txBody>
      </p:sp>
      <p:sp>
        <p:nvSpPr>
          <p:cNvPr id="67" name="Google Shape;67;p9"/>
          <p:cNvSpPr txBox="1">
            <a:spLocks noGrp="1"/>
          </p:cNvSpPr>
          <p:nvPr>
            <p:ph type="title"/>
          </p:nvPr>
        </p:nvSpPr>
        <p:spPr>
          <a:xfrm>
            <a:off x="4306200" y="647563"/>
            <a:ext cx="4045200" cy="677100"/>
          </a:xfrm>
          <a:prstGeom prst="rect">
            <a:avLst/>
          </a:prstGeom>
        </p:spPr>
        <p:txBody>
          <a:bodyPr spcFirstLastPara="1" wrap="square" lIns="91425" tIns="91425" rIns="91425" bIns="91425" anchor="b" anchorCtr="0">
            <a:noAutofit/>
          </a:bodyPr>
          <a:lstStyle>
            <a:lvl1pPr lvl="0" algn="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8" name="Google Shape;68;p9"/>
          <p:cNvSpPr txBox="1">
            <a:spLocks noGrp="1"/>
          </p:cNvSpPr>
          <p:nvPr>
            <p:ph type="subTitle" idx="1"/>
          </p:nvPr>
        </p:nvSpPr>
        <p:spPr>
          <a:xfrm>
            <a:off x="4562400" y="1477063"/>
            <a:ext cx="3789000" cy="1409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9" name="Google Shape;69;p9"/>
          <p:cNvSpPr/>
          <p:nvPr/>
        </p:nvSpPr>
        <p:spPr>
          <a:xfrm rot="3560212">
            <a:off x="-571500" y="3660852"/>
            <a:ext cx="3403362" cy="2814878"/>
          </a:xfrm>
          <a:custGeom>
            <a:avLst/>
            <a:gdLst/>
            <a:ahLst/>
            <a:cxnLst/>
            <a:rect l="l" t="t" r="r" b="b"/>
            <a:pathLst>
              <a:path w="51102" h="42268" extrusionOk="0">
                <a:moveTo>
                  <a:pt x="40229" y="1"/>
                </a:moveTo>
                <a:cubicBezTo>
                  <a:pt x="33182" y="1"/>
                  <a:pt x="26838" y="6532"/>
                  <a:pt x="22600" y="11845"/>
                </a:cubicBezTo>
                <a:cubicBezTo>
                  <a:pt x="20968" y="13938"/>
                  <a:pt x="19210" y="15905"/>
                  <a:pt x="17327" y="17746"/>
                </a:cubicBezTo>
                <a:cubicBezTo>
                  <a:pt x="15235" y="19713"/>
                  <a:pt x="12765" y="21178"/>
                  <a:pt x="10380" y="22768"/>
                </a:cubicBezTo>
                <a:cubicBezTo>
                  <a:pt x="6488" y="25363"/>
                  <a:pt x="2093" y="28586"/>
                  <a:pt x="963" y="33357"/>
                </a:cubicBezTo>
                <a:cubicBezTo>
                  <a:pt x="1" y="37416"/>
                  <a:pt x="2261" y="41643"/>
                  <a:pt x="6530" y="42187"/>
                </a:cubicBezTo>
                <a:cubicBezTo>
                  <a:pt x="6947" y="42242"/>
                  <a:pt x="7362" y="42268"/>
                  <a:pt x="7777" y="42268"/>
                </a:cubicBezTo>
                <a:cubicBezTo>
                  <a:pt x="12101" y="42268"/>
                  <a:pt x="16255" y="39459"/>
                  <a:pt x="19922" y="37626"/>
                </a:cubicBezTo>
                <a:cubicBezTo>
                  <a:pt x="22433" y="36328"/>
                  <a:pt x="24944" y="35407"/>
                  <a:pt x="27790" y="35282"/>
                </a:cubicBezTo>
                <a:cubicBezTo>
                  <a:pt x="30510" y="35156"/>
                  <a:pt x="33272" y="35449"/>
                  <a:pt x="35909" y="34570"/>
                </a:cubicBezTo>
                <a:cubicBezTo>
                  <a:pt x="39969" y="33273"/>
                  <a:pt x="43066" y="30176"/>
                  <a:pt x="45409" y="26744"/>
                </a:cubicBezTo>
                <a:cubicBezTo>
                  <a:pt x="48339" y="22350"/>
                  <a:pt x="51101" y="16658"/>
                  <a:pt x="51101" y="11301"/>
                </a:cubicBezTo>
                <a:cubicBezTo>
                  <a:pt x="51101" y="7869"/>
                  <a:pt x="49594" y="4437"/>
                  <a:pt x="46958" y="2429"/>
                </a:cubicBezTo>
                <a:cubicBezTo>
                  <a:pt x="46832" y="2136"/>
                  <a:pt x="46623" y="1926"/>
                  <a:pt x="46372" y="1759"/>
                </a:cubicBezTo>
                <a:cubicBezTo>
                  <a:pt x="44289" y="528"/>
                  <a:pt x="42231" y="1"/>
                  <a:pt x="40229" y="1"/>
                </a:cubicBezTo>
                <a:close/>
              </a:path>
            </a:pathLst>
          </a:custGeom>
          <a:solidFill>
            <a:srgbClr val="F7BCAF">
              <a:alpha val="57590"/>
            </a:srgbClr>
          </a:solidFill>
          <a:ln>
            <a:noFill/>
          </a:ln>
        </p:spPr>
        <p:txBody>
          <a:bodyPr spcFirstLastPara="1" wrap="square" lIns="91425" tIns="91425" rIns="91425" bIns="91425" anchor="ctr" anchorCtr="0">
            <a:noAutofit/>
          </a:bodyPr>
          <a:lstStyle/>
          <a:p>
            <a:endParaRPr/>
          </a:p>
        </p:txBody>
      </p:sp>
      <p:sp>
        <p:nvSpPr>
          <p:cNvPr id="70" name="Google Shape;70;p9"/>
          <p:cNvSpPr/>
          <p:nvPr/>
        </p:nvSpPr>
        <p:spPr>
          <a:xfrm>
            <a:off x="-187107" y="-176854"/>
            <a:ext cx="2321264" cy="1990031"/>
          </a:xfrm>
          <a:custGeom>
            <a:avLst/>
            <a:gdLst/>
            <a:ahLst/>
            <a:cxnLst/>
            <a:rect l="l" t="t" r="r" b="b"/>
            <a:pathLst>
              <a:path w="74789" h="64117" fill="none" extrusionOk="0">
                <a:moveTo>
                  <a:pt x="1" y="64117"/>
                </a:moveTo>
                <a:cubicBezTo>
                  <a:pt x="1" y="64117"/>
                  <a:pt x="16867" y="61815"/>
                  <a:pt x="29632" y="51059"/>
                </a:cubicBezTo>
                <a:cubicBezTo>
                  <a:pt x="42396" y="40303"/>
                  <a:pt x="46456" y="16490"/>
                  <a:pt x="55789" y="19377"/>
                </a:cubicBezTo>
                <a:cubicBezTo>
                  <a:pt x="65080" y="22265"/>
                  <a:pt x="67465" y="18331"/>
                  <a:pt x="74789"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3524348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86"/>
        <p:cNvGrpSpPr/>
        <p:nvPr/>
      </p:nvGrpSpPr>
      <p:grpSpPr>
        <a:xfrm>
          <a:off x="0" y="0"/>
          <a:ext cx="0" cy="0"/>
          <a:chOff x="0" y="0"/>
          <a:chExt cx="0" cy="0"/>
        </a:xfrm>
      </p:grpSpPr>
    </p:spTree>
    <p:extLst>
      <p:ext uri="{BB962C8B-B14F-4D97-AF65-F5344CB8AC3E}">
        <p14:creationId xmlns:p14="http://schemas.microsoft.com/office/powerpoint/2010/main" val="4685322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87"/>
        <p:cNvGrpSpPr/>
        <p:nvPr/>
      </p:nvGrpSpPr>
      <p:grpSpPr>
        <a:xfrm>
          <a:off x="0" y="0"/>
          <a:ext cx="0" cy="0"/>
          <a:chOff x="0" y="0"/>
          <a:chExt cx="0" cy="0"/>
        </a:xfrm>
      </p:grpSpPr>
      <p:sp>
        <p:nvSpPr>
          <p:cNvPr id="88" name="Google Shape;88;p13"/>
          <p:cNvSpPr txBox="1">
            <a:spLocks noGrp="1"/>
          </p:cNvSpPr>
          <p:nvPr>
            <p:ph type="title"/>
          </p:nvPr>
        </p:nvSpPr>
        <p:spPr>
          <a:xfrm>
            <a:off x="714300" y="430675"/>
            <a:ext cx="77154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9" name="Google Shape;89;p13"/>
          <p:cNvSpPr txBox="1">
            <a:spLocks noGrp="1"/>
          </p:cNvSpPr>
          <p:nvPr>
            <p:ph type="title" idx="2"/>
          </p:nvPr>
        </p:nvSpPr>
        <p:spPr>
          <a:xfrm>
            <a:off x="1996388" y="1517850"/>
            <a:ext cx="23337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22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90" name="Google Shape;90;p13"/>
          <p:cNvSpPr txBox="1">
            <a:spLocks noGrp="1"/>
          </p:cNvSpPr>
          <p:nvPr>
            <p:ph type="subTitle" idx="1"/>
          </p:nvPr>
        </p:nvSpPr>
        <p:spPr>
          <a:xfrm>
            <a:off x="1996388" y="1966800"/>
            <a:ext cx="2333700" cy="62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1" name="Google Shape;91;p13"/>
          <p:cNvSpPr txBox="1">
            <a:spLocks noGrp="1"/>
          </p:cNvSpPr>
          <p:nvPr>
            <p:ph type="title" idx="3" hasCustomPrompt="1"/>
          </p:nvPr>
        </p:nvSpPr>
        <p:spPr>
          <a:xfrm>
            <a:off x="984912" y="1705700"/>
            <a:ext cx="878100" cy="62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500">
                <a:solidFill>
                  <a:schemeClr val="lt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92" name="Google Shape;92;p13"/>
          <p:cNvSpPr txBox="1">
            <a:spLocks noGrp="1"/>
          </p:cNvSpPr>
          <p:nvPr>
            <p:ph type="title" idx="4"/>
          </p:nvPr>
        </p:nvSpPr>
        <p:spPr>
          <a:xfrm>
            <a:off x="5825438" y="1517850"/>
            <a:ext cx="23337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22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93" name="Google Shape;93;p13"/>
          <p:cNvSpPr txBox="1">
            <a:spLocks noGrp="1"/>
          </p:cNvSpPr>
          <p:nvPr>
            <p:ph type="subTitle" idx="5"/>
          </p:nvPr>
        </p:nvSpPr>
        <p:spPr>
          <a:xfrm>
            <a:off x="5825438" y="1966800"/>
            <a:ext cx="2333700" cy="62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4" name="Google Shape;94;p13"/>
          <p:cNvSpPr txBox="1">
            <a:spLocks noGrp="1"/>
          </p:cNvSpPr>
          <p:nvPr>
            <p:ph type="title" idx="6" hasCustomPrompt="1"/>
          </p:nvPr>
        </p:nvSpPr>
        <p:spPr>
          <a:xfrm>
            <a:off x="4813962" y="1705700"/>
            <a:ext cx="878100" cy="62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500">
                <a:solidFill>
                  <a:schemeClr val="lt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95" name="Google Shape;95;p13"/>
          <p:cNvSpPr txBox="1">
            <a:spLocks noGrp="1"/>
          </p:cNvSpPr>
          <p:nvPr>
            <p:ph type="title" idx="7"/>
          </p:nvPr>
        </p:nvSpPr>
        <p:spPr>
          <a:xfrm>
            <a:off x="1996388" y="3134625"/>
            <a:ext cx="23337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22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96" name="Google Shape;96;p13"/>
          <p:cNvSpPr txBox="1">
            <a:spLocks noGrp="1"/>
          </p:cNvSpPr>
          <p:nvPr>
            <p:ph type="subTitle" idx="8"/>
          </p:nvPr>
        </p:nvSpPr>
        <p:spPr>
          <a:xfrm>
            <a:off x="1996388" y="3583575"/>
            <a:ext cx="2333700" cy="62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7" name="Google Shape;97;p13"/>
          <p:cNvSpPr txBox="1">
            <a:spLocks noGrp="1"/>
          </p:cNvSpPr>
          <p:nvPr>
            <p:ph type="title" idx="9" hasCustomPrompt="1"/>
          </p:nvPr>
        </p:nvSpPr>
        <p:spPr>
          <a:xfrm>
            <a:off x="984912" y="3322475"/>
            <a:ext cx="878100" cy="62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500">
                <a:solidFill>
                  <a:schemeClr val="lt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98" name="Google Shape;98;p13"/>
          <p:cNvSpPr txBox="1">
            <a:spLocks noGrp="1"/>
          </p:cNvSpPr>
          <p:nvPr>
            <p:ph type="title" idx="13"/>
          </p:nvPr>
        </p:nvSpPr>
        <p:spPr>
          <a:xfrm>
            <a:off x="5825438" y="3134625"/>
            <a:ext cx="23337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22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99" name="Google Shape;99;p13"/>
          <p:cNvSpPr txBox="1">
            <a:spLocks noGrp="1"/>
          </p:cNvSpPr>
          <p:nvPr>
            <p:ph type="subTitle" idx="14"/>
          </p:nvPr>
        </p:nvSpPr>
        <p:spPr>
          <a:xfrm>
            <a:off x="5825438" y="3583575"/>
            <a:ext cx="2333700" cy="62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0" name="Google Shape;100;p13"/>
          <p:cNvSpPr txBox="1">
            <a:spLocks noGrp="1"/>
          </p:cNvSpPr>
          <p:nvPr>
            <p:ph type="title" idx="15" hasCustomPrompt="1"/>
          </p:nvPr>
        </p:nvSpPr>
        <p:spPr>
          <a:xfrm>
            <a:off x="4813962" y="3322475"/>
            <a:ext cx="878100" cy="62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500">
                <a:solidFill>
                  <a:schemeClr val="lt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101" name="Google Shape;101;p13"/>
          <p:cNvSpPr/>
          <p:nvPr/>
        </p:nvSpPr>
        <p:spPr>
          <a:xfrm rot="5270767">
            <a:off x="6651499" y="-644138"/>
            <a:ext cx="3164683" cy="2617605"/>
          </a:xfrm>
          <a:custGeom>
            <a:avLst/>
            <a:gdLst/>
            <a:ahLst/>
            <a:cxnLst/>
            <a:rect l="l" t="t" r="r" b="b"/>
            <a:pathLst>
              <a:path w="51102" h="42268" extrusionOk="0">
                <a:moveTo>
                  <a:pt x="40229" y="1"/>
                </a:moveTo>
                <a:cubicBezTo>
                  <a:pt x="33182" y="1"/>
                  <a:pt x="26838" y="6532"/>
                  <a:pt x="22600" y="11845"/>
                </a:cubicBezTo>
                <a:cubicBezTo>
                  <a:pt x="20968" y="13938"/>
                  <a:pt x="19210" y="15905"/>
                  <a:pt x="17327" y="17746"/>
                </a:cubicBezTo>
                <a:cubicBezTo>
                  <a:pt x="15235" y="19713"/>
                  <a:pt x="12765" y="21178"/>
                  <a:pt x="10380" y="22768"/>
                </a:cubicBezTo>
                <a:cubicBezTo>
                  <a:pt x="6488" y="25363"/>
                  <a:pt x="2093" y="28586"/>
                  <a:pt x="963" y="33357"/>
                </a:cubicBezTo>
                <a:cubicBezTo>
                  <a:pt x="1" y="37416"/>
                  <a:pt x="2261" y="41643"/>
                  <a:pt x="6530" y="42187"/>
                </a:cubicBezTo>
                <a:cubicBezTo>
                  <a:pt x="6947" y="42242"/>
                  <a:pt x="7362" y="42268"/>
                  <a:pt x="7777" y="42268"/>
                </a:cubicBezTo>
                <a:cubicBezTo>
                  <a:pt x="12101" y="42268"/>
                  <a:pt x="16255" y="39459"/>
                  <a:pt x="19922" y="37626"/>
                </a:cubicBezTo>
                <a:cubicBezTo>
                  <a:pt x="22433" y="36328"/>
                  <a:pt x="24944" y="35407"/>
                  <a:pt x="27790" y="35282"/>
                </a:cubicBezTo>
                <a:cubicBezTo>
                  <a:pt x="30510" y="35156"/>
                  <a:pt x="33272" y="35449"/>
                  <a:pt x="35909" y="34570"/>
                </a:cubicBezTo>
                <a:cubicBezTo>
                  <a:pt x="39969" y="33273"/>
                  <a:pt x="43066" y="30176"/>
                  <a:pt x="45409" y="26744"/>
                </a:cubicBezTo>
                <a:cubicBezTo>
                  <a:pt x="48339" y="22350"/>
                  <a:pt x="51101" y="16658"/>
                  <a:pt x="51101" y="11301"/>
                </a:cubicBezTo>
                <a:cubicBezTo>
                  <a:pt x="51101" y="7869"/>
                  <a:pt x="49594" y="4437"/>
                  <a:pt x="46958" y="2429"/>
                </a:cubicBezTo>
                <a:cubicBezTo>
                  <a:pt x="46832" y="2136"/>
                  <a:pt x="46623" y="1926"/>
                  <a:pt x="46372" y="1759"/>
                </a:cubicBezTo>
                <a:cubicBezTo>
                  <a:pt x="44289" y="528"/>
                  <a:pt x="42231" y="1"/>
                  <a:pt x="40229" y="1"/>
                </a:cubicBezTo>
                <a:close/>
              </a:path>
            </a:pathLst>
          </a:custGeom>
          <a:solidFill>
            <a:srgbClr val="847B7D">
              <a:alpha val="50000"/>
            </a:srgbClr>
          </a:solidFill>
          <a:ln>
            <a:noFill/>
          </a:ln>
        </p:spPr>
        <p:txBody>
          <a:bodyPr spcFirstLastPara="1" wrap="square" lIns="91425" tIns="91425" rIns="91425" bIns="91425" anchor="ctr" anchorCtr="0">
            <a:noAutofit/>
          </a:bodyPr>
          <a:lstStyle/>
          <a:p>
            <a:endParaRPr/>
          </a:p>
        </p:txBody>
      </p:sp>
      <p:sp>
        <p:nvSpPr>
          <p:cNvPr id="102" name="Google Shape;102;p13"/>
          <p:cNvSpPr/>
          <p:nvPr/>
        </p:nvSpPr>
        <p:spPr>
          <a:xfrm rot="-4956263">
            <a:off x="7218527" y="-335331"/>
            <a:ext cx="3503719" cy="2530055"/>
          </a:xfrm>
          <a:custGeom>
            <a:avLst/>
            <a:gdLst/>
            <a:ahLst/>
            <a:cxnLst/>
            <a:rect l="l" t="t" r="r" b="b"/>
            <a:pathLst>
              <a:path w="82866" h="59838" extrusionOk="0">
                <a:moveTo>
                  <a:pt x="51210" y="1"/>
                </a:moveTo>
                <a:cubicBezTo>
                  <a:pt x="48271" y="1"/>
                  <a:pt x="45233" y="1001"/>
                  <a:pt x="40973" y="3222"/>
                </a:cubicBezTo>
                <a:cubicBezTo>
                  <a:pt x="32268" y="7742"/>
                  <a:pt x="33816" y="15945"/>
                  <a:pt x="20466" y="21134"/>
                </a:cubicBezTo>
                <a:cubicBezTo>
                  <a:pt x="17327" y="22390"/>
                  <a:pt x="14439" y="24106"/>
                  <a:pt x="11886" y="26282"/>
                </a:cubicBezTo>
                <a:cubicBezTo>
                  <a:pt x="6697" y="30551"/>
                  <a:pt x="2846" y="36243"/>
                  <a:pt x="796" y="42604"/>
                </a:cubicBezTo>
                <a:cubicBezTo>
                  <a:pt x="628" y="43023"/>
                  <a:pt x="670" y="43441"/>
                  <a:pt x="879" y="43776"/>
                </a:cubicBezTo>
                <a:cubicBezTo>
                  <a:pt x="0" y="48087"/>
                  <a:pt x="754" y="52481"/>
                  <a:pt x="4395" y="55704"/>
                </a:cubicBezTo>
                <a:cubicBezTo>
                  <a:pt x="7730" y="58655"/>
                  <a:pt x="12065" y="59838"/>
                  <a:pt x="16415" y="59838"/>
                </a:cubicBezTo>
                <a:cubicBezTo>
                  <a:pt x="18233" y="59838"/>
                  <a:pt x="20053" y="59631"/>
                  <a:pt x="21805" y="59261"/>
                </a:cubicBezTo>
                <a:cubicBezTo>
                  <a:pt x="29171" y="57671"/>
                  <a:pt x="35490" y="53109"/>
                  <a:pt x="41684" y="49007"/>
                </a:cubicBezTo>
                <a:cubicBezTo>
                  <a:pt x="47878" y="44948"/>
                  <a:pt x="54323" y="41139"/>
                  <a:pt x="59973" y="36368"/>
                </a:cubicBezTo>
                <a:cubicBezTo>
                  <a:pt x="67465" y="30091"/>
                  <a:pt x="82866" y="13350"/>
                  <a:pt x="67925" y="6193"/>
                </a:cubicBezTo>
                <a:cubicBezTo>
                  <a:pt x="59938" y="2326"/>
                  <a:pt x="55691" y="1"/>
                  <a:pt x="51210" y="1"/>
                </a:cubicBezTo>
                <a:close/>
              </a:path>
            </a:pathLst>
          </a:custGeom>
          <a:solidFill>
            <a:srgbClr val="F7BCAF">
              <a:alpha val="57590"/>
            </a:srgbClr>
          </a:solidFill>
          <a:ln>
            <a:noFill/>
          </a:ln>
        </p:spPr>
        <p:txBody>
          <a:bodyPr spcFirstLastPara="1" wrap="square" lIns="91425" tIns="91425" rIns="91425" bIns="91425" anchor="ctr" anchorCtr="0">
            <a:noAutofit/>
          </a:bodyPr>
          <a:lstStyle/>
          <a:p>
            <a:endParaRPr/>
          </a:p>
        </p:txBody>
      </p:sp>
      <p:sp>
        <p:nvSpPr>
          <p:cNvPr id="103" name="Google Shape;103;p13"/>
          <p:cNvSpPr/>
          <p:nvPr/>
        </p:nvSpPr>
        <p:spPr>
          <a:xfrm rot="4415037">
            <a:off x="7380578" y="-251825"/>
            <a:ext cx="1869657" cy="1602867"/>
          </a:xfrm>
          <a:custGeom>
            <a:avLst/>
            <a:gdLst/>
            <a:ahLst/>
            <a:cxnLst/>
            <a:rect l="l" t="t" r="r" b="b"/>
            <a:pathLst>
              <a:path w="74789" h="64117" fill="none" extrusionOk="0">
                <a:moveTo>
                  <a:pt x="1" y="64117"/>
                </a:moveTo>
                <a:cubicBezTo>
                  <a:pt x="1" y="64117"/>
                  <a:pt x="16867" y="61815"/>
                  <a:pt x="29632" y="51059"/>
                </a:cubicBezTo>
                <a:cubicBezTo>
                  <a:pt x="42396" y="40303"/>
                  <a:pt x="46456" y="16490"/>
                  <a:pt x="55789" y="19377"/>
                </a:cubicBezTo>
                <a:cubicBezTo>
                  <a:pt x="65080" y="22265"/>
                  <a:pt x="67465" y="18331"/>
                  <a:pt x="74789" y="0"/>
                </a:cubicBezTo>
              </a:path>
            </a:pathLst>
          </a:custGeom>
          <a:noFill/>
          <a:ln w="6275" cap="flat" cmpd="sng">
            <a:solidFill>
              <a:srgbClr val="87725D"/>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
        <p:nvSpPr>
          <p:cNvPr id="104" name="Google Shape;104;p13"/>
          <p:cNvSpPr/>
          <p:nvPr/>
        </p:nvSpPr>
        <p:spPr>
          <a:xfrm rot="4500066">
            <a:off x="-362918" y="3520386"/>
            <a:ext cx="2413501" cy="1384735"/>
          </a:xfrm>
          <a:custGeom>
            <a:avLst/>
            <a:gdLst/>
            <a:ahLst/>
            <a:cxnLst/>
            <a:rect l="l" t="t" r="r" b="b"/>
            <a:pathLst>
              <a:path w="77761" h="44615" fill="none" extrusionOk="0">
                <a:moveTo>
                  <a:pt x="0" y="41140"/>
                </a:moveTo>
                <a:cubicBezTo>
                  <a:pt x="0" y="41140"/>
                  <a:pt x="5650" y="28292"/>
                  <a:pt x="14481" y="31598"/>
                </a:cubicBezTo>
                <a:cubicBezTo>
                  <a:pt x="23353" y="34904"/>
                  <a:pt x="33523" y="44614"/>
                  <a:pt x="48213" y="24567"/>
                </a:cubicBezTo>
                <a:cubicBezTo>
                  <a:pt x="62945" y="4562"/>
                  <a:pt x="72361" y="335"/>
                  <a:pt x="77760"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28612859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14"/>
        <p:cNvGrpSpPr/>
        <p:nvPr/>
      </p:nvGrpSpPr>
      <p:grpSpPr>
        <a:xfrm>
          <a:off x="0" y="0"/>
          <a:ext cx="0" cy="0"/>
          <a:chOff x="0" y="0"/>
          <a:chExt cx="0" cy="0"/>
        </a:xfrm>
      </p:grpSpPr>
      <p:sp>
        <p:nvSpPr>
          <p:cNvPr id="115" name="Google Shape;115;p15"/>
          <p:cNvSpPr/>
          <p:nvPr/>
        </p:nvSpPr>
        <p:spPr>
          <a:xfrm rot="3584790">
            <a:off x="6956331" y="-680817"/>
            <a:ext cx="2946740" cy="2460840"/>
          </a:xfrm>
          <a:custGeom>
            <a:avLst/>
            <a:gdLst/>
            <a:ahLst/>
            <a:cxnLst/>
            <a:rect l="l" t="t" r="r" b="b"/>
            <a:pathLst>
              <a:path w="104922" h="86002" extrusionOk="0">
                <a:moveTo>
                  <a:pt x="90057" y="0"/>
                </a:moveTo>
                <a:cubicBezTo>
                  <a:pt x="89197" y="0"/>
                  <a:pt x="88357" y="35"/>
                  <a:pt x="87554" y="97"/>
                </a:cubicBezTo>
                <a:cubicBezTo>
                  <a:pt x="77970" y="808"/>
                  <a:pt x="69516" y="5830"/>
                  <a:pt x="62652" y="12317"/>
                </a:cubicBezTo>
                <a:cubicBezTo>
                  <a:pt x="58551" y="16210"/>
                  <a:pt x="55203" y="20730"/>
                  <a:pt x="51352" y="24915"/>
                </a:cubicBezTo>
                <a:cubicBezTo>
                  <a:pt x="49385" y="27133"/>
                  <a:pt x="47042" y="29058"/>
                  <a:pt x="44489" y="30565"/>
                </a:cubicBezTo>
                <a:cubicBezTo>
                  <a:pt x="41648" y="32143"/>
                  <a:pt x="38882" y="32494"/>
                  <a:pt x="35770" y="32494"/>
                </a:cubicBezTo>
                <a:cubicBezTo>
                  <a:pt x="35580" y="32494"/>
                  <a:pt x="35390" y="32492"/>
                  <a:pt x="35198" y="32490"/>
                </a:cubicBezTo>
                <a:cubicBezTo>
                  <a:pt x="29715" y="32490"/>
                  <a:pt x="25321" y="34080"/>
                  <a:pt x="21345" y="37931"/>
                </a:cubicBezTo>
                <a:cubicBezTo>
                  <a:pt x="18834" y="40316"/>
                  <a:pt x="16825" y="43204"/>
                  <a:pt x="14816" y="46050"/>
                </a:cubicBezTo>
                <a:cubicBezTo>
                  <a:pt x="14398" y="46092"/>
                  <a:pt x="14021" y="46385"/>
                  <a:pt x="13770" y="46719"/>
                </a:cubicBezTo>
                <a:cubicBezTo>
                  <a:pt x="12807" y="48184"/>
                  <a:pt x="11887" y="49649"/>
                  <a:pt x="10966" y="51114"/>
                </a:cubicBezTo>
                <a:lnTo>
                  <a:pt x="10589" y="51532"/>
                </a:lnTo>
                <a:cubicBezTo>
                  <a:pt x="10380" y="51741"/>
                  <a:pt x="10254" y="52034"/>
                  <a:pt x="10212" y="52327"/>
                </a:cubicBezTo>
                <a:cubicBezTo>
                  <a:pt x="8455" y="55090"/>
                  <a:pt x="6739" y="57852"/>
                  <a:pt x="5107" y="60698"/>
                </a:cubicBezTo>
                <a:cubicBezTo>
                  <a:pt x="2721" y="64757"/>
                  <a:pt x="1" y="69194"/>
                  <a:pt x="629" y="74132"/>
                </a:cubicBezTo>
                <a:cubicBezTo>
                  <a:pt x="1565" y="81740"/>
                  <a:pt x="9376" y="86002"/>
                  <a:pt x="16499" y="86002"/>
                </a:cubicBezTo>
                <a:cubicBezTo>
                  <a:pt x="17017" y="86002"/>
                  <a:pt x="17531" y="85979"/>
                  <a:pt x="18039" y="85934"/>
                </a:cubicBezTo>
                <a:cubicBezTo>
                  <a:pt x="28878" y="84930"/>
                  <a:pt x="36872" y="76852"/>
                  <a:pt x="46916" y="73672"/>
                </a:cubicBezTo>
                <a:cubicBezTo>
                  <a:pt x="52106" y="72039"/>
                  <a:pt x="57588" y="72583"/>
                  <a:pt x="62819" y="71202"/>
                </a:cubicBezTo>
                <a:cubicBezTo>
                  <a:pt x="67298" y="70072"/>
                  <a:pt x="71315" y="67561"/>
                  <a:pt x="74873" y="64715"/>
                </a:cubicBezTo>
                <a:cubicBezTo>
                  <a:pt x="82531" y="58605"/>
                  <a:pt x="88307" y="50360"/>
                  <a:pt x="93873" y="42367"/>
                </a:cubicBezTo>
                <a:cubicBezTo>
                  <a:pt x="96886" y="38182"/>
                  <a:pt x="99230" y="33536"/>
                  <a:pt x="100779" y="28640"/>
                </a:cubicBezTo>
                <a:cubicBezTo>
                  <a:pt x="102285" y="23785"/>
                  <a:pt x="103038" y="18721"/>
                  <a:pt x="103708" y="13657"/>
                </a:cubicBezTo>
                <a:cubicBezTo>
                  <a:pt x="104210" y="9681"/>
                  <a:pt x="104922" y="5245"/>
                  <a:pt x="101071" y="2692"/>
                </a:cubicBezTo>
                <a:cubicBezTo>
                  <a:pt x="98034" y="678"/>
                  <a:pt x="93856" y="0"/>
                  <a:pt x="90057" y="0"/>
                </a:cubicBezTo>
                <a:close/>
              </a:path>
            </a:pathLst>
          </a:custGeom>
          <a:solidFill>
            <a:srgbClr val="847B7D">
              <a:alpha val="50000"/>
            </a:srgbClr>
          </a:solidFill>
          <a:ln>
            <a:noFill/>
          </a:ln>
        </p:spPr>
        <p:txBody>
          <a:bodyPr spcFirstLastPara="1" wrap="square" lIns="91425" tIns="91425" rIns="91425" bIns="91425" anchor="ctr" anchorCtr="0">
            <a:noAutofit/>
          </a:bodyPr>
          <a:lstStyle/>
          <a:p>
            <a:endParaRPr/>
          </a:p>
        </p:txBody>
      </p:sp>
      <p:sp>
        <p:nvSpPr>
          <p:cNvPr id="116" name="Google Shape;116;p15"/>
          <p:cNvSpPr/>
          <p:nvPr/>
        </p:nvSpPr>
        <p:spPr>
          <a:xfrm rot="4788513">
            <a:off x="-466981" y="3024871"/>
            <a:ext cx="2794270" cy="2639946"/>
          </a:xfrm>
          <a:custGeom>
            <a:avLst/>
            <a:gdLst/>
            <a:ahLst/>
            <a:cxnLst/>
            <a:rect l="l" t="t" r="r" b="b"/>
            <a:pathLst>
              <a:path w="51102" h="42268" extrusionOk="0">
                <a:moveTo>
                  <a:pt x="40229" y="1"/>
                </a:moveTo>
                <a:cubicBezTo>
                  <a:pt x="33182" y="1"/>
                  <a:pt x="26838" y="6532"/>
                  <a:pt x="22600" y="11845"/>
                </a:cubicBezTo>
                <a:cubicBezTo>
                  <a:pt x="20968" y="13938"/>
                  <a:pt x="19210" y="15905"/>
                  <a:pt x="17327" y="17746"/>
                </a:cubicBezTo>
                <a:cubicBezTo>
                  <a:pt x="15235" y="19713"/>
                  <a:pt x="12765" y="21178"/>
                  <a:pt x="10380" y="22768"/>
                </a:cubicBezTo>
                <a:cubicBezTo>
                  <a:pt x="6488" y="25363"/>
                  <a:pt x="2093" y="28586"/>
                  <a:pt x="963" y="33357"/>
                </a:cubicBezTo>
                <a:cubicBezTo>
                  <a:pt x="1" y="37416"/>
                  <a:pt x="2261" y="41643"/>
                  <a:pt x="6530" y="42187"/>
                </a:cubicBezTo>
                <a:cubicBezTo>
                  <a:pt x="6947" y="42242"/>
                  <a:pt x="7362" y="42268"/>
                  <a:pt x="7777" y="42268"/>
                </a:cubicBezTo>
                <a:cubicBezTo>
                  <a:pt x="12101" y="42268"/>
                  <a:pt x="16255" y="39459"/>
                  <a:pt x="19922" y="37626"/>
                </a:cubicBezTo>
                <a:cubicBezTo>
                  <a:pt x="22433" y="36328"/>
                  <a:pt x="24944" y="35407"/>
                  <a:pt x="27790" y="35282"/>
                </a:cubicBezTo>
                <a:cubicBezTo>
                  <a:pt x="30510" y="35156"/>
                  <a:pt x="33272" y="35449"/>
                  <a:pt x="35909" y="34570"/>
                </a:cubicBezTo>
                <a:cubicBezTo>
                  <a:pt x="39969" y="33273"/>
                  <a:pt x="43066" y="30176"/>
                  <a:pt x="45409" y="26744"/>
                </a:cubicBezTo>
                <a:cubicBezTo>
                  <a:pt x="48339" y="22350"/>
                  <a:pt x="51101" y="16658"/>
                  <a:pt x="51101" y="11301"/>
                </a:cubicBezTo>
                <a:cubicBezTo>
                  <a:pt x="51101" y="7869"/>
                  <a:pt x="49594" y="4437"/>
                  <a:pt x="46958" y="2429"/>
                </a:cubicBezTo>
                <a:cubicBezTo>
                  <a:pt x="46832" y="2136"/>
                  <a:pt x="46623" y="1926"/>
                  <a:pt x="46372" y="1759"/>
                </a:cubicBezTo>
                <a:cubicBezTo>
                  <a:pt x="44289" y="528"/>
                  <a:pt x="42231" y="1"/>
                  <a:pt x="40229" y="1"/>
                </a:cubicBezTo>
                <a:close/>
              </a:path>
            </a:pathLst>
          </a:custGeom>
          <a:solidFill>
            <a:srgbClr val="F7BCAF">
              <a:alpha val="57590"/>
            </a:srgbClr>
          </a:solidFill>
          <a:ln>
            <a:noFill/>
          </a:ln>
        </p:spPr>
        <p:txBody>
          <a:bodyPr spcFirstLastPara="1" wrap="square" lIns="91425" tIns="91425" rIns="91425" bIns="91425" anchor="ctr" anchorCtr="0">
            <a:noAutofit/>
          </a:bodyPr>
          <a:lstStyle/>
          <a:p>
            <a:endParaRPr/>
          </a:p>
        </p:txBody>
      </p:sp>
      <p:sp>
        <p:nvSpPr>
          <p:cNvPr id="117" name="Google Shape;117;p15"/>
          <p:cNvSpPr/>
          <p:nvPr/>
        </p:nvSpPr>
        <p:spPr>
          <a:xfrm rot="-5399798">
            <a:off x="-866013" y="1463371"/>
            <a:ext cx="4469940" cy="3973070"/>
          </a:xfrm>
          <a:custGeom>
            <a:avLst/>
            <a:gdLst/>
            <a:ahLst/>
            <a:cxnLst/>
            <a:rect l="l" t="t" r="r" b="b"/>
            <a:pathLst>
              <a:path w="104922" h="93926" extrusionOk="0">
                <a:moveTo>
                  <a:pt x="87299" y="1"/>
                </a:moveTo>
                <a:cubicBezTo>
                  <a:pt x="84060" y="1"/>
                  <a:pt x="80758" y="1074"/>
                  <a:pt x="77928" y="3179"/>
                </a:cubicBezTo>
                <a:cubicBezTo>
                  <a:pt x="69808" y="9248"/>
                  <a:pt x="66418" y="22138"/>
                  <a:pt x="56249" y="25235"/>
                </a:cubicBezTo>
                <a:cubicBezTo>
                  <a:pt x="55265" y="25544"/>
                  <a:pt x="54304" y="25646"/>
                  <a:pt x="53350" y="25646"/>
                </a:cubicBezTo>
                <a:cubicBezTo>
                  <a:pt x="51527" y="25646"/>
                  <a:pt x="49727" y="25276"/>
                  <a:pt x="47827" y="25276"/>
                </a:cubicBezTo>
                <a:cubicBezTo>
                  <a:pt x="47761" y="25276"/>
                  <a:pt x="47694" y="25276"/>
                  <a:pt x="47627" y="25277"/>
                </a:cubicBezTo>
                <a:cubicBezTo>
                  <a:pt x="45242" y="25403"/>
                  <a:pt x="42940" y="26240"/>
                  <a:pt x="41057" y="27746"/>
                </a:cubicBezTo>
                <a:cubicBezTo>
                  <a:pt x="36453" y="31094"/>
                  <a:pt x="32812" y="36116"/>
                  <a:pt x="29799" y="40846"/>
                </a:cubicBezTo>
                <a:cubicBezTo>
                  <a:pt x="29715" y="40929"/>
                  <a:pt x="29673" y="41055"/>
                  <a:pt x="29631" y="41139"/>
                </a:cubicBezTo>
                <a:cubicBezTo>
                  <a:pt x="23395" y="46077"/>
                  <a:pt x="17745" y="51727"/>
                  <a:pt x="12807" y="57963"/>
                </a:cubicBezTo>
                <a:cubicBezTo>
                  <a:pt x="7366" y="64910"/>
                  <a:pt x="1" y="74452"/>
                  <a:pt x="4186" y="83743"/>
                </a:cubicBezTo>
                <a:cubicBezTo>
                  <a:pt x="7489" y="91065"/>
                  <a:pt x="15115" y="93925"/>
                  <a:pt x="22622" y="93925"/>
                </a:cubicBezTo>
                <a:cubicBezTo>
                  <a:pt x="24340" y="93925"/>
                  <a:pt x="26053" y="93775"/>
                  <a:pt x="27706" y="93495"/>
                </a:cubicBezTo>
                <a:cubicBezTo>
                  <a:pt x="38420" y="91695"/>
                  <a:pt x="48004" y="85710"/>
                  <a:pt x="56876" y="79768"/>
                </a:cubicBezTo>
                <a:cubicBezTo>
                  <a:pt x="64912" y="74369"/>
                  <a:pt x="72738" y="68300"/>
                  <a:pt x="78765" y="60641"/>
                </a:cubicBezTo>
                <a:cubicBezTo>
                  <a:pt x="81694" y="56875"/>
                  <a:pt x="84121" y="52732"/>
                  <a:pt x="85921" y="48295"/>
                </a:cubicBezTo>
                <a:cubicBezTo>
                  <a:pt x="88181" y="42855"/>
                  <a:pt x="90023" y="37372"/>
                  <a:pt x="93245" y="32392"/>
                </a:cubicBezTo>
                <a:cubicBezTo>
                  <a:pt x="98058" y="24900"/>
                  <a:pt x="104922" y="14940"/>
                  <a:pt x="98853" y="6109"/>
                </a:cubicBezTo>
                <a:cubicBezTo>
                  <a:pt x="96027" y="2002"/>
                  <a:pt x="91722" y="1"/>
                  <a:pt x="87299" y="1"/>
                </a:cubicBezTo>
                <a:close/>
              </a:path>
            </a:pathLst>
          </a:custGeom>
          <a:solidFill>
            <a:srgbClr val="B9F0F6">
              <a:alpha val="54020"/>
            </a:srgbClr>
          </a:solidFill>
          <a:ln>
            <a:noFill/>
          </a:ln>
        </p:spPr>
        <p:txBody>
          <a:bodyPr spcFirstLastPara="1" wrap="square" lIns="91425" tIns="91425" rIns="91425" bIns="91425" anchor="ctr" anchorCtr="0">
            <a:noAutofit/>
          </a:bodyPr>
          <a:lstStyle/>
          <a:p>
            <a:endParaRPr/>
          </a:p>
        </p:txBody>
      </p:sp>
      <p:sp>
        <p:nvSpPr>
          <p:cNvPr id="118" name="Google Shape;118;p15"/>
          <p:cNvSpPr/>
          <p:nvPr/>
        </p:nvSpPr>
        <p:spPr>
          <a:xfrm>
            <a:off x="-248606" y="4147850"/>
            <a:ext cx="1279462" cy="675396"/>
          </a:xfrm>
          <a:custGeom>
            <a:avLst/>
            <a:gdLst/>
            <a:ahLst/>
            <a:cxnLst/>
            <a:rect l="l" t="t" r="r" b="b"/>
            <a:pathLst>
              <a:path w="19504" h="10799" fill="none" extrusionOk="0">
                <a:moveTo>
                  <a:pt x="1" y="10798"/>
                </a:moveTo>
                <a:cubicBezTo>
                  <a:pt x="1" y="10798"/>
                  <a:pt x="11217" y="1"/>
                  <a:pt x="11175" y="3098"/>
                </a:cubicBezTo>
                <a:cubicBezTo>
                  <a:pt x="11133" y="8957"/>
                  <a:pt x="14105" y="8078"/>
                  <a:pt x="19504" y="2219"/>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
        <p:nvSpPr>
          <p:cNvPr id="119" name="Google Shape;119;p15"/>
          <p:cNvSpPr txBox="1">
            <a:spLocks noGrp="1"/>
          </p:cNvSpPr>
          <p:nvPr>
            <p:ph type="title"/>
          </p:nvPr>
        </p:nvSpPr>
        <p:spPr>
          <a:xfrm>
            <a:off x="714300" y="430675"/>
            <a:ext cx="77154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20" name="Google Shape;120;p15"/>
          <p:cNvSpPr txBox="1">
            <a:spLocks noGrp="1"/>
          </p:cNvSpPr>
          <p:nvPr>
            <p:ph type="title" idx="2"/>
          </p:nvPr>
        </p:nvSpPr>
        <p:spPr>
          <a:xfrm>
            <a:off x="880151" y="2584650"/>
            <a:ext cx="2328000" cy="4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21" name="Google Shape;121;p15"/>
          <p:cNvSpPr txBox="1">
            <a:spLocks noGrp="1"/>
          </p:cNvSpPr>
          <p:nvPr>
            <p:ph type="subTitle" idx="1"/>
          </p:nvPr>
        </p:nvSpPr>
        <p:spPr>
          <a:xfrm>
            <a:off x="880151" y="3072347"/>
            <a:ext cx="2328000" cy="75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2" name="Google Shape;122;p15"/>
          <p:cNvSpPr txBox="1">
            <a:spLocks noGrp="1"/>
          </p:cNvSpPr>
          <p:nvPr>
            <p:ph type="title" idx="3"/>
          </p:nvPr>
        </p:nvSpPr>
        <p:spPr>
          <a:xfrm>
            <a:off x="3407991" y="2584650"/>
            <a:ext cx="2328000" cy="4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23" name="Google Shape;123;p15"/>
          <p:cNvSpPr txBox="1">
            <a:spLocks noGrp="1"/>
          </p:cNvSpPr>
          <p:nvPr>
            <p:ph type="subTitle" idx="4"/>
          </p:nvPr>
        </p:nvSpPr>
        <p:spPr>
          <a:xfrm>
            <a:off x="3407987" y="3072347"/>
            <a:ext cx="2328000" cy="75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4" name="Google Shape;124;p15"/>
          <p:cNvSpPr txBox="1">
            <a:spLocks noGrp="1"/>
          </p:cNvSpPr>
          <p:nvPr>
            <p:ph type="title" idx="5"/>
          </p:nvPr>
        </p:nvSpPr>
        <p:spPr>
          <a:xfrm>
            <a:off x="5935831" y="2584650"/>
            <a:ext cx="2328000" cy="4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25" name="Google Shape;125;p15"/>
          <p:cNvSpPr txBox="1">
            <a:spLocks noGrp="1"/>
          </p:cNvSpPr>
          <p:nvPr>
            <p:ph type="subTitle" idx="6"/>
          </p:nvPr>
        </p:nvSpPr>
        <p:spPr>
          <a:xfrm>
            <a:off x="5935823" y="3072347"/>
            <a:ext cx="2328000" cy="75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6" name="Google Shape;126;p15"/>
          <p:cNvSpPr/>
          <p:nvPr/>
        </p:nvSpPr>
        <p:spPr>
          <a:xfrm>
            <a:off x="7341200" y="3618574"/>
            <a:ext cx="2177002" cy="1971759"/>
          </a:xfrm>
          <a:custGeom>
            <a:avLst/>
            <a:gdLst/>
            <a:ahLst/>
            <a:cxnLst/>
            <a:rect l="l" t="t" r="r" b="b"/>
            <a:pathLst>
              <a:path w="51603" h="47963" fill="none" extrusionOk="0">
                <a:moveTo>
                  <a:pt x="0" y="47963"/>
                </a:moveTo>
                <a:cubicBezTo>
                  <a:pt x="0" y="47963"/>
                  <a:pt x="9333" y="32771"/>
                  <a:pt x="18080" y="32143"/>
                </a:cubicBezTo>
                <a:cubicBezTo>
                  <a:pt x="26827" y="31557"/>
                  <a:pt x="18164" y="19755"/>
                  <a:pt x="29212" y="11175"/>
                </a:cubicBezTo>
                <a:cubicBezTo>
                  <a:pt x="35867" y="6027"/>
                  <a:pt x="43484" y="2219"/>
                  <a:pt x="51603" y="1"/>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8602372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42"/>
        <p:cNvGrpSpPr/>
        <p:nvPr/>
      </p:nvGrpSpPr>
      <p:grpSpPr>
        <a:xfrm>
          <a:off x="0" y="0"/>
          <a:ext cx="0" cy="0"/>
          <a:chOff x="0" y="0"/>
          <a:chExt cx="0" cy="0"/>
        </a:xfrm>
      </p:grpSpPr>
      <p:sp>
        <p:nvSpPr>
          <p:cNvPr id="143" name="Google Shape;143;p17"/>
          <p:cNvSpPr/>
          <p:nvPr/>
        </p:nvSpPr>
        <p:spPr>
          <a:xfrm rot="5353502">
            <a:off x="7382770" y="-282590"/>
            <a:ext cx="2715105" cy="2594236"/>
          </a:xfrm>
          <a:custGeom>
            <a:avLst/>
            <a:gdLst/>
            <a:ahLst/>
            <a:cxnLst/>
            <a:rect l="l" t="t" r="r" b="b"/>
            <a:pathLst>
              <a:path w="104922" h="93926" extrusionOk="0">
                <a:moveTo>
                  <a:pt x="87299" y="1"/>
                </a:moveTo>
                <a:cubicBezTo>
                  <a:pt x="84060" y="1"/>
                  <a:pt x="80758" y="1074"/>
                  <a:pt x="77928" y="3179"/>
                </a:cubicBezTo>
                <a:cubicBezTo>
                  <a:pt x="69808" y="9248"/>
                  <a:pt x="66418" y="22138"/>
                  <a:pt x="56249" y="25235"/>
                </a:cubicBezTo>
                <a:cubicBezTo>
                  <a:pt x="55265" y="25544"/>
                  <a:pt x="54304" y="25646"/>
                  <a:pt x="53350" y="25646"/>
                </a:cubicBezTo>
                <a:cubicBezTo>
                  <a:pt x="51527" y="25646"/>
                  <a:pt x="49727" y="25276"/>
                  <a:pt x="47827" y="25276"/>
                </a:cubicBezTo>
                <a:cubicBezTo>
                  <a:pt x="47761" y="25276"/>
                  <a:pt x="47694" y="25276"/>
                  <a:pt x="47627" y="25277"/>
                </a:cubicBezTo>
                <a:cubicBezTo>
                  <a:pt x="45242" y="25403"/>
                  <a:pt x="42940" y="26240"/>
                  <a:pt x="41057" y="27746"/>
                </a:cubicBezTo>
                <a:cubicBezTo>
                  <a:pt x="36453" y="31094"/>
                  <a:pt x="32812" y="36116"/>
                  <a:pt x="29799" y="40846"/>
                </a:cubicBezTo>
                <a:cubicBezTo>
                  <a:pt x="29715" y="40929"/>
                  <a:pt x="29673" y="41055"/>
                  <a:pt x="29631" y="41139"/>
                </a:cubicBezTo>
                <a:cubicBezTo>
                  <a:pt x="23395" y="46077"/>
                  <a:pt x="17745" y="51727"/>
                  <a:pt x="12807" y="57963"/>
                </a:cubicBezTo>
                <a:cubicBezTo>
                  <a:pt x="7366" y="64910"/>
                  <a:pt x="1" y="74452"/>
                  <a:pt x="4186" y="83743"/>
                </a:cubicBezTo>
                <a:cubicBezTo>
                  <a:pt x="7489" y="91065"/>
                  <a:pt x="15115" y="93925"/>
                  <a:pt x="22622" y="93925"/>
                </a:cubicBezTo>
                <a:cubicBezTo>
                  <a:pt x="24340" y="93925"/>
                  <a:pt x="26053" y="93775"/>
                  <a:pt x="27706" y="93495"/>
                </a:cubicBezTo>
                <a:cubicBezTo>
                  <a:pt x="38420" y="91695"/>
                  <a:pt x="48004" y="85710"/>
                  <a:pt x="56876" y="79768"/>
                </a:cubicBezTo>
                <a:cubicBezTo>
                  <a:pt x="64912" y="74369"/>
                  <a:pt x="72738" y="68300"/>
                  <a:pt x="78765" y="60641"/>
                </a:cubicBezTo>
                <a:cubicBezTo>
                  <a:pt x="81694" y="56875"/>
                  <a:pt x="84121" y="52732"/>
                  <a:pt x="85921" y="48295"/>
                </a:cubicBezTo>
                <a:cubicBezTo>
                  <a:pt x="88181" y="42855"/>
                  <a:pt x="90023" y="37372"/>
                  <a:pt x="93245" y="32392"/>
                </a:cubicBezTo>
                <a:cubicBezTo>
                  <a:pt x="98058" y="24900"/>
                  <a:pt x="104922" y="14940"/>
                  <a:pt x="98853" y="6109"/>
                </a:cubicBezTo>
                <a:cubicBezTo>
                  <a:pt x="96027" y="2002"/>
                  <a:pt x="91722" y="1"/>
                  <a:pt x="87299" y="1"/>
                </a:cubicBezTo>
                <a:close/>
              </a:path>
            </a:pathLst>
          </a:custGeom>
          <a:solidFill>
            <a:srgbClr val="847B7D">
              <a:alpha val="50000"/>
            </a:srgbClr>
          </a:solidFill>
          <a:ln>
            <a:noFill/>
          </a:ln>
        </p:spPr>
        <p:txBody>
          <a:bodyPr spcFirstLastPara="1" wrap="square" lIns="91425" tIns="91425" rIns="91425" bIns="91425" anchor="ctr" anchorCtr="0">
            <a:noAutofit/>
          </a:bodyPr>
          <a:lstStyle/>
          <a:p>
            <a:endParaRPr/>
          </a:p>
        </p:txBody>
      </p:sp>
      <p:sp>
        <p:nvSpPr>
          <p:cNvPr id="144" name="Google Shape;144;p17"/>
          <p:cNvSpPr/>
          <p:nvPr/>
        </p:nvSpPr>
        <p:spPr>
          <a:xfrm rot="5567869">
            <a:off x="5887204" y="73635"/>
            <a:ext cx="4083743" cy="3462183"/>
          </a:xfrm>
          <a:custGeom>
            <a:avLst/>
            <a:gdLst/>
            <a:ahLst/>
            <a:cxnLst/>
            <a:rect l="l" t="t" r="r" b="b"/>
            <a:pathLst>
              <a:path w="54951" h="43651" extrusionOk="0">
                <a:moveTo>
                  <a:pt x="41232" y="0"/>
                </a:moveTo>
                <a:cubicBezTo>
                  <a:pt x="38979" y="0"/>
                  <a:pt x="36690" y="517"/>
                  <a:pt x="34527" y="1443"/>
                </a:cubicBezTo>
                <a:cubicBezTo>
                  <a:pt x="32058" y="2573"/>
                  <a:pt x="29756" y="4038"/>
                  <a:pt x="27748" y="5796"/>
                </a:cubicBezTo>
                <a:cubicBezTo>
                  <a:pt x="25069" y="8098"/>
                  <a:pt x="22935" y="10985"/>
                  <a:pt x="20005" y="12952"/>
                </a:cubicBezTo>
                <a:cubicBezTo>
                  <a:pt x="15318" y="16133"/>
                  <a:pt x="9333" y="16803"/>
                  <a:pt x="4939" y="20528"/>
                </a:cubicBezTo>
                <a:cubicBezTo>
                  <a:pt x="1298" y="23583"/>
                  <a:pt x="0" y="28647"/>
                  <a:pt x="1758" y="33041"/>
                </a:cubicBezTo>
                <a:cubicBezTo>
                  <a:pt x="1800" y="34004"/>
                  <a:pt x="2009" y="34924"/>
                  <a:pt x="2260" y="35803"/>
                </a:cubicBezTo>
                <a:cubicBezTo>
                  <a:pt x="3767" y="40574"/>
                  <a:pt x="8078" y="43211"/>
                  <a:pt x="12890" y="43588"/>
                </a:cubicBezTo>
                <a:cubicBezTo>
                  <a:pt x="13416" y="43631"/>
                  <a:pt x="13943" y="43651"/>
                  <a:pt x="14471" y="43651"/>
                </a:cubicBezTo>
                <a:cubicBezTo>
                  <a:pt x="19617" y="43651"/>
                  <a:pt x="24837" y="41715"/>
                  <a:pt x="29505" y="39779"/>
                </a:cubicBezTo>
                <a:cubicBezTo>
                  <a:pt x="34569" y="37687"/>
                  <a:pt x="39591" y="35008"/>
                  <a:pt x="43191" y="30781"/>
                </a:cubicBezTo>
                <a:cubicBezTo>
                  <a:pt x="44865" y="28730"/>
                  <a:pt x="46246" y="26470"/>
                  <a:pt x="47334" y="24085"/>
                </a:cubicBezTo>
                <a:cubicBezTo>
                  <a:pt x="48799" y="21155"/>
                  <a:pt x="51017" y="18686"/>
                  <a:pt x="52524" y="15757"/>
                </a:cubicBezTo>
                <a:cubicBezTo>
                  <a:pt x="54951" y="11153"/>
                  <a:pt x="53486" y="6089"/>
                  <a:pt x="49510" y="2866"/>
                </a:cubicBezTo>
                <a:cubicBezTo>
                  <a:pt x="47048" y="877"/>
                  <a:pt x="44169" y="0"/>
                  <a:pt x="41232" y="0"/>
                </a:cubicBezTo>
                <a:close/>
              </a:path>
            </a:pathLst>
          </a:custGeom>
          <a:solidFill>
            <a:srgbClr val="B9F0F6">
              <a:alpha val="54020"/>
            </a:srgbClr>
          </a:solidFill>
          <a:ln>
            <a:noFill/>
          </a:ln>
        </p:spPr>
        <p:txBody>
          <a:bodyPr spcFirstLastPara="1" wrap="square" lIns="91425" tIns="91425" rIns="91425" bIns="91425" anchor="ctr" anchorCtr="0">
            <a:noAutofit/>
          </a:bodyPr>
          <a:lstStyle/>
          <a:p>
            <a:endParaRPr/>
          </a:p>
        </p:txBody>
      </p:sp>
      <p:sp>
        <p:nvSpPr>
          <p:cNvPr id="145" name="Google Shape;145;p17"/>
          <p:cNvSpPr txBox="1">
            <a:spLocks noGrp="1"/>
          </p:cNvSpPr>
          <p:nvPr>
            <p:ph type="title"/>
          </p:nvPr>
        </p:nvSpPr>
        <p:spPr>
          <a:xfrm>
            <a:off x="714300" y="430675"/>
            <a:ext cx="77154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46" name="Google Shape;146;p17"/>
          <p:cNvSpPr txBox="1">
            <a:spLocks noGrp="1"/>
          </p:cNvSpPr>
          <p:nvPr>
            <p:ph type="title" idx="2"/>
          </p:nvPr>
        </p:nvSpPr>
        <p:spPr>
          <a:xfrm>
            <a:off x="714301" y="1412388"/>
            <a:ext cx="23280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47" name="Google Shape;147;p17"/>
          <p:cNvSpPr txBox="1">
            <a:spLocks noGrp="1"/>
          </p:cNvSpPr>
          <p:nvPr>
            <p:ph type="subTitle" idx="1"/>
          </p:nvPr>
        </p:nvSpPr>
        <p:spPr>
          <a:xfrm>
            <a:off x="714301" y="1900085"/>
            <a:ext cx="2328000" cy="75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8" name="Google Shape;148;p17"/>
          <p:cNvSpPr txBox="1">
            <a:spLocks noGrp="1"/>
          </p:cNvSpPr>
          <p:nvPr>
            <p:ph type="title" idx="3"/>
          </p:nvPr>
        </p:nvSpPr>
        <p:spPr>
          <a:xfrm>
            <a:off x="6101707" y="1412388"/>
            <a:ext cx="2328000" cy="468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49" name="Google Shape;149;p17"/>
          <p:cNvSpPr txBox="1">
            <a:spLocks noGrp="1"/>
          </p:cNvSpPr>
          <p:nvPr>
            <p:ph type="subTitle" idx="4"/>
          </p:nvPr>
        </p:nvSpPr>
        <p:spPr>
          <a:xfrm>
            <a:off x="6101707" y="1900085"/>
            <a:ext cx="2328000" cy="755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0" name="Google Shape;150;p17"/>
          <p:cNvSpPr txBox="1">
            <a:spLocks noGrp="1"/>
          </p:cNvSpPr>
          <p:nvPr>
            <p:ph type="title" idx="5"/>
          </p:nvPr>
        </p:nvSpPr>
        <p:spPr>
          <a:xfrm>
            <a:off x="714306" y="2974488"/>
            <a:ext cx="23280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51" name="Google Shape;151;p17"/>
          <p:cNvSpPr txBox="1">
            <a:spLocks noGrp="1"/>
          </p:cNvSpPr>
          <p:nvPr>
            <p:ph type="subTitle" idx="6"/>
          </p:nvPr>
        </p:nvSpPr>
        <p:spPr>
          <a:xfrm>
            <a:off x="714298" y="3462185"/>
            <a:ext cx="2328000" cy="75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2" name="Google Shape;152;p17"/>
          <p:cNvSpPr txBox="1">
            <a:spLocks noGrp="1"/>
          </p:cNvSpPr>
          <p:nvPr>
            <p:ph type="title" idx="7"/>
          </p:nvPr>
        </p:nvSpPr>
        <p:spPr>
          <a:xfrm>
            <a:off x="6101707" y="2974488"/>
            <a:ext cx="2328000" cy="468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53" name="Google Shape;153;p17"/>
          <p:cNvSpPr txBox="1">
            <a:spLocks noGrp="1"/>
          </p:cNvSpPr>
          <p:nvPr>
            <p:ph type="subTitle" idx="8"/>
          </p:nvPr>
        </p:nvSpPr>
        <p:spPr>
          <a:xfrm>
            <a:off x="6101707" y="3462185"/>
            <a:ext cx="2328000" cy="755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4" name="Google Shape;154;p17"/>
          <p:cNvSpPr/>
          <p:nvPr/>
        </p:nvSpPr>
        <p:spPr>
          <a:xfrm rot="3217063">
            <a:off x="-591918" y="3998645"/>
            <a:ext cx="1817409" cy="1211605"/>
          </a:xfrm>
          <a:custGeom>
            <a:avLst/>
            <a:gdLst/>
            <a:ahLst/>
            <a:cxnLst/>
            <a:rect l="l" t="t" r="r" b="b"/>
            <a:pathLst>
              <a:path w="34486" h="21510" extrusionOk="0">
                <a:moveTo>
                  <a:pt x="22207" y="1"/>
                </a:moveTo>
                <a:cubicBezTo>
                  <a:pt x="21729" y="1"/>
                  <a:pt x="21245" y="36"/>
                  <a:pt x="20758" y="110"/>
                </a:cubicBezTo>
                <a:cubicBezTo>
                  <a:pt x="19252" y="361"/>
                  <a:pt x="17745" y="738"/>
                  <a:pt x="16280" y="1240"/>
                </a:cubicBezTo>
                <a:cubicBezTo>
                  <a:pt x="10881" y="1491"/>
                  <a:pt x="4018" y="2872"/>
                  <a:pt x="2176" y="7895"/>
                </a:cubicBezTo>
                <a:cubicBezTo>
                  <a:pt x="0" y="13838"/>
                  <a:pt x="4897" y="18943"/>
                  <a:pt x="10212" y="20617"/>
                </a:cubicBezTo>
                <a:cubicBezTo>
                  <a:pt x="12124" y="21221"/>
                  <a:pt x="14131" y="21509"/>
                  <a:pt x="16146" y="21509"/>
                </a:cubicBezTo>
                <a:cubicBezTo>
                  <a:pt x="20700" y="21509"/>
                  <a:pt x="25292" y="20035"/>
                  <a:pt x="28919" y="17395"/>
                </a:cubicBezTo>
                <a:cubicBezTo>
                  <a:pt x="31305" y="15679"/>
                  <a:pt x="33732" y="13293"/>
                  <a:pt x="34151" y="10238"/>
                </a:cubicBezTo>
                <a:cubicBezTo>
                  <a:pt x="34485" y="7267"/>
                  <a:pt x="32644" y="4923"/>
                  <a:pt x="30426" y="3207"/>
                </a:cubicBezTo>
                <a:cubicBezTo>
                  <a:pt x="28042" y="1401"/>
                  <a:pt x="25222" y="1"/>
                  <a:pt x="22207" y="1"/>
                </a:cubicBezTo>
                <a:close/>
              </a:path>
            </a:pathLst>
          </a:custGeom>
          <a:solidFill>
            <a:srgbClr val="FFCAA8">
              <a:alpha val="63840"/>
            </a:srgbClr>
          </a:solidFill>
          <a:ln>
            <a:noFill/>
          </a:ln>
        </p:spPr>
        <p:txBody>
          <a:bodyPr spcFirstLastPara="1" wrap="square" lIns="91425" tIns="91425" rIns="91425" bIns="91425" anchor="ctr" anchorCtr="0">
            <a:noAutofit/>
          </a:bodyPr>
          <a:lstStyle/>
          <a:p>
            <a:endParaRPr/>
          </a:p>
        </p:txBody>
      </p:sp>
      <p:sp>
        <p:nvSpPr>
          <p:cNvPr id="155" name="Google Shape;155;p17"/>
          <p:cNvSpPr/>
          <p:nvPr/>
        </p:nvSpPr>
        <p:spPr>
          <a:xfrm rot="5599243">
            <a:off x="-353873" y="3986135"/>
            <a:ext cx="1756879" cy="1924855"/>
          </a:xfrm>
          <a:custGeom>
            <a:avLst/>
            <a:gdLst/>
            <a:ahLst/>
            <a:cxnLst/>
            <a:rect l="l" t="t" r="r" b="b"/>
            <a:pathLst>
              <a:path w="42271" h="44824" fill="none" extrusionOk="0">
                <a:moveTo>
                  <a:pt x="8120" y="38546"/>
                </a:moveTo>
                <a:cubicBezTo>
                  <a:pt x="8120" y="38546"/>
                  <a:pt x="1" y="26493"/>
                  <a:pt x="14858" y="13267"/>
                </a:cubicBezTo>
                <a:cubicBezTo>
                  <a:pt x="29715" y="1"/>
                  <a:pt x="42271" y="8873"/>
                  <a:pt x="36244" y="18792"/>
                </a:cubicBezTo>
                <a:cubicBezTo>
                  <a:pt x="30259" y="28752"/>
                  <a:pt x="21178" y="44823"/>
                  <a:pt x="8120" y="38546"/>
                </a:cubicBezTo>
                <a:close/>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41397161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70"/>
        <p:cNvGrpSpPr/>
        <p:nvPr/>
      </p:nvGrpSpPr>
      <p:grpSpPr>
        <a:xfrm>
          <a:off x="0" y="0"/>
          <a:ext cx="0" cy="0"/>
          <a:chOff x="0" y="0"/>
          <a:chExt cx="0" cy="0"/>
        </a:xfrm>
      </p:grpSpPr>
      <p:sp>
        <p:nvSpPr>
          <p:cNvPr id="171" name="Google Shape;171;p19"/>
          <p:cNvSpPr/>
          <p:nvPr/>
        </p:nvSpPr>
        <p:spPr>
          <a:xfrm rot="5400000">
            <a:off x="6335146" y="-631141"/>
            <a:ext cx="3868736" cy="3463286"/>
          </a:xfrm>
          <a:custGeom>
            <a:avLst/>
            <a:gdLst/>
            <a:ahLst/>
            <a:cxnLst/>
            <a:rect l="l" t="t" r="r" b="b"/>
            <a:pathLst>
              <a:path w="104922" h="93926" extrusionOk="0">
                <a:moveTo>
                  <a:pt x="87299" y="1"/>
                </a:moveTo>
                <a:cubicBezTo>
                  <a:pt x="84060" y="1"/>
                  <a:pt x="80758" y="1074"/>
                  <a:pt x="77928" y="3179"/>
                </a:cubicBezTo>
                <a:cubicBezTo>
                  <a:pt x="69808" y="9248"/>
                  <a:pt x="66418" y="22138"/>
                  <a:pt x="56249" y="25235"/>
                </a:cubicBezTo>
                <a:cubicBezTo>
                  <a:pt x="55265" y="25544"/>
                  <a:pt x="54304" y="25646"/>
                  <a:pt x="53350" y="25646"/>
                </a:cubicBezTo>
                <a:cubicBezTo>
                  <a:pt x="51527" y="25646"/>
                  <a:pt x="49727" y="25276"/>
                  <a:pt x="47827" y="25276"/>
                </a:cubicBezTo>
                <a:cubicBezTo>
                  <a:pt x="47761" y="25276"/>
                  <a:pt x="47694" y="25276"/>
                  <a:pt x="47627" y="25277"/>
                </a:cubicBezTo>
                <a:cubicBezTo>
                  <a:pt x="45242" y="25403"/>
                  <a:pt x="42940" y="26240"/>
                  <a:pt x="41057" y="27746"/>
                </a:cubicBezTo>
                <a:cubicBezTo>
                  <a:pt x="36453" y="31094"/>
                  <a:pt x="32812" y="36116"/>
                  <a:pt x="29799" y="40846"/>
                </a:cubicBezTo>
                <a:cubicBezTo>
                  <a:pt x="29715" y="40929"/>
                  <a:pt x="29673" y="41055"/>
                  <a:pt x="29631" y="41139"/>
                </a:cubicBezTo>
                <a:cubicBezTo>
                  <a:pt x="23395" y="46077"/>
                  <a:pt x="17745" y="51727"/>
                  <a:pt x="12807" y="57963"/>
                </a:cubicBezTo>
                <a:cubicBezTo>
                  <a:pt x="7366" y="64910"/>
                  <a:pt x="1" y="74452"/>
                  <a:pt x="4186" y="83743"/>
                </a:cubicBezTo>
                <a:cubicBezTo>
                  <a:pt x="7489" y="91065"/>
                  <a:pt x="15115" y="93925"/>
                  <a:pt x="22622" y="93925"/>
                </a:cubicBezTo>
                <a:cubicBezTo>
                  <a:pt x="24340" y="93925"/>
                  <a:pt x="26053" y="93775"/>
                  <a:pt x="27706" y="93495"/>
                </a:cubicBezTo>
                <a:cubicBezTo>
                  <a:pt x="38420" y="91695"/>
                  <a:pt x="48004" y="85710"/>
                  <a:pt x="56876" y="79768"/>
                </a:cubicBezTo>
                <a:cubicBezTo>
                  <a:pt x="64912" y="74369"/>
                  <a:pt x="72738" y="68300"/>
                  <a:pt x="78765" y="60641"/>
                </a:cubicBezTo>
                <a:cubicBezTo>
                  <a:pt x="81694" y="56875"/>
                  <a:pt x="84121" y="52732"/>
                  <a:pt x="85921" y="48295"/>
                </a:cubicBezTo>
                <a:cubicBezTo>
                  <a:pt x="88181" y="42855"/>
                  <a:pt x="90023" y="37372"/>
                  <a:pt x="93245" y="32392"/>
                </a:cubicBezTo>
                <a:cubicBezTo>
                  <a:pt x="98058" y="24900"/>
                  <a:pt x="104922" y="14940"/>
                  <a:pt x="98853" y="6109"/>
                </a:cubicBezTo>
                <a:cubicBezTo>
                  <a:pt x="96027" y="2002"/>
                  <a:pt x="91722" y="1"/>
                  <a:pt x="87299" y="1"/>
                </a:cubicBezTo>
                <a:close/>
              </a:path>
            </a:pathLst>
          </a:custGeom>
          <a:solidFill>
            <a:srgbClr val="F7BCAF">
              <a:alpha val="57590"/>
            </a:srgbClr>
          </a:solidFill>
          <a:ln>
            <a:noFill/>
          </a:ln>
        </p:spPr>
        <p:txBody>
          <a:bodyPr spcFirstLastPara="1" wrap="square" lIns="91425" tIns="91425" rIns="91425" bIns="91425" anchor="ctr" anchorCtr="0">
            <a:noAutofit/>
          </a:bodyPr>
          <a:lstStyle/>
          <a:p>
            <a:endParaRPr/>
          </a:p>
        </p:txBody>
      </p:sp>
      <p:sp>
        <p:nvSpPr>
          <p:cNvPr id="172" name="Google Shape;172;p19"/>
          <p:cNvSpPr/>
          <p:nvPr/>
        </p:nvSpPr>
        <p:spPr>
          <a:xfrm rot="4622985">
            <a:off x="7656636" y="-466822"/>
            <a:ext cx="2411387" cy="1994530"/>
          </a:xfrm>
          <a:custGeom>
            <a:avLst/>
            <a:gdLst/>
            <a:ahLst/>
            <a:cxnLst/>
            <a:rect l="l" t="t" r="r" b="b"/>
            <a:pathLst>
              <a:path w="51102" h="42268" extrusionOk="0">
                <a:moveTo>
                  <a:pt x="40229" y="1"/>
                </a:moveTo>
                <a:cubicBezTo>
                  <a:pt x="33182" y="1"/>
                  <a:pt x="26838" y="6532"/>
                  <a:pt x="22600" y="11845"/>
                </a:cubicBezTo>
                <a:cubicBezTo>
                  <a:pt x="20968" y="13938"/>
                  <a:pt x="19210" y="15905"/>
                  <a:pt x="17327" y="17746"/>
                </a:cubicBezTo>
                <a:cubicBezTo>
                  <a:pt x="15235" y="19713"/>
                  <a:pt x="12765" y="21178"/>
                  <a:pt x="10380" y="22768"/>
                </a:cubicBezTo>
                <a:cubicBezTo>
                  <a:pt x="6488" y="25363"/>
                  <a:pt x="2093" y="28586"/>
                  <a:pt x="963" y="33357"/>
                </a:cubicBezTo>
                <a:cubicBezTo>
                  <a:pt x="1" y="37416"/>
                  <a:pt x="2261" y="41643"/>
                  <a:pt x="6530" y="42187"/>
                </a:cubicBezTo>
                <a:cubicBezTo>
                  <a:pt x="6947" y="42242"/>
                  <a:pt x="7362" y="42268"/>
                  <a:pt x="7777" y="42268"/>
                </a:cubicBezTo>
                <a:cubicBezTo>
                  <a:pt x="12101" y="42268"/>
                  <a:pt x="16255" y="39459"/>
                  <a:pt x="19922" y="37626"/>
                </a:cubicBezTo>
                <a:cubicBezTo>
                  <a:pt x="22433" y="36328"/>
                  <a:pt x="24944" y="35407"/>
                  <a:pt x="27790" y="35282"/>
                </a:cubicBezTo>
                <a:cubicBezTo>
                  <a:pt x="30510" y="35156"/>
                  <a:pt x="33272" y="35449"/>
                  <a:pt x="35909" y="34570"/>
                </a:cubicBezTo>
                <a:cubicBezTo>
                  <a:pt x="39969" y="33273"/>
                  <a:pt x="43066" y="30176"/>
                  <a:pt x="45409" y="26744"/>
                </a:cubicBezTo>
                <a:cubicBezTo>
                  <a:pt x="48339" y="22350"/>
                  <a:pt x="51101" y="16658"/>
                  <a:pt x="51101" y="11301"/>
                </a:cubicBezTo>
                <a:cubicBezTo>
                  <a:pt x="51101" y="7869"/>
                  <a:pt x="49594" y="4437"/>
                  <a:pt x="46958" y="2429"/>
                </a:cubicBezTo>
                <a:cubicBezTo>
                  <a:pt x="46832" y="2136"/>
                  <a:pt x="46623" y="1926"/>
                  <a:pt x="46372" y="1759"/>
                </a:cubicBezTo>
                <a:cubicBezTo>
                  <a:pt x="44289" y="528"/>
                  <a:pt x="42231" y="1"/>
                  <a:pt x="40229" y="1"/>
                </a:cubicBezTo>
                <a:close/>
              </a:path>
            </a:pathLst>
          </a:custGeom>
          <a:solidFill>
            <a:srgbClr val="B9F0F6">
              <a:alpha val="54020"/>
            </a:srgbClr>
          </a:solidFill>
          <a:ln>
            <a:noFill/>
          </a:ln>
        </p:spPr>
        <p:txBody>
          <a:bodyPr spcFirstLastPara="1" wrap="square" lIns="91425" tIns="91425" rIns="91425" bIns="91425" anchor="ctr" anchorCtr="0">
            <a:noAutofit/>
          </a:bodyPr>
          <a:lstStyle/>
          <a:p>
            <a:endParaRPr/>
          </a:p>
        </p:txBody>
      </p:sp>
      <p:sp>
        <p:nvSpPr>
          <p:cNvPr id="173" name="Google Shape;173;p19"/>
          <p:cNvSpPr/>
          <p:nvPr/>
        </p:nvSpPr>
        <p:spPr>
          <a:xfrm rot="4568820">
            <a:off x="7486758" y="63306"/>
            <a:ext cx="1885876" cy="1202733"/>
          </a:xfrm>
          <a:custGeom>
            <a:avLst/>
            <a:gdLst/>
            <a:ahLst/>
            <a:cxnLst/>
            <a:rect l="l" t="t" r="r" b="b"/>
            <a:pathLst>
              <a:path w="74789" h="64117" fill="none" extrusionOk="0">
                <a:moveTo>
                  <a:pt x="1" y="64117"/>
                </a:moveTo>
                <a:cubicBezTo>
                  <a:pt x="1" y="64117"/>
                  <a:pt x="16867" y="61815"/>
                  <a:pt x="29632" y="51059"/>
                </a:cubicBezTo>
                <a:cubicBezTo>
                  <a:pt x="42396" y="40303"/>
                  <a:pt x="46456" y="16490"/>
                  <a:pt x="55789" y="19377"/>
                </a:cubicBezTo>
                <a:cubicBezTo>
                  <a:pt x="65080" y="22265"/>
                  <a:pt x="67465" y="18331"/>
                  <a:pt x="74789"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
        <p:nvSpPr>
          <p:cNvPr id="174" name="Google Shape;174;p19"/>
          <p:cNvSpPr txBox="1">
            <a:spLocks noGrp="1"/>
          </p:cNvSpPr>
          <p:nvPr>
            <p:ph type="title"/>
          </p:nvPr>
        </p:nvSpPr>
        <p:spPr>
          <a:xfrm>
            <a:off x="714300" y="430675"/>
            <a:ext cx="77154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75" name="Google Shape;175;p19"/>
          <p:cNvSpPr txBox="1">
            <a:spLocks noGrp="1"/>
          </p:cNvSpPr>
          <p:nvPr>
            <p:ph type="title" idx="2"/>
          </p:nvPr>
        </p:nvSpPr>
        <p:spPr>
          <a:xfrm>
            <a:off x="714301" y="1781213"/>
            <a:ext cx="2386200" cy="4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76" name="Google Shape;176;p19"/>
          <p:cNvSpPr txBox="1">
            <a:spLocks noGrp="1"/>
          </p:cNvSpPr>
          <p:nvPr>
            <p:ph type="subTitle" idx="1"/>
          </p:nvPr>
        </p:nvSpPr>
        <p:spPr>
          <a:xfrm>
            <a:off x="714300" y="2201108"/>
            <a:ext cx="2386200" cy="58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7" name="Google Shape;177;p19"/>
          <p:cNvSpPr txBox="1">
            <a:spLocks noGrp="1"/>
          </p:cNvSpPr>
          <p:nvPr>
            <p:ph type="title" idx="3"/>
          </p:nvPr>
        </p:nvSpPr>
        <p:spPr>
          <a:xfrm>
            <a:off x="3378911" y="1781213"/>
            <a:ext cx="2386200" cy="4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78" name="Google Shape;178;p19"/>
          <p:cNvSpPr txBox="1">
            <a:spLocks noGrp="1"/>
          </p:cNvSpPr>
          <p:nvPr>
            <p:ph type="subTitle" idx="4"/>
          </p:nvPr>
        </p:nvSpPr>
        <p:spPr>
          <a:xfrm>
            <a:off x="3378907" y="2201108"/>
            <a:ext cx="2386200" cy="58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9" name="Google Shape;179;p19"/>
          <p:cNvSpPr txBox="1">
            <a:spLocks noGrp="1"/>
          </p:cNvSpPr>
          <p:nvPr>
            <p:ph type="title" idx="5"/>
          </p:nvPr>
        </p:nvSpPr>
        <p:spPr>
          <a:xfrm>
            <a:off x="6043497" y="1781213"/>
            <a:ext cx="2386200" cy="4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80" name="Google Shape;180;p19"/>
          <p:cNvSpPr txBox="1">
            <a:spLocks noGrp="1"/>
          </p:cNvSpPr>
          <p:nvPr>
            <p:ph type="subTitle" idx="6"/>
          </p:nvPr>
        </p:nvSpPr>
        <p:spPr>
          <a:xfrm>
            <a:off x="6043489" y="2201108"/>
            <a:ext cx="2386200" cy="58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1" name="Google Shape;181;p19"/>
          <p:cNvSpPr txBox="1">
            <a:spLocks noGrp="1"/>
          </p:cNvSpPr>
          <p:nvPr>
            <p:ph type="title" idx="7"/>
          </p:nvPr>
        </p:nvSpPr>
        <p:spPr>
          <a:xfrm>
            <a:off x="714301" y="3585669"/>
            <a:ext cx="2386200" cy="4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82" name="Google Shape;182;p19"/>
          <p:cNvSpPr txBox="1">
            <a:spLocks noGrp="1"/>
          </p:cNvSpPr>
          <p:nvPr>
            <p:ph type="subTitle" idx="8"/>
          </p:nvPr>
        </p:nvSpPr>
        <p:spPr>
          <a:xfrm>
            <a:off x="714300" y="4005564"/>
            <a:ext cx="2386200" cy="58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3" name="Google Shape;183;p19"/>
          <p:cNvSpPr txBox="1">
            <a:spLocks noGrp="1"/>
          </p:cNvSpPr>
          <p:nvPr>
            <p:ph type="title" idx="9"/>
          </p:nvPr>
        </p:nvSpPr>
        <p:spPr>
          <a:xfrm>
            <a:off x="3378911" y="3585669"/>
            <a:ext cx="2386200" cy="4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84" name="Google Shape;184;p19"/>
          <p:cNvSpPr txBox="1">
            <a:spLocks noGrp="1"/>
          </p:cNvSpPr>
          <p:nvPr>
            <p:ph type="subTitle" idx="13"/>
          </p:nvPr>
        </p:nvSpPr>
        <p:spPr>
          <a:xfrm>
            <a:off x="3378907" y="4005564"/>
            <a:ext cx="2386200" cy="58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5" name="Google Shape;185;p19"/>
          <p:cNvSpPr txBox="1">
            <a:spLocks noGrp="1"/>
          </p:cNvSpPr>
          <p:nvPr>
            <p:ph type="title" idx="14"/>
          </p:nvPr>
        </p:nvSpPr>
        <p:spPr>
          <a:xfrm>
            <a:off x="6043497" y="3585669"/>
            <a:ext cx="2386200" cy="4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86" name="Google Shape;186;p19"/>
          <p:cNvSpPr txBox="1">
            <a:spLocks noGrp="1"/>
          </p:cNvSpPr>
          <p:nvPr>
            <p:ph type="subTitle" idx="15"/>
          </p:nvPr>
        </p:nvSpPr>
        <p:spPr>
          <a:xfrm>
            <a:off x="6043489" y="4005564"/>
            <a:ext cx="2386200" cy="58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7" name="Google Shape;187;p19"/>
          <p:cNvSpPr/>
          <p:nvPr/>
        </p:nvSpPr>
        <p:spPr>
          <a:xfrm>
            <a:off x="-125625" y="4249625"/>
            <a:ext cx="820556" cy="785357"/>
          </a:xfrm>
          <a:custGeom>
            <a:avLst/>
            <a:gdLst/>
            <a:ahLst/>
            <a:cxnLst/>
            <a:rect l="l" t="t" r="r" b="b"/>
            <a:pathLst>
              <a:path w="25363" h="24275" fill="none" extrusionOk="0">
                <a:moveTo>
                  <a:pt x="25362" y="20968"/>
                </a:moveTo>
                <a:cubicBezTo>
                  <a:pt x="25362" y="20968"/>
                  <a:pt x="25320" y="18122"/>
                  <a:pt x="20466" y="20214"/>
                </a:cubicBezTo>
                <a:cubicBezTo>
                  <a:pt x="14648" y="22684"/>
                  <a:pt x="7659" y="24274"/>
                  <a:pt x="11091" y="17076"/>
                </a:cubicBezTo>
                <a:cubicBezTo>
                  <a:pt x="14565" y="9877"/>
                  <a:pt x="19963" y="0"/>
                  <a:pt x="0" y="11175"/>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27288034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five columns">
  <p:cSld name="Title and five columns">
    <p:spTree>
      <p:nvGrpSpPr>
        <p:cNvPr id="1" name="Shape 188"/>
        <p:cNvGrpSpPr/>
        <p:nvPr/>
      </p:nvGrpSpPr>
      <p:grpSpPr>
        <a:xfrm>
          <a:off x="0" y="0"/>
          <a:ext cx="0" cy="0"/>
          <a:chOff x="0" y="0"/>
          <a:chExt cx="0" cy="0"/>
        </a:xfrm>
      </p:grpSpPr>
      <p:sp>
        <p:nvSpPr>
          <p:cNvPr id="189" name="Google Shape;189;p20"/>
          <p:cNvSpPr txBox="1">
            <a:spLocks noGrp="1"/>
          </p:cNvSpPr>
          <p:nvPr>
            <p:ph type="title"/>
          </p:nvPr>
        </p:nvSpPr>
        <p:spPr>
          <a:xfrm>
            <a:off x="714300" y="430675"/>
            <a:ext cx="77154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90" name="Google Shape;190;p20"/>
          <p:cNvSpPr txBox="1">
            <a:spLocks noGrp="1"/>
          </p:cNvSpPr>
          <p:nvPr>
            <p:ph type="title" idx="2"/>
          </p:nvPr>
        </p:nvSpPr>
        <p:spPr>
          <a:xfrm>
            <a:off x="3524105" y="3595347"/>
            <a:ext cx="2095800" cy="4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91" name="Google Shape;191;p20"/>
          <p:cNvSpPr txBox="1">
            <a:spLocks noGrp="1"/>
          </p:cNvSpPr>
          <p:nvPr>
            <p:ph type="subTitle" idx="1"/>
          </p:nvPr>
        </p:nvSpPr>
        <p:spPr>
          <a:xfrm>
            <a:off x="3524105" y="4015242"/>
            <a:ext cx="2095800" cy="58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2" name="Google Shape;192;p20"/>
          <p:cNvSpPr txBox="1">
            <a:spLocks noGrp="1"/>
          </p:cNvSpPr>
          <p:nvPr>
            <p:ph type="title" idx="3"/>
          </p:nvPr>
        </p:nvSpPr>
        <p:spPr>
          <a:xfrm>
            <a:off x="6333904" y="3595353"/>
            <a:ext cx="2095800" cy="4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93" name="Google Shape;193;p20"/>
          <p:cNvSpPr txBox="1">
            <a:spLocks noGrp="1"/>
          </p:cNvSpPr>
          <p:nvPr>
            <p:ph type="subTitle" idx="4"/>
          </p:nvPr>
        </p:nvSpPr>
        <p:spPr>
          <a:xfrm>
            <a:off x="6333904" y="4015248"/>
            <a:ext cx="2095800" cy="58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4" name="Google Shape;194;p20"/>
          <p:cNvSpPr txBox="1">
            <a:spLocks noGrp="1"/>
          </p:cNvSpPr>
          <p:nvPr>
            <p:ph type="title" idx="5"/>
          </p:nvPr>
        </p:nvSpPr>
        <p:spPr>
          <a:xfrm>
            <a:off x="4929004" y="1834313"/>
            <a:ext cx="2095800" cy="4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95" name="Google Shape;195;p20"/>
          <p:cNvSpPr txBox="1">
            <a:spLocks noGrp="1"/>
          </p:cNvSpPr>
          <p:nvPr>
            <p:ph type="subTitle" idx="6"/>
          </p:nvPr>
        </p:nvSpPr>
        <p:spPr>
          <a:xfrm>
            <a:off x="4929004" y="2254208"/>
            <a:ext cx="2095800" cy="58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6" name="Google Shape;196;p20"/>
          <p:cNvSpPr txBox="1">
            <a:spLocks noGrp="1"/>
          </p:cNvSpPr>
          <p:nvPr>
            <p:ph type="title" idx="7"/>
          </p:nvPr>
        </p:nvSpPr>
        <p:spPr>
          <a:xfrm>
            <a:off x="714300" y="3594917"/>
            <a:ext cx="2095800" cy="4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97" name="Google Shape;197;p20"/>
          <p:cNvSpPr txBox="1">
            <a:spLocks noGrp="1"/>
          </p:cNvSpPr>
          <p:nvPr>
            <p:ph type="subTitle" idx="8"/>
          </p:nvPr>
        </p:nvSpPr>
        <p:spPr>
          <a:xfrm>
            <a:off x="714300" y="4014812"/>
            <a:ext cx="2095800" cy="58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8" name="Google Shape;198;p20"/>
          <p:cNvSpPr txBox="1">
            <a:spLocks noGrp="1"/>
          </p:cNvSpPr>
          <p:nvPr>
            <p:ph type="title" idx="9"/>
          </p:nvPr>
        </p:nvSpPr>
        <p:spPr>
          <a:xfrm>
            <a:off x="2119205" y="1834313"/>
            <a:ext cx="2095800" cy="4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99" name="Google Shape;199;p20"/>
          <p:cNvSpPr txBox="1">
            <a:spLocks noGrp="1"/>
          </p:cNvSpPr>
          <p:nvPr>
            <p:ph type="subTitle" idx="13"/>
          </p:nvPr>
        </p:nvSpPr>
        <p:spPr>
          <a:xfrm>
            <a:off x="2119205" y="2254208"/>
            <a:ext cx="2095800" cy="58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0" name="Google Shape;200;p20"/>
          <p:cNvSpPr txBox="1">
            <a:spLocks noGrp="1"/>
          </p:cNvSpPr>
          <p:nvPr>
            <p:ph type="title" idx="14" hasCustomPrompt="1"/>
          </p:nvPr>
        </p:nvSpPr>
        <p:spPr>
          <a:xfrm>
            <a:off x="2728055" y="1160731"/>
            <a:ext cx="878100" cy="62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500">
                <a:solidFill>
                  <a:schemeClr val="lt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201" name="Google Shape;201;p20"/>
          <p:cNvSpPr txBox="1">
            <a:spLocks noGrp="1"/>
          </p:cNvSpPr>
          <p:nvPr>
            <p:ph type="title" idx="15" hasCustomPrompt="1"/>
          </p:nvPr>
        </p:nvSpPr>
        <p:spPr>
          <a:xfrm>
            <a:off x="4132955" y="2921767"/>
            <a:ext cx="878100" cy="62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500">
                <a:solidFill>
                  <a:schemeClr val="lt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202" name="Google Shape;202;p20"/>
          <p:cNvSpPr txBox="1">
            <a:spLocks noGrp="1"/>
          </p:cNvSpPr>
          <p:nvPr>
            <p:ph type="title" idx="16" hasCustomPrompt="1"/>
          </p:nvPr>
        </p:nvSpPr>
        <p:spPr>
          <a:xfrm>
            <a:off x="1323150" y="2921331"/>
            <a:ext cx="878100" cy="62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500">
                <a:solidFill>
                  <a:schemeClr val="lt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203" name="Google Shape;203;p20"/>
          <p:cNvSpPr txBox="1">
            <a:spLocks noGrp="1"/>
          </p:cNvSpPr>
          <p:nvPr>
            <p:ph type="title" idx="17" hasCustomPrompt="1"/>
          </p:nvPr>
        </p:nvSpPr>
        <p:spPr>
          <a:xfrm>
            <a:off x="5537854" y="1160731"/>
            <a:ext cx="878100" cy="62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500">
                <a:solidFill>
                  <a:schemeClr val="lt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204" name="Google Shape;204;p20"/>
          <p:cNvSpPr txBox="1">
            <a:spLocks noGrp="1"/>
          </p:cNvSpPr>
          <p:nvPr>
            <p:ph type="title" idx="18" hasCustomPrompt="1"/>
          </p:nvPr>
        </p:nvSpPr>
        <p:spPr>
          <a:xfrm>
            <a:off x="6942754" y="2921767"/>
            <a:ext cx="878100" cy="62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500">
                <a:solidFill>
                  <a:schemeClr val="lt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205" name="Google Shape;205;p20"/>
          <p:cNvSpPr/>
          <p:nvPr/>
        </p:nvSpPr>
        <p:spPr>
          <a:xfrm rot="6275148">
            <a:off x="7732052" y="-200371"/>
            <a:ext cx="2274259" cy="2148633"/>
          </a:xfrm>
          <a:custGeom>
            <a:avLst/>
            <a:gdLst/>
            <a:ahLst/>
            <a:cxnLst/>
            <a:rect l="l" t="t" r="r" b="b"/>
            <a:pathLst>
              <a:path w="51102" h="42268" extrusionOk="0">
                <a:moveTo>
                  <a:pt x="40229" y="1"/>
                </a:moveTo>
                <a:cubicBezTo>
                  <a:pt x="33182" y="1"/>
                  <a:pt x="26838" y="6532"/>
                  <a:pt x="22600" y="11845"/>
                </a:cubicBezTo>
                <a:cubicBezTo>
                  <a:pt x="20968" y="13938"/>
                  <a:pt x="19210" y="15905"/>
                  <a:pt x="17327" y="17746"/>
                </a:cubicBezTo>
                <a:cubicBezTo>
                  <a:pt x="15235" y="19713"/>
                  <a:pt x="12765" y="21178"/>
                  <a:pt x="10380" y="22768"/>
                </a:cubicBezTo>
                <a:cubicBezTo>
                  <a:pt x="6488" y="25363"/>
                  <a:pt x="2093" y="28586"/>
                  <a:pt x="963" y="33357"/>
                </a:cubicBezTo>
                <a:cubicBezTo>
                  <a:pt x="1" y="37416"/>
                  <a:pt x="2261" y="41643"/>
                  <a:pt x="6530" y="42187"/>
                </a:cubicBezTo>
                <a:cubicBezTo>
                  <a:pt x="6947" y="42242"/>
                  <a:pt x="7362" y="42268"/>
                  <a:pt x="7777" y="42268"/>
                </a:cubicBezTo>
                <a:cubicBezTo>
                  <a:pt x="12101" y="42268"/>
                  <a:pt x="16255" y="39459"/>
                  <a:pt x="19922" y="37626"/>
                </a:cubicBezTo>
                <a:cubicBezTo>
                  <a:pt x="22433" y="36328"/>
                  <a:pt x="24944" y="35407"/>
                  <a:pt x="27790" y="35282"/>
                </a:cubicBezTo>
                <a:cubicBezTo>
                  <a:pt x="30510" y="35156"/>
                  <a:pt x="33272" y="35449"/>
                  <a:pt x="35909" y="34570"/>
                </a:cubicBezTo>
                <a:cubicBezTo>
                  <a:pt x="39969" y="33273"/>
                  <a:pt x="43066" y="30176"/>
                  <a:pt x="45409" y="26744"/>
                </a:cubicBezTo>
                <a:cubicBezTo>
                  <a:pt x="48339" y="22350"/>
                  <a:pt x="51101" y="16658"/>
                  <a:pt x="51101" y="11301"/>
                </a:cubicBezTo>
                <a:cubicBezTo>
                  <a:pt x="51101" y="7869"/>
                  <a:pt x="49594" y="4437"/>
                  <a:pt x="46958" y="2429"/>
                </a:cubicBezTo>
                <a:cubicBezTo>
                  <a:pt x="46832" y="2136"/>
                  <a:pt x="46623" y="1926"/>
                  <a:pt x="46372" y="1759"/>
                </a:cubicBezTo>
                <a:cubicBezTo>
                  <a:pt x="44289" y="528"/>
                  <a:pt x="42231" y="1"/>
                  <a:pt x="40229" y="1"/>
                </a:cubicBezTo>
                <a:close/>
              </a:path>
            </a:pathLst>
          </a:custGeom>
          <a:solidFill>
            <a:srgbClr val="847B7D">
              <a:alpha val="50000"/>
            </a:srgbClr>
          </a:solidFill>
          <a:ln>
            <a:noFill/>
          </a:ln>
        </p:spPr>
        <p:txBody>
          <a:bodyPr spcFirstLastPara="1" wrap="square" lIns="91425" tIns="91425" rIns="91425" bIns="91425" anchor="ctr" anchorCtr="0">
            <a:noAutofit/>
          </a:bodyPr>
          <a:lstStyle/>
          <a:p>
            <a:endParaRPr/>
          </a:p>
        </p:txBody>
      </p:sp>
      <p:sp>
        <p:nvSpPr>
          <p:cNvPr id="206" name="Google Shape;206;p20"/>
          <p:cNvSpPr/>
          <p:nvPr/>
        </p:nvSpPr>
        <p:spPr>
          <a:xfrm rot="6238415">
            <a:off x="6630717" y="-14755"/>
            <a:ext cx="3257705" cy="2895676"/>
          </a:xfrm>
          <a:custGeom>
            <a:avLst/>
            <a:gdLst/>
            <a:ahLst/>
            <a:cxnLst/>
            <a:rect l="l" t="t" r="r" b="b"/>
            <a:pathLst>
              <a:path w="104922" h="93926" extrusionOk="0">
                <a:moveTo>
                  <a:pt x="87299" y="1"/>
                </a:moveTo>
                <a:cubicBezTo>
                  <a:pt x="84060" y="1"/>
                  <a:pt x="80758" y="1074"/>
                  <a:pt x="77928" y="3179"/>
                </a:cubicBezTo>
                <a:cubicBezTo>
                  <a:pt x="69808" y="9248"/>
                  <a:pt x="66418" y="22138"/>
                  <a:pt x="56249" y="25235"/>
                </a:cubicBezTo>
                <a:cubicBezTo>
                  <a:pt x="55265" y="25544"/>
                  <a:pt x="54304" y="25646"/>
                  <a:pt x="53350" y="25646"/>
                </a:cubicBezTo>
                <a:cubicBezTo>
                  <a:pt x="51527" y="25646"/>
                  <a:pt x="49727" y="25276"/>
                  <a:pt x="47827" y="25276"/>
                </a:cubicBezTo>
                <a:cubicBezTo>
                  <a:pt x="47761" y="25276"/>
                  <a:pt x="47694" y="25276"/>
                  <a:pt x="47627" y="25277"/>
                </a:cubicBezTo>
                <a:cubicBezTo>
                  <a:pt x="45242" y="25403"/>
                  <a:pt x="42940" y="26240"/>
                  <a:pt x="41057" y="27746"/>
                </a:cubicBezTo>
                <a:cubicBezTo>
                  <a:pt x="36453" y="31094"/>
                  <a:pt x="32812" y="36116"/>
                  <a:pt x="29799" y="40846"/>
                </a:cubicBezTo>
                <a:cubicBezTo>
                  <a:pt x="29715" y="40929"/>
                  <a:pt x="29673" y="41055"/>
                  <a:pt x="29631" y="41139"/>
                </a:cubicBezTo>
                <a:cubicBezTo>
                  <a:pt x="23395" y="46077"/>
                  <a:pt x="17745" y="51727"/>
                  <a:pt x="12807" y="57963"/>
                </a:cubicBezTo>
                <a:cubicBezTo>
                  <a:pt x="7366" y="64910"/>
                  <a:pt x="1" y="74452"/>
                  <a:pt x="4186" y="83743"/>
                </a:cubicBezTo>
                <a:cubicBezTo>
                  <a:pt x="7489" y="91065"/>
                  <a:pt x="15115" y="93925"/>
                  <a:pt x="22622" y="93925"/>
                </a:cubicBezTo>
                <a:cubicBezTo>
                  <a:pt x="24340" y="93925"/>
                  <a:pt x="26053" y="93775"/>
                  <a:pt x="27706" y="93495"/>
                </a:cubicBezTo>
                <a:cubicBezTo>
                  <a:pt x="38420" y="91695"/>
                  <a:pt x="48004" y="85710"/>
                  <a:pt x="56876" y="79768"/>
                </a:cubicBezTo>
                <a:cubicBezTo>
                  <a:pt x="64912" y="74369"/>
                  <a:pt x="72738" y="68300"/>
                  <a:pt x="78765" y="60641"/>
                </a:cubicBezTo>
                <a:cubicBezTo>
                  <a:pt x="81694" y="56875"/>
                  <a:pt x="84121" y="52732"/>
                  <a:pt x="85921" y="48295"/>
                </a:cubicBezTo>
                <a:cubicBezTo>
                  <a:pt x="88181" y="42855"/>
                  <a:pt x="90023" y="37372"/>
                  <a:pt x="93245" y="32392"/>
                </a:cubicBezTo>
                <a:cubicBezTo>
                  <a:pt x="98058" y="24900"/>
                  <a:pt x="104922" y="14940"/>
                  <a:pt x="98853" y="6109"/>
                </a:cubicBezTo>
                <a:cubicBezTo>
                  <a:pt x="96027" y="2002"/>
                  <a:pt x="91722" y="1"/>
                  <a:pt x="87299" y="1"/>
                </a:cubicBezTo>
                <a:close/>
              </a:path>
            </a:pathLst>
          </a:custGeom>
          <a:solidFill>
            <a:srgbClr val="FFCAA8">
              <a:alpha val="63840"/>
            </a:srgbClr>
          </a:solidFill>
          <a:ln>
            <a:noFill/>
          </a:ln>
        </p:spPr>
        <p:txBody>
          <a:bodyPr spcFirstLastPara="1" wrap="square" lIns="91425" tIns="91425" rIns="91425" bIns="91425" anchor="ctr" anchorCtr="0">
            <a:noAutofit/>
          </a:bodyPr>
          <a:lstStyle/>
          <a:p>
            <a:endParaRPr/>
          </a:p>
        </p:txBody>
      </p:sp>
      <p:sp>
        <p:nvSpPr>
          <p:cNvPr id="207" name="Google Shape;207;p20"/>
          <p:cNvSpPr/>
          <p:nvPr/>
        </p:nvSpPr>
        <p:spPr>
          <a:xfrm rot="-4680824">
            <a:off x="7645501" y="128742"/>
            <a:ext cx="1794003" cy="1662423"/>
          </a:xfrm>
          <a:custGeom>
            <a:avLst/>
            <a:gdLst/>
            <a:ahLst/>
            <a:cxnLst/>
            <a:rect l="l" t="t" r="r" b="b"/>
            <a:pathLst>
              <a:path w="51603" h="47963" fill="none" extrusionOk="0">
                <a:moveTo>
                  <a:pt x="0" y="47963"/>
                </a:moveTo>
                <a:cubicBezTo>
                  <a:pt x="0" y="47963"/>
                  <a:pt x="9333" y="32771"/>
                  <a:pt x="18080" y="32143"/>
                </a:cubicBezTo>
                <a:cubicBezTo>
                  <a:pt x="26827" y="31557"/>
                  <a:pt x="18164" y="19755"/>
                  <a:pt x="29212" y="11175"/>
                </a:cubicBezTo>
                <a:cubicBezTo>
                  <a:pt x="35867" y="6027"/>
                  <a:pt x="43484" y="2219"/>
                  <a:pt x="51603" y="1"/>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
        <p:nvSpPr>
          <p:cNvPr id="208" name="Google Shape;208;p20"/>
          <p:cNvSpPr/>
          <p:nvPr/>
        </p:nvSpPr>
        <p:spPr>
          <a:xfrm>
            <a:off x="-359931" y="2367275"/>
            <a:ext cx="1279462" cy="675396"/>
          </a:xfrm>
          <a:custGeom>
            <a:avLst/>
            <a:gdLst/>
            <a:ahLst/>
            <a:cxnLst/>
            <a:rect l="l" t="t" r="r" b="b"/>
            <a:pathLst>
              <a:path w="19504" h="10799" fill="none" extrusionOk="0">
                <a:moveTo>
                  <a:pt x="1" y="10798"/>
                </a:moveTo>
                <a:cubicBezTo>
                  <a:pt x="1" y="10798"/>
                  <a:pt x="11217" y="1"/>
                  <a:pt x="11175" y="3098"/>
                </a:cubicBezTo>
                <a:cubicBezTo>
                  <a:pt x="11133" y="8957"/>
                  <a:pt x="14105" y="8078"/>
                  <a:pt x="19504" y="2219"/>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2483264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56577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09"/>
        <p:cNvGrpSpPr/>
        <p:nvPr/>
      </p:nvGrpSpPr>
      <p:grpSpPr>
        <a:xfrm>
          <a:off x="0" y="0"/>
          <a:ext cx="0" cy="0"/>
          <a:chOff x="0" y="0"/>
          <a:chExt cx="0" cy="0"/>
        </a:xfrm>
      </p:grpSpPr>
      <p:sp>
        <p:nvSpPr>
          <p:cNvPr id="210" name="Google Shape;210;p21"/>
          <p:cNvSpPr/>
          <p:nvPr/>
        </p:nvSpPr>
        <p:spPr>
          <a:xfrm rot="4177519">
            <a:off x="-193236" y="1222111"/>
            <a:ext cx="4789743" cy="4091132"/>
          </a:xfrm>
          <a:custGeom>
            <a:avLst/>
            <a:gdLst/>
            <a:ahLst/>
            <a:cxnLst/>
            <a:rect l="l" t="t" r="r" b="b"/>
            <a:pathLst>
              <a:path w="51102" h="42268" extrusionOk="0">
                <a:moveTo>
                  <a:pt x="40229" y="1"/>
                </a:moveTo>
                <a:cubicBezTo>
                  <a:pt x="33182" y="1"/>
                  <a:pt x="26838" y="6532"/>
                  <a:pt x="22600" y="11845"/>
                </a:cubicBezTo>
                <a:cubicBezTo>
                  <a:pt x="20968" y="13938"/>
                  <a:pt x="19210" y="15905"/>
                  <a:pt x="17327" y="17746"/>
                </a:cubicBezTo>
                <a:cubicBezTo>
                  <a:pt x="15235" y="19713"/>
                  <a:pt x="12765" y="21178"/>
                  <a:pt x="10380" y="22768"/>
                </a:cubicBezTo>
                <a:cubicBezTo>
                  <a:pt x="6488" y="25363"/>
                  <a:pt x="2093" y="28586"/>
                  <a:pt x="963" y="33357"/>
                </a:cubicBezTo>
                <a:cubicBezTo>
                  <a:pt x="1" y="37416"/>
                  <a:pt x="2261" y="41643"/>
                  <a:pt x="6530" y="42187"/>
                </a:cubicBezTo>
                <a:cubicBezTo>
                  <a:pt x="6947" y="42242"/>
                  <a:pt x="7362" y="42268"/>
                  <a:pt x="7777" y="42268"/>
                </a:cubicBezTo>
                <a:cubicBezTo>
                  <a:pt x="12101" y="42268"/>
                  <a:pt x="16255" y="39459"/>
                  <a:pt x="19922" y="37626"/>
                </a:cubicBezTo>
                <a:cubicBezTo>
                  <a:pt x="22433" y="36328"/>
                  <a:pt x="24944" y="35407"/>
                  <a:pt x="27790" y="35282"/>
                </a:cubicBezTo>
                <a:cubicBezTo>
                  <a:pt x="30510" y="35156"/>
                  <a:pt x="33272" y="35449"/>
                  <a:pt x="35909" y="34570"/>
                </a:cubicBezTo>
                <a:cubicBezTo>
                  <a:pt x="39969" y="33273"/>
                  <a:pt x="43066" y="30176"/>
                  <a:pt x="45409" y="26744"/>
                </a:cubicBezTo>
                <a:cubicBezTo>
                  <a:pt x="48339" y="22350"/>
                  <a:pt x="51101" y="16658"/>
                  <a:pt x="51101" y="11301"/>
                </a:cubicBezTo>
                <a:cubicBezTo>
                  <a:pt x="51101" y="7869"/>
                  <a:pt x="49594" y="4437"/>
                  <a:pt x="46958" y="2429"/>
                </a:cubicBezTo>
                <a:cubicBezTo>
                  <a:pt x="46832" y="2136"/>
                  <a:pt x="46623" y="1926"/>
                  <a:pt x="46372" y="1759"/>
                </a:cubicBezTo>
                <a:cubicBezTo>
                  <a:pt x="44289" y="528"/>
                  <a:pt x="42231" y="1"/>
                  <a:pt x="40229" y="1"/>
                </a:cubicBezTo>
                <a:close/>
              </a:path>
            </a:pathLst>
          </a:custGeom>
          <a:solidFill>
            <a:srgbClr val="B9F0F6">
              <a:alpha val="54020"/>
            </a:srgbClr>
          </a:solidFill>
          <a:ln>
            <a:noFill/>
          </a:ln>
        </p:spPr>
        <p:txBody>
          <a:bodyPr spcFirstLastPara="1" wrap="square" lIns="91425" tIns="91425" rIns="91425" bIns="91425" anchor="ctr" anchorCtr="0">
            <a:noAutofit/>
          </a:bodyPr>
          <a:lstStyle/>
          <a:p>
            <a:endParaRPr/>
          </a:p>
        </p:txBody>
      </p:sp>
      <p:sp>
        <p:nvSpPr>
          <p:cNvPr id="211" name="Google Shape;211;p21"/>
          <p:cNvSpPr/>
          <p:nvPr/>
        </p:nvSpPr>
        <p:spPr>
          <a:xfrm rot="5140792">
            <a:off x="3859630" y="-322682"/>
            <a:ext cx="6807852" cy="5407901"/>
          </a:xfrm>
          <a:custGeom>
            <a:avLst/>
            <a:gdLst/>
            <a:ahLst/>
            <a:cxnLst/>
            <a:rect l="l" t="t" r="r" b="b"/>
            <a:pathLst>
              <a:path w="54951" h="43651" extrusionOk="0">
                <a:moveTo>
                  <a:pt x="41232" y="0"/>
                </a:moveTo>
                <a:cubicBezTo>
                  <a:pt x="38979" y="0"/>
                  <a:pt x="36690" y="517"/>
                  <a:pt x="34527" y="1443"/>
                </a:cubicBezTo>
                <a:cubicBezTo>
                  <a:pt x="32058" y="2573"/>
                  <a:pt x="29756" y="4038"/>
                  <a:pt x="27748" y="5796"/>
                </a:cubicBezTo>
                <a:cubicBezTo>
                  <a:pt x="25069" y="8098"/>
                  <a:pt x="22935" y="10985"/>
                  <a:pt x="20005" y="12952"/>
                </a:cubicBezTo>
                <a:cubicBezTo>
                  <a:pt x="15318" y="16133"/>
                  <a:pt x="9333" y="16803"/>
                  <a:pt x="4939" y="20528"/>
                </a:cubicBezTo>
                <a:cubicBezTo>
                  <a:pt x="1298" y="23583"/>
                  <a:pt x="0" y="28647"/>
                  <a:pt x="1758" y="33041"/>
                </a:cubicBezTo>
                <a:cubicBezTo>
                  <a:pt x="1800" y="34004"/>
                  <a:pt x="2009" y="34924"/>
                  <a:pt x="2260" y="35803"/>
                </a:cubicBezTo>
                <a:cubicBezTo>
                  <a:pt x="3767" y="40574"/>
                  <a:pt x="8078" y="43211"/>
                  <a:pt x="12890" y="43588"/>
                </a:cubicBezTo>
                <a:cubicBezTo>
                  <a:pt x="13416" y="43631"/>
                  <a:pt x="13943" y="43651"/>
                  <a:pt x="14471" y="43651"/>
                </a:cubicBezTo>
                <a:cubicBezTo>
                  <a:pt x="19617" y="43651"/>
                  <a:pt x="24837" y="41715"/>
                  <a:pt x="29505" y="39779"/>
                </a:cubicBezTo>
                <a:cubicBezTo>
                  <a:pt x="34569" y="37687"/>
                  <a:pt x="39591" y="35008"/>
                  <a:pt x="43191" y="30781"/>
                </a:cubicBezTo>
                <a:cubicBezTo>
                  <a:pt x="44865" y="28730"/>
                  <a:pt x="46246" y="26470"/>
                  <a:pt x="47334" y="24085"/>
                </a:cubicBezTo>
                <a:cubicBezTo>
                  <a:pt x="48799" y="21155"/>
                  <a:pt x="51017" y="18686"/>
                  <a:pt x="52524" y="15757"/>
                </a:cubicBezTo>
                <a:cubicBezTo>
                  <a:pt x="54951" y="11153"/>
                  <a:pt x="53486" y="6089"/>
                  <a:pt x="49510" y="2866"/>
                </a:cubicBezTo>
                <a:cubicBezTo>
                  <a:pt x="47048" y="877"/>
                  <a:pt x="44169" y="0"/>
                  <a:pt x="41232" y="0"/>
                </a:cubicBezTo>
                <a:close/>
              </a:path>
            </a:pathLst>
          </a:custGeom>
          <a:solidFill>
            <a:srgbClr val="FFCAA8">
              <a:alpha val="63840"/>
            </a:srgbClr>
          </a:solidFill>
          <a:ln>
            <a:noFill/>
          </a:ln>
        </p:spPr>
        <p:txBody>
          <a:bodyPr spcFirstLastPara="1" wrap="square" lIns="91425" tIns="91425" rIns="91425" bIns="91425" anchor="ctr" anchorCtr="0">
            <a:noAutofit/>
          </a:bodyPr>
          <a:lstStyle/>
          <a:p>
            <a:endParaRPr/>
          </a:p>
        </p:txBody>
      </p:sp>
      <p:sp>
        <p:nvSpPr>
          <p:cNvPr id="212" name="Google Shape;212;p21"/>
          <p:cNvSpPr/>
          <p:nvPr/>
        </p:nvSpPr>
        <p:spPr>
          <a:xfrm rot="-4081846">
            <a:off x="6251241" y="158993"/>
            <a:ext cx="4356925" cy="3900312"/>
          </a:xfrm>
          <a:custGeom>
            <a:avLst/>
            <a:gdLst/>
            <a:ahLst/>
            <a:cxnLst/>
            <a:rect l="l" t="t" r="r" b="b"/>
            <a:pathLst>
              <a:path w="104922" h="93926" extrusionOk="0">
                <a:moveTo>
                  <a:pt x="87299" y="1"/>
                </a:moveTo>
                <a:cubicBezTo>
                  <a:pt x="84060" y="1"/>
                  <a:pt x="80758" y="1074"/>
                  <a:pt x="77928" y="3179"/>
                </a:cubicBezTo>
                <a:cubicBezTo>
                  <a:pt x="69808" y="9248"/>
                  <a:pt x="66418" y="22138"/>
                  <a:pt x="56249" y="25235"/>
                </a:cubicBezTo>
                <a:cubicBezTo>
                  <a:pt x="55265" y="25544"/>
                  <a:pt x="54304" y="25646"/>
                  <a:pt x="53350" y="25646"/>
                </a:cubicBezTo>
                <a:cubicBezTo>
                  <a:pt x="51527" y="25646"/>
                  <a:pt x="49727" y="25276"/>
                  <a:pt x="47827" y="25276"/>
                </a:cubicBezTo>
                <a:cubicBezTo>
                  <a:pt x="47761" y="25276"/>
                  <a:pt x="47694" y="25276"/>
                  <a:pt x="47627" y="25277"/>
                </a:cubicBezTo>
                <a:cubicBezTo>
                  <a:pt x="45242" y="25403"/>
                  <a:pt x="42940" y="26240"/>
                  <a:pt x="41057" y="27746"/>
                </a:cubicBezTo>
                <a:cubicBezTo>
                  <a:pt x="36453" y="31094"/>
                  <a:pt x="32812" y="36116"/>
                  <a:pt x="29799" y="40846"/>
                </a:cubicBezTo>
                <a:cubicBezTo>
                  <a:pt x="29715" y="40929"/>
                  <a:pt x="29673" y="41055"/>
                  <a:pt x="29631" y="41139"/>
                </a:cubicBezTo>
                <a:cubicBezTo>
                  <a:pt x="23395" y="46077"/>
                  <a:pt x="17745" y="51727"/>
                  <a:pt x="12807" y="57963"/>
                </a:cubicBezTo>
                <a:cubicBezTo>
                  <a:pt x="7366" y="64910"/>
                  <a:pt x="1" y="74452"/>
                  <a:pt x="4186" y="83743"/>
                </a:cubicBezTo>
                <a:cubicBezTo>
                  <a:pt x="7489" y="91065"/>
                  <a:pt x="15115" y="93925"/>
                  <a:pt x="22622" y="93925"/>
                </a:cubicBezTo>
                <a:cubicBezTo>
                  <a:pt x="24340" y="93925"/>
                  <a:pt x="26053" y="93775"/>
                  <a:pt x="27706" y="93495"/>
                </a:cubicBezTo>
                <a:cubicBezTo>
                  <a:pt x="38420" y="91695"/>
                  <a:pt x="48004" y="85710"/>
                  <a:pt x="56876" y="79768"/>
                </a:cubicBezTo>
                <a:cubicBezTo>
                  <a:pt x="64912" y="74369"/>
                  <a:pt x="72738" y="68300"/>
                  <a:pt x="78765" y="60641"/>
                </a:cubicBezTo>
                <a:cubicBezTo>
                  <a:pt x="81694" y="56875"/>
                  <a:pt x="84121" y="52732"/>
                  <a:pt x="85921" y="48295"/>
                </a:cubicBezTo>
                <a:cubicBezTo>
                  <a:pt x="88181" y="42855"/>
                  <a:pt x="90023" y="37372"/>
                  <a:pt x="93245" y="32392"/>
                </a:cubicBezTo>
                <a:cubicBezTo>
                  <a:pt x="98058" y="24900"/>
                  <a:pt x="104922" y="14940"/>
                  <a:pt x="98853" y="6109"/>
                </a:cubicBezTo>
                <a:cubicBezTo>
                  <a:pt x="96027" y="2002"/>
                  <a:pt x="91722" y="1"/>
                  <a:pt x="87299" y="1"/>
                </a:cubicBezTo>
                <a:close/>
              </a:path>
            </a:pathLst>
          </a:custGeom>
          <a:solidFill>
            <a:srgbClr val="F7BCAF">
              <a:alpha val="57590"/>
            </a:srgbClr>
          </a:solidFill>
          <a:ln>
            <a:noFill/>
          </a:ln>
        </p:spPr>
        <p:txBody>
          <a:bodyPr spcFirstLastPara="1" wrap="square" lIns="91425" tIns="91425" rIns="91425" bIns="91425" anchor="ctr" anchorCtr="0">
            <a:noAutofit/>
          </a:bodyPr>
          <a:lstStyle/>
          <a:p>
            <a:endParaRPr/>
          </a:p>
        </p:txBody>
      </p:sp>
      <p:sp>
        <p:nvSpPr>
          <p:cNvPr id="213" name="Google Shape;213;p21"/>
          <p:cNvSpPr/>
          <p:nvPr/>
        </p:nvSpPr>
        <p:spPr>
          <a:xfrm>
            <a:off x="7025381" y="3180296"/>
            <a:ext cx="2321264" cy="1990031"/>
          </a:xfrm>
          <a:custGeom>
            <a:avLst/>
            <a:gdLst/>
            <a:ahLst/>
            <a:cxnLst/>
            <a:rect l="l" t="t" r="r" b="b"/>
            <a:pathLst>
              <a:path w="74789" h="64117" fill="none" extrusionOk="0">
                <a:moveTo>
                  <a:pt x="1" y="64117"/>
                </a:moveTo>
                <a:cubicBezTo>
                  <a:pt x="1" y="64117"/>
                  <a:pt x="16867" y="61815"/>
                  <a:pt x="29632" y="51059"/>
                </a:cubicBezTo>
                <a:cubicBezTo>
                  <a:pt x="42396" y="40303"/>
                  <a:pt x="46456" y="16490"/>
                  <a:pt x="55789" y="19377"/>
                </a:cubicBezTo>
                <a:cubicBezTo>
                  <a:pt x="65080" y="22265"/>
                  <a:pt x="67465" y="18331"/>
                  <a:pt x="74789"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
        <p:nvSpPr>
          <p:cNvPr id="214" name="Google Shape;214;p21"/>
          <p:cNvSpPr txBox="1">
            <a:spLocks noGrp="1"/>
          </p:cNvSpPr>
          <p:nvPr>
            <p:ph type="title"/>
          </p:nvPr>
        </p:nvSpPr>
        <p:spPr>
          <a:xfrm>
            <a:off x="2193000" y="2978225"/>
            <a:ext cx="4758000" cy="4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5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15" name="Google Shape;215;p21"/>
          <p:cNvSpPr txBox="1">
            <a:spLocks noGrp="1"/>
          </p:cNvSpPr>
          <p:nvPr>
            <p:ph type="subTitle" idx="1"/>
          </p:nvPr>
        </p:nvSpPr>
        <p:spPr>
          <a:xfrm>
            <a:off x="2192925" y="1739600"/>
            <a:ext cx="4758000" cy="114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5664671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216"/>
        <p:cNvGrpSpPr/>
        <p:nvPr/>
      </p:nvGrpSpPr>
      <p:grpSpPr>
        <a:xfrm>
          <a:off x="0" y="0"/>
          <a:ext cx="0" cy="0"/>
          <a:chOff x="0" y="0"/>
          <a:chExt cx="0" cy="0"/>
        </a:xfrm>
      </p:grpSpPr>
      <p:sp>
        <p:nvSpPr>
          <p:cNvPr id="217" name="Google Shape;217;p22"/>
          <p:cNvSpPr/>
          <p:nvPr/>
        </p:nvSpPr>
        <p:spPr>
          <a:xfrm rot="-5778727">
            <a:off x="5973632" y="-947599"/>
            <a:ext cx="2521152" cy="2485765"/>
          </a:xfrm>
          <a:custGeom>
            <a:avLst/>
            <a:gdLst/>
            <a:ahLst/>
            <a:cxnLst/>
            <a:rect l="l" t="t" r="r" b="b"/>
            <a:pathLst>
              <a:path w="82866" h="59838" extrusionOk="0">
                <a:moveTo>
                  <a:pt x="51210" y="1"/>
                </a:moveTo>
                <a:cubicBezTo>
                  <a:pt x="48271" y="1"/>
                  <a:pt x="45233" y="1001"/>
                  <a:pt x="40973" y="3222"/>
                </a:cubicBezTo>
                <a:cubicBezTo>
                  <a:pt x="32268" y="7742"/>
                  <a:pt x="33816" y="15945"/>
                  <a:pt x="20466" y="21134"/>
                </a:cubicBezTo>
                <a:cubicBezTo>
                  <a:pt x="17327" y="22390"/>
                  <a:pt x="14439" y="24106"/>
                  <a:pt x="11886" y="26282"/>
                </a:cubicBezTo>
                <a:cubicBezTo>
                  <a:pt x="6697" y="30551"/>
                  <a:pt x="2846" y="36243"/>
                  <a:pt x="796" y="42604"/>
                </a:cubicBezTo>
                <a:cubicBezTo>
                  <a:pt x="628" y="43023"/>
                  <a:pt x="670" y="43441"/>
                  <a:pt x="879" y="43776"/>
                </a:cubicBezTo>
                <a:cubicBezTo>
                  <a:pt x="0" y="48087"/>
                  <a:pt x="754" y="52481"/>
                  <a:pt x="4395" y="55704"/>
                </a:cubicBezTo>
                <a:cubicBezTo>
                  <a:pt x="7730" y="58655"/>
                  <a:pt x="12065" y="59838"/>
                  <a:pt x="16415" y="59838"/>
                </a:cubicBezTo>
                <a:cubicBezTo>
                  <a:pt x="18233" y="59838"/>
                  <a:pt x="20053" y="59631"/>
                  <a:pt x="21805" y="59261"/>
                </a:cubicBezTo>
                <a:cubicBezTo>
                  <a:pt x="29171" y="57671"/>
                  <a:pt x="35490" y="53109"/>
                  <a:pt x="41684" y="49007"/>
                </a:cubicBezTo>
                <a:cubicBezTo>
                  <a:pt x="47878" y="44948"/>
                  <a:pt x="54323" y="41139"/>
                  <a:pt x="59973" y="36368"/>
                </a:cubicBezTo>
                <a:cubicBezTo>
                  <a:pt x="67465" y="30091"/>
                  <a:pt x="82866" y="13350"/>
                  <a:pt x="67925" y="6193"/>
                </a:cubicBezTo>
                <a:cubicBezTo>
                  <a:pt x="59938" y="2326"/>
                  <a:pt x="55691" y="1"/>
                  <a:pt x="51210" y="1"/>
                </a:cubicBezTo>
                <a:close/>
              </a:path>
            </a:pathLst>
          </a:custGeom>
          <a:solidFill>
            <a:srgbClr val="FFCAA8">
              <a:alpha val="63840"/>
            </a:srgbClr>
          </a:solidFill>
          <a:ln>
            <a:noFill/>
          </a:ln>
        </p:spPr>
        <p:txBody>
          <a:bodyPr spcFirstLastPara="1" wrap="square" lIns="91425" tIns="91425" rIns="91425" bIns="91425" anchor="ctr" anchorCtr="0">
            <a:noAutofit/>
          </a:bodyPr>
          <a:lstStyle/>
          <a:p>
            <a:endParaRPr/>
          </a:p>
        </p:txBody>
      </p:sp>
      <p:sp>
        <p:nvSpPr>
          <p:cNvPr id="218" name="Google Shape;218;p22"/>
          <p:cNvSpPr/>
          <p:nvPr/>
        </p:nvSpPr>
        <p:spPr>
          <a:xfrm rot="-5678897">
            <a:off x="6440600" y="-852060"/>
            <a:ext cx="4595694" cy="3650645"/>
          </a:xfrm>
          <a:custGeom>
            <a:avLst/>
            <a:gdLst/>
            <a:ahLst/>
            <a:cxnLst/>
            <a:rect l="l" t="t" r="r" b="b"/>
            <a:pathLst>
              <a:path w="54951" h="43651" extrusionOk="0">
                <a:moveTo>
                  <a:pt x="41232" y="0"/>
                </a:moveTo>
                <a:cubicBezTo>
                  <a:pt x="38979" y="0"/>
                  <a:pt x="36690" y="517"/>
                  <a:pt x="34527" y="1443"/>
                </a:cubicBezTo>
                <a:cubicBezTo>
                  <a:pt x="32058" y="2573"/>
                  <a:pt x="29756" y="4038"/>
                  <a:pt x="27748" y="5796"/>
                </a:cubicBezTo>
                <a:cubicBezTo>
                  <a:pt x="25069" y="8098"/>
                  <a:pt x="22935" y="10985"/>
                  <a:pt x="20005" y="12952"/>
                </a:cubicBezTo>
                <a:cubicBezTo>
                  <a:pt x="15318" y="16133"/>
                  <a:pt x="9333" y="16803"/>
                  <a:pt x="4939" y="20528"/>
                </a:cubicBezTo>
                <a:cubicBezTo>
                  <a:pt x="1298" y="23583"/>
                  <a:pt x="0" y="28647"/>
                  <a:pt x="1758" y="33041"/>
                </a:cubicBezTo>
                <a:cubicBezTo>
                  <a:pt x="1800" y="34004"/>
                  <a:pt x="2009" y="34924"/>
                  <a:pt x="2260" y="35803"/>
                </a:cubicBezTo>
                <a:cubicBezTo>
                  <a:pt x="3767" y="40574"/>
                  <a:pt x="8078" y="43211"/>
                  <a:pt x="12890" y="43588"/>
                </a:cubicBezTo>
                <a:cubicBezTo>
                  <a:pt x="13416" y="43631"/>
                  <a:pt x="13943" y="43651"/>
                  <a:pt x="14471" y="43651"/>
                </a:cubicBezTo>
                <a:cubicBezTo>
                  <a:pt x="19617" y="43651"/>
                  <a:pt x="24837" y="41715"/>
                  <a:pt x="29505" y="39779"/>
                </a:cubicBezTo>
                <a:cubicBezTo>
                  <a:pt x="34569" y="37687"/>
                  <a:pt x="39591" y="35008"/>
                  <a:pt x="43191" y="30781"/>
                </a:cubicBezTo>
                <a:cubicBezTo>
                  <a:pt x="44865" y="28730"/>
                  <a:pt x="46246" y="26470"/>
                  <a:pt x="47334" y="24085"/>
                </a:cubicBezTo>
                <a:cubicBezTo>
                  <a:pt x="48799" y="21155"/>
                  <a:pt x="51017" y="18686"/>
                  <a:pt x="52524" y="15757"/>
                </a:cubicBezTo>
                <a:cubicBezTo>
                  <a:pt x="54951" y="11153"/>
                  <a:pt x="53486" y="6089"/>
                  <a:pt x="49510" y="2866"/>
                </a:cubicBezTo>
                <a:cubicBezTo>
                  <a:pt x="47048" y="877"/>
                  <a:pt x="44169" y="0"/>
                  <a:pt x="41232" y="0"/>
                </a:cubicBezTo>
                <a:close/>
              </a:path>
            </a:pathLst>
          </a:custGeom>
          <a:solidFill>
            <a:srgbClr val="B9F0F6">
              <a:alpha val="54020"/>
            </a:srgbClr>
          </a:solidFill>
          <a:ln>
            <a:noFill/>
          </a:ln>
        </p:spPr>
        <p:txBody>
          <a:bodyPr spcFirstLastPara="1" wrap="square" lIns="91425" tIns="91425" rIns="91425" bIns="91425" anchor="ctr" anchorCtr="0">
            <a:noAutofit/>
          </a:bodyPr>
          <a:lstStyle/>
          <a:p>
            <a:endParaRPr/>
          </a:p>
        </p:txBody>
      </p:sp>
      <p:sp>
        <p:nvSpPr>
          <p:cNvPr id="219" name="Google Shape;219;p22"/>
          <p:cNvSpPr txBox="1">
            <a:spLocks noGrp="1"/>
          </p:cNvSpPr>
          <p:nvPr>
            <p:ph type="title" hasCustomPrompt="1"/>
          </p:nvPr>
        </p:nvSpPr>
        <p:spPr>
          <a:xfrm>
            <a:off x="1470150" y="2162225"/>
            <a:ext cx="879300" cy="468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4800"/>
              <a:buNone/>
              <a:defRPr sz="2400">
                <a:solidFill>
                  <a:schemeClr val="lt2"/>
                </a:solidFill>
              </a:defRPr>
            </a:lvl1pPr>
            <a:lvl2pPr lvl="1" algn="ctr" rtl="0">
              <a:spcBef>
                <a:spcPts val="0"/>
              </a:spcBef>
              <a:spcAft>
                <a:spcPts val="0"/>
              </a:spcAft>
              <a:buClr>
                <a:schemeClr val="lt2"/>
              </a:buClr>
              <a:buSzPts val="4800"/>
              <a:buNone/>
              <a:defRPr sz="4800">
                <a:solidFill>
                  <a:schemeClr val="lt2"/>
                </a:solidFill>
              </a:defRPr>
            </a:lvl2pPr>
            <a:lvl3pPr lvl="2" algn="ctr" rtl="0">
              <a:spcBef>
                <a:spcPts val="0"/>
              </a:spcBef>
              <a:spcAft>
                <a:spcPts val="0"/>
              </a:spcAft>
              <a:buClr>
                <a:schemeClr val="lt2"/>
              </a:buClr>
              <a:buSzPts val="4800"/>
              <a:buNone/>
              <a:defRPr sz="4800">
                <a:solidFill>
                  <a:schemeClr val="lt2"/>
                </a:solidFill>
              </a:defRPr>
            </a:lvl3pPr>
            <a:lvl4pPr lvl="3" algn="ctr" rtl="0">
              <a:spcBef>
                <a:spcPts val="0"/>
              </a:spcBef>
              <a:spcAft>
                <a:spcPts val="0"/>
              </a:spcAft>
              <a:buClr>
                <a:schemeClr val="lt2"/>
              </a:buClr>
              <a:buSzPts val="4800"/>
              <a:buNone/>
              <a:defRPr sz="4800">
                <a:solidFill>
                  <a:schemeClr val="lt2"/>
                </a:solidFill>
              </a:defRPr>
            </a:lvl4pPr>
            <a:lvl5pPr lvl="4" algn="ctr" rtl="0">
              <a:spcBef>
                <a:spcPts val="0"/>
              </a:spcBef>
              <a:spcAft>
                <a:spcPts val="0"/>
              </a:spcAft>
              <a:buClr>
                <a:schemeClr val="lt2"/>
              </a:buClr>
              <a:buSzPts val="4800"/>
              <a:buNone/>
              <a:defRPr sz="4800">
                <a:solidFill>
                  <a:schemeClr val="lt2"/>
                </a:solidFill>
              </a:defRPr>
            </a:lvl5pPr>
            <a:lvl6pPr lvl="5" algn="ctr" rtl="0">
              <a:spcBef>
                <a:spcPts val="0"/>
              </a:spcBef>
              <a:spcAft>
                <a:spcPts val="0"/>
              </a:spcAft>
              <a:buClr>
                <a:schemeClr val="lt2"/>
              </a:buClr>
              <a:buSzPts val="4800"/>
              <a:buNone/>
              <a:defRPr sz="4800">
                <a:solidFill>
                  <a:schemeClr val="lt2"/>
                </a:solidFill>
              </a:defRPr>
            </a:lvl6pPr>
            <a:lvl7pPr lvl="6" algn="ctr" rtl="0">
              <a:spcBef>
                <a:spcPts val="0"/>
              </a:spcBef>
              <a:spcAft>
                <a:spcPts val="0"/>
              </a:spcAft>
              <a:buClr>
                <a:schemeClr val="lt2"/>
              </a:buClr>
              <a:buSzPts val="4800"/>
              <a:buNone/>
              <a:defRPr sz="4800">
                <a:solidFill>
                  <a:schemeClr val="lt2"/>
                </a:solidFill>
              </a:defRPr>
            </a:lvl7pPr>
            <a:lvl8pPr lvl="7" algn="ctr" rtl="0">
              <a:spcBef>
                <a:spcPts val="0"/>
              </a:spcBef>
              <a:spcAft>
                <a:spcPts val="0"/>
              </a:spcAft>
              <a:buClr>
                <a:schemeClr val="lt2"/>
              </a:buClr>
              <a:buSzPts val="4800"/>
              <a:buNone/>
              <a:defRPr sz="4800">
                <a:solidFill>
                  <a:schemeClr val="lt2"/>
                </a:solidFill>
              </a:defRPr>
            </a:lvl8pPr>
            <a:lvl9pPr lvl="8" algn="ctr" rtl="0">
              <a:spcBef>
                <a:spcPts val="0"/>
              </a:spcBef>
              <a:spcAft>
                <a:spcPts val="0"/>
              </a:spcAft>
              <a:buClr>
                <a:schemeClr val="lt2"/>
              </a:buClr>
              <a:buSzPts val="4800"/>
              <a:buNone/>
              <a:defRPr sz="4800">
                <a:solidFill>
                  <a:schemeClr val="lt2"/>
                </a:solidFill>
              </a:defRPr>
            </a:lvl9pPr>
          </a:lstStyle>
          <a:p>
            <a:r>
              <a:t>xx%</a:t>
            </a:r>
          </a:p>
        </p:txBody>
      </p:sp>
      <p:sp>
        <p:nvSpPr>
          <p:cNvPr id="220" name="Google Shape;220;p22"/>
          <p:cNvSpPr txBox="1">
            <a:spLocks noGrp="1"/>
          </p:cNvSpPr>
          <p:nvPr>
            <p:ph type="subTitle" idx="1"/>
          </p:nvPr>
        </p:nvSpPr>
        <p:spPr>
          <a:xfrm>
            <a:off x="714300" y="3459350"/>
            <a:ext cx="2391000" cy="61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1" name="Google Shape;221;p22"/>
          <p:cNvSpPr txBox="1">
            <a:spLocks noGrp="1"/>
          </p:cNvSpPr>
          <p:nvPr>
            <p:ph type="title" idx="2" hasCustomPrompt="1"/>
          </p:nvPr>
        </p:nvSpPr>
        <p:spPr>
          <a:xfrm>
            <a:off x="4132350" y="2162225"/>
            <a:ext cx="879300" cy="468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4800"/>
              <a:buNone/>
              <a:defRPr sz="2400">
                <a:solidFill>
                  <a:schemeClr val="lt2"/>
                </a:solidFill>
              </a:defRPr>
            </a:lvl1pPr>
            <a:lvl2pPr lvl="1" algn="ctr" rtl="0">
              <a:spcBef>
                <a:spcPts val="0"/>
              </a:spcBef>
              <a:spcAft>
                <a:spcPts val="0"/>
              </a:spcAft>
              <a:buClr>
                <a:schemeClr val="lt2"/>
              </a:buClr>
              <a:buSzPts val="4800"/>
              <a:buNone/>
              <a:defRPr sz="4800">
                <a:solidFill>
                  <a:schemeClr val="lt2"/>
                </a:solidFill>
              </a:defRPr>
            </a:lvl2pPr>
            <a:lvl3pPr lvl="2" algn="ctr" rtl="0">
              <a:spcBef>
                <a:spcPts val="0"/>
              </a:spcBef>
              <a:spcAft>
                <a:spcPts val="0"/>
              </a:spcAft>
              <a:buClr>
                <a:schemeClr val="lt2"/>
              </a:buClr>
              <a:buSzPts val="4800"/>
              <a:buNone/>
              <a:defRPr sz="4800">
                <a:solidFill>
                  <a:schemeClr val="lt2"/>
                </a:solidFill>
              </a:defRPr>
            </a:lvl3pPr>
            <a:lvl4pPr lvl="3" algn="ctr" rtl="0">
              <a:spcBef>
                <a:spcPts val="0"/>
              </a:spcBef>
              <a:spcAft>
                <a:spcPts val="0"/>
              </a:spcAft>
              <a:buClr>
                <a:schemeClr val="lt2"/>
              </a:buClr>
              <a:buSzPts val="4800"/>
              <a:buNone/>
              <a:defRPr sz="4800">
                <a:solidFill>
                  <a:schemeClr val="lt2"/>
                </a:solidFill>
              </a:defRPr>
            </a:lvl4pPr>
            <a:lvl5pPr lvl="4" algn="ctr" rtl="0">
              <a:spcBef>
                <a:spcPts val="0"/>
              </a:spcBef>
              <a:spcAft>
                <a:spcPts val="0"/>
              </a:spcAft>
              <a:buClr>
                <a:schemeClr val="lt2"/>
              </a:buClr>
              <a:buSzPts val="4800"/>
              <a:buNone/>
              <a:defRPr sz="4800">
                <a:solidFill>
                  <a:schemeClr val="lt2"/>
                </a:solidFill>
              </a:defRPr>
            </a:lvl5pPr>
            <a:lvl6pPr lvl="5" algn="ctr" rtl="0">
              <a:spcBef>
                <a:spcPts val="0"/>
              </a:spcBef>
              <a:spcAft>
                <a:spcPts val="0"/>
              </a:spcAft>
              <a:buClr>
                <a:schemeClr val="lt2"/>
              </a:buClr>
              <a:buSzPts val="4800"/>
              <a:buNone/>
              <a:defRPr sz="4800">
                <a:solidFill>
                  <a:schemeClr val="lt2"/>
                </a:solidFill>
              </a:defRPr>
            </a:lvl6pPr>
            <a:lvl7pPr lvl="6" algn="ctr" rtl="0">
              <a:spcBef>
                <a:spcPts val="0"/>
              </a:spcBef>
              <a:spcAft>
                <a:spcPts val="0"/>
              </a:spcAft>
              <a:buClr>
                <a:schemeClr val="lt2"/>
              </a:buClr>
              <a:buSzPts val="4800"/>
              <a:buNone/>
              <a:defRPr sz="4800">
                <a:solidFill>
                  <a:schemeClr val="lt2"/>
                </a:solidFill>
              </a:defRPr>
            </a:lvl7pPr>
            <a:lvl8pPr lvl="7" algn="ctr" rtl="0">
              <a:spcBef>
                <a:spcPts val="0"/>
              </a:spcBef>
              <a:spcAft>
                <a:spcPts val="0"/>
              </a:spcAft>
              <a:buClr>
                <a:schemeClr val="lt2"/>
              </a:buClr>
              <a:buSzPts val="4800"/>
              <a:buNone/>
              <a:defRPr sz="4800">
                <a:solidFill>
                  <a:schemeClr val="lt2"/>
                </a:solidFill>
              </a:defRPr>
            </a:lvl8pPr>
            <a:lvl9pPr lvl="8" algn="ctr" rtl="0">
              <a:spcBef>
                <a:spcPts val="0"/>
              </a:spcBef>
              <a:spcAft>
                <a:spcPts val="0"/>
              </a:spcAft>
              <a:buClr>
                <a:schemeClr val="lt2"/>
              </a:buClr>
              <a:buSzPts val="4800"/>
              <a:buNone/>
              <a:defRPr sz="4800">
                <a:solidFill>
                  <a:schemeClr val="lt2"/>
                </a:solidFill>
              </a:defRPr>
            </a:lvl9pPr>
          </a:lstStyle>
          <a:p>
            <a:r>
              <a:t>xx%</a:t>
            </a:r>
          </a:p>
        </p:txBody>
      </p:sp>
      <p:sp>
        <p:nvSpPr>
          <p:cNvPr id="222" name="Google Shape;222;p22"/>
          <p:cNvSpPr txBox="1">
            <a:spLocks noGrp="1"/>
          </p:cNvSpPr>
          <p:nvPr>
            <p:ph type="subTitle" idx="3"/>
          </p:nvPr>
        </p:nvSpPr>
        <p:spPr>
          <a:xfrm>
            <a:off x="3376500" y="3459350"/>
            <a:ext cx="2391000" cy="61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3" name="Google Shape;223;p22"/>
          <p:cNvSpPr txBox="1">
            <a:spLocks noGrp="1"/>
          </p:cNvSpPr>
          <p:nvPr>
            <p:ph type="title" idx="4" hasCustomPrompt="1"/>
          </p:nvPr>
        </p:nvSpPr>
        <p:spPr>
          <a:xfrm>
            <a:off x="6794550" y="2162225"/>
            <a:ext cx="879300" cy="468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4800"/>
              <a:buNone/>
              <a:defRPr sz="2400">
                <a:solidFill>
                  <a:schemeClr val="lt2"/>
                </a:solidFill>
              </a:defRPr>
            </a:lvl1pPr>
            <a:lvl2pPr lvl="1" algn="ctr" rtl="0">
              <a:spcBef>
                <a:spcPts val="0"/>
              </a:spcBef>
              <a:spcAft>
                <a:spcPts val="0"/>
              </a:spcAft>
              <a:buClr>
                <a:schemeClr val="lt2"/>
              </a:buClr>
              <a:buSzPts val="4800"/>
              <a:buNone/>
              <a:defRPr sz="4800">
                <a:solidFill>
                  <a:schemeClr val="lt2"/>
                </a:solidFill>
              </a:defRPr>
            </a:lvl2pPr>
            <a:lvl3pPr lvl="2" algn="ctr" rtl="0">
              <a:spcBef>
                <a:spcPts val="0"/>
              </a:spcBef>
              <a:spcAft>
                <a:spcPts val="0"/>
              </a:spcAft>
              <a:buClr>
                <a:schemeClr val="lt2"/>
              </a:buClr>
              <a:buSzPts val="4800"/>
              <a:buNone/>
              <a:defRPr sz="4800">
                <a:solidFill>
                  <a:schemeClr val="lt2"/>
                </a:solidFill>
              </a:defRPr>
            </a:lvl3pPr>
            <a:lvl4pPr lvl="3" algn="ctr" rtl="0">
              <a:spcBef>
                <a:spcPts val="0"/>
              </a:spcBef>
              <a:spcAft>
                <a:spcPts val="0"/>
              </a:spcAft>
              <a:buClr>
                <a:schemeClr val="lt2"/>
              </a:buClr>
              <a:buSzPts val="4800"/>
              <a:buNone/>
              <a:defRPr sz="4800">
                <a:solidFill>
                  <a:schemeClr val="lt2"/>
                </a:solidFill>
              </a:defRPr>
            </a:lvl4pPr>
            <a:lvl5pPr lvl="4" algn="ctr" rtl="0">
              <a:spcBef>
                <a:spcPts val="0"/>
              </a:spcBef>
              <a:spcAft>
                <a:spcPts val="0"/>
              </a:spcAft>
              <a:buClr>
                <a:schemeClr val="lt2"/>
              </a:buClr>
              <a:buSzPts val="4800"/>
              <a:buNone/>
              <a:defRPr sz="4800">
                <a:solidFill>
                  <a:schemeClr val="lt2"/>
                </a:solidFill>
              </a:defRPr>
            </a:lvl5pPr>
            <a:lvl6pPr lvl="5" algn="ctr" rtl="0">
              <a:spcBef>
                <a:spcPts val="0"/>
              </a:spcBef>
              <a:spcAft>
                <a:spcPts val="0"/>
              </a:spcAft>
              <a:buClr>
                <a:schemeClr val="lt2"/>
              </a:buClr>
              <a:buSzPts val="4800"/>
              <a:buNone/>
              <a:defRPr sz="4800">
                <a:solidFill>
                  <a:schemeClr val="lt2"/>
                </a:solidFill>
              </a:defRPr>
            </a:lvl6pPr>
            <a:lvl7pPr lvl="6" algn="ctr" rtl="0">
              <a:spcBef>
                <a:spcPts val="0"/>
              </a:spcBef>
              <a:spcAft>
                <a:spcPts val="0"/>
              </a:spcAft>
              <a:buClr>
                <a:schemeClr val="lt2"/>
              </a:buClr>
              <a:buSzPts val="4800"/>
              <a:buNone/>
              <a:defRPr sz="4800">
                <a:solidFill>
                  <a:schemeClr val="lt2"/>
                </a:solidFill>
              </a:defRPr>
            </a:lvl7pPr>
            <a:lvl8pPr lvl="7" algn="ctr" rtl="0">
              <a:spcBef>
                <a:spcPts val="0"/>
              </a:spcBef>
              <a:spcAft>
                <a:spcPts val="0"/>
              </a:spcAft>
              <a:buClr>
                <a:schemeClr val="lt2"/>
              </a:buClr>
              <a:buSzPts val="4800"/>
              <a:buNone/>
              <a:defRPr sz="4800">
                <a:solidFill>
                  <a:schemeClr val="lt2"/>
                </a:solidFill>
              </a:defRPr>
            </a:lvl8pPr>
            <a:lvl9pPr lvl="8" algn="ctr" rtl="0">
              <a:spcBef>
                <a:spcPts val="0"/>
              </a:spcBef>
              <a:spcAft>
                <a:spcPts val="0"/>
              </a:spcAft>
              <a:buClr>
                <a:schemeClr val="lt2"/>
              </a:buClr>
              <a:buSzPts val="4800"/>
              <a:buNone/>
              <a:defRPr sz="4800">
                <a:solidFill>
                  <a:schemeClr val="lt2"/>
                </a:solidFill>
              </a:defRPr>
            </a:lvl9pPr>
          </a:lstStyle>
          <a:p>
            <a:r>
              <a:t>xx%</a:t>
            </a:r>
          </a:p>
        </p:txBody>
      </p:sp>
      <p:sp>
        <p:nvSpPr>
          <p:cNvPr id="224" name="Google Shape;224;p22"/>
          <p:cNvSpPr txBox="1">
            <a:spLocks noGrp="1"/>
          </p:cNvSpPr>
          <p:nvPr>
            <p:ph type="subTitle" idx="5"/>
          </p:nvPr>
        </p:nvSpPr>
        <p:spPr>
          <a:xfrm>
            <a:off x="6038700" y="3459350"/>
            <a:ext cx="2391000" cy="61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5" name="Google Shape;225;p22"/>
          <p:cNvSpPr txBox="1">
            <a:spLocks noGrp="1"/>
          </p:cNvSpPr>
          <p:nvPr>
            <p:ph type="title" idx="6"/>
          </p:nvPr>
        </p:nvSpPr>
        <p:spPr>
          <a:xfrm>
            <a:off x="714300" y="430675"/>
            <a:ext cx="77154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26" name="Google Shape;226;p22"/>
          <p:cNvSpPr/>
          <p:nvPr/>
        </p:nvSpPr>
        <p:spPr>
          <a:xfrm rot="4055280">
            <a:off x="-252534" y="3825053"/>
            <a:ext cx="2168051" cy="1243909"/>
          </a:xfrm>
          <a:custGeom>
            <a:avLst/>
            <a:gdLst/>
            <a:ahLst/>
            <a:cxnLst/>
            <a:rect l="l" t="t" r="r" b="b"/>
            <a:pathLst>
              <a:path w="77761" h="44615" fill="none" extrusionOk="0">
                <a:moveTo>
                  <a:pt x="0" y="41140"/>
                </a:moveTo>
                <a:cubicBezTo>
                  <a:pt x="0" y="41140"/>
                  <a:pt x="5650" y="28292"/>
                  <a:pt x="14481" y="31598"/>
                </a:cubicBezTo>
                <a:cubicBezTo>
                  <a:pt x="23353" y="34904"/>
                  <a:pt x="33523" y="44614"/>
                  <a:pt x="48213" y="24567"/>
                </a:cubicBezTo>
                <a:cubicBezTo>
                  <a:pt x="62945" y="4562"/>
                  <a:pt x="72361" y="335"/>
                  <a:pt x="77760"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7901013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240"/>
        <p:cNvGrpSpPr/>
        <p:nvPr/>
      </p:nvGrpSpPr>
      <p:grpSpPr>
        <a:xfrm>
          <a:off x="0" y="0"/>
          <a:ext cx="0" cy="0"/>
          <a:chOff x="0" y="0"/>
          <a:chExt cx="0" cy="0"/>
        </a:xfrm>
      </p:grpSpPr>
      <p:sp>
        <p:nvSpPr>
          <p:cNvPr id="241" name="Google Shape;241;p24"/>
          <p:cNvSpPr/>
          <p:nvPr/>
        </p:nvSpPr>
        <p:spPr>
          <a:xfrm rot="-768228">
            <a:off x="-1120600" y="-149335"/>
            <a:ext cx="4356890" cy="3900280"/>
          </a:xfrm>
          <a:custGeom>
            <a:avLst/>
            <a:gdLst/>
            <a:ahLst/>
            <a:cxnLst/>
            <a:rect l="l" t="t" r="r" b="b"/>
            <a:pathLst>
              <a:path w="104922" h="93926" extrusionOk="0">
                <a:moveTo>
                  <a:pt x="87299" y="1"/>
                </a:moveTo>
                <a:cubicBezTo>
                  <a:pt x="84060" y="1"/>
                  <a:pt x="80758" y="1074"/>
                  <a:pt x="77928" y="3179"/>
                </a:cubicBezTo>
                <a:cubicBezTo>
                  <a:pt x="69808" y="9248"/>
                  <a:pt x="66418" y="22138"/>
                  <a:pt x="56249" y="25235"/>
                </a:cubicBezTo>
                <a:cubicBezTo>
                  <a:pt x="55265" y="25544"/>
                  <a:pt x="54304" y="25646"/>
                  <a:pt x="53350" y="25646"/>
                </a:cubicBezTo>
                <a:cubicBezTo>
                  <a:pt x="51527" y="25646"/>
                  <a:pt x="49727" y="25276"/>
                  <a:pt x="47827" y="25276"/>
                </a:cubicBezTo>
                <a:cubicBezTo>
                  <a:pt x="47761" y="25276"/>
                  <a:pt x="47694" y="25276"/>
                  <a:pt x="47627" y="25277"/>
                </a:cubicBezTo>
                <a:cubicBezTo>
                  <a:pt x="45242" y="25403"/>
                  <a:pt x="42940" y="26240"/>
                  <a:pt x="41057" y="27746"/>
                </a:cubicBezTo>
                <a:cubicBezTo>
                  <a:pt x="36453" y="31094"/>
                  <a:pt x="32812" y="36116"/>
                  <a:pt x="29799" y="40846"/>
                </a:cubicBezTo>
                <a:cubicBezTo>
                  <a:pt x="29715" y="40929"/>
                  <a:pt x="29673" y="41055"/>
                  <a:pt x="29631" y="41139"/>
                </a:cubicBezTo>
                <a:cubicBezTo>
                  <a:pt x="23395" y="46077"/>
                  <a:pt x="17745" y="51727"/>
                  <a:pt x="12807" y="57963"/>
                </a:cubicBezTo>
                <a:cubicBezTo>
                  <a:pt x="7366" y="64910"/>
                  <a:pt x="1" y="74452"/>
                  <a:pt x="4186" y="83743"/>
                </a:cubicBezTo>
                <a:cubicBezTo>
                  <a:pt x="7489" y="91065"/>
                  <a:pt x="15115" y="93925"/>
                  <a:pt x="22622" y="93925"/>
                </a:cubicBezTo>
                <a:cubicBezTo>
                  <a:pt x="24340" y="93925"/>
                  <a:pt x="26053" y="93775"/>
                  <a:pt x="27706" y="93495"/>
                </a:cubicBezTo>
                <a:cubicBezTo>
                  <a:pt x="38420" y="91695"/>
                  <a:pt x="48004" y="85710"/>
                  <a:pt x="56876" y="79768"/>
                </a:cubicBezTo>
                <a:cubicBezTo>
                  <a:pt x="64912" y="74369"/>
                  <a:pt x="72738" y="68300"/>
                  <a:pt x="78765" y="60641"/>
                </a:cubicBezTo>
                <a:cubicBezTo>
                  <a:pt x="81694" y="56875"/>
                  <a:pt x="84121" y="52732"/>
                  <a:pt x="85921" y="48295"/>
                </a:cubicBezTo>
                <a:cubicBezTo>
                  <a:pt x="88181" y="42855"/>
                  <a:pt x="90023" y="37372"/>
                  <a:pt x="93245" y="32392"/>
                </a:cubicBezTo>
                <a:cubicBezTo>
                  <a:pt x="98058" y="24900"/>
                  <a:pt x="104922" y="14940"/>
                  <a:pt x="98853" y="6109"/>
                </a:cubicBezTo>
                <a:cubicBezTo>
                  <a:pt x="96027" y="2002"/>
                  <a:pt x="91722" y="1"/>
                  <a:pt x="87299" y="1"/>
                </a:cubicBezTo>
                <a:close/>
              </a:path>
            </a:pathLst>
          </a:custGeom>
          <a:solidFill>
            <a:srgbClr val="FFCAA8">
              <a:alpha val="63840"/>
            </a:srgbClr>
          </a:solidFill>
          <a:ln>
            <a:noFill/>
          </a:ln>
        </p:spPr>
        <p:txBody>
          <a:bodyPr spcFirstLastPara="1" wrap="square" lIns="91425" tIns="91425" rIns="91425" bIns="91425" anchor="ctr" anchorCtr="0">
            <a:noAutofit/>
          </a:bodyPr>
          <a:lstStyle/>
          <a:p>
            <a:endParaRPr/>
          </a:p>
        </p:txBody>
      </p:sp>
      <p:sp>
        <p:nvSpPr>
          <p:cNvPr id="242" name="Google Shape;242;p24"/>
          <p:cNvSpPr txBox="1">
            <a:spLocks noGrp="1"/>
          </p:cNvSpPr>
          <p:nvPr>
            <p:ph type="title"/>
          </p:nvPr>
        </p:nvSpPr>
        <p:spPr>
          <a:xfrm>
            <a:off x="1069223" y="1414500"/>
            <a:ext cx="2035800" cy="991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43" name="Google Shape;243;p24"/>
          <p:cNvSpPr txBox="1">
            <a:spLocks noGrp="1"/>
          </p:cNvSpPr>
          <p:nvPr>
            <p:ph type="subTitle" idx="1"/>
          </p:nvPr>
        </p:nvSpPr>
        <p:spPr>
          <a:xfrm>
            <a:off x="1069213" y="2577294"/>
            <a:ext cx="2386200" cy="103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44" name="Google Shape;244;p24"/>
          <p:cNvSpPr/>
          <p:nvPr/>
        </p:nvSpPr>
        <p:spPr>
          <a:xfrm rot="-356655">
            <a:off x="3949904" y="455992"/>
            <a:ext cx="6807804" cy="5407863"/>
          </a:xfrm>
          <a:custGeom>
            <a:avLst/>
            <a:gdLst/>
            <a:ahLst/>
            <a:cxnLst/>
            <a:rect l="l" t="t" r="r" b="b"/>
            <a:pathLst>
              <a:path w="54951" h="43651" extrusionOk="0">
                <a:moveTo>
                  <a:pt x="41232" y="0"/>
                </a:moveTo>
                <a:cubicBezTo>
                  <a:pt x="38979" y="0"/>
                  <a:pt x="36690" y="517"/>
                  <a:pt x="34527" y="1443"/>
                </a:cubicBezTo>
                <a:cubicBezTo>
                  <a:pt x="32058" y="2573"/>
                  <a:pt x="29756" y="4038"/>
                  <a:pt x="27748" y="5796"/>
                </a:cubicBezTo>
                <a:cubicBezTo>
                  <a:pt x="25069" y="8098"/>
                  <a:pt x="22935" y="10985"/>
                  <a:pt x="20005" y="12952"/>
                </a:cubicBezTo>
                <a:cubicBezTo>
                  <a:pt x="15318" y="16133"/>
                  <a:pt x="9333" y="16803"/>
                  <a:pt x="4939" y="20528"/>
                </a:cubicBezTo>
                <a:cubicBezTo>
                  <a:pt x="1298" y="23583"/>
                  <a:pt x="0" y="28647"/>
                  <a:pt x="1758" y="33041"/>
                </a:cubicBezTo>
                <a:cubicBezTo>
                  <a:pt x="1800" y="34004"/>
                  <a:pt x="2009" y="34924"/>
                  <a:pt x="2260" y="35803"/>
                </a:cubicBezTo>
                <a:cubicBezTo>
                  <a:pt x="3767" y="40574"/>
                  <a:pt x="8078" y="43211"/>
                  <a:pt x="12890" y="43588"/>
                </a:cubicBezTo>
                <a:cubicBezTo>
                  <a:pt x="13416" y="43631"/>
                  <a:pt x="13943" y="43651"/>
                  <a:pt x="14471" y="43651"/>
                </a:cubicBezTo>
                <a:cubicBezTo>
                  <a:pt x="19617" y="43651"/>
                  <a:pt x="24837" y="41715"/>
                  <a:pt x="29505" y="39779"/>
                </a:cubicBezTo>
                <a:cubicBezTo>
                  <a:pt x="34569" y="37687"/>
                  <a:pt x="39591" y="35008"/>
                  <a:pt x="43191" y="30781"/>
                </a:cubicBezTo>
                <a:cubicBezTo>
                  <a:pt x="44865" y="28730"/>
                  <a:pt x="46246" y="26470"/>
                  <a:pt x="47334" y="24085"/>
                </a:cubicBezTo>
                <a:cubicBezTo>
                  <a:pt x="48799" y="21155"/>
                  <a:pt x="51017" y="18686"/>
                  <a:pt x="52524" y="15757"/>
                </a:cubicBezTo>
                <a:cubicBezTo>
                  <a:pt x="54951" y="11153"/>
                  <a:pt x="53486" y="6089"/>
                  <a:pt x="49510" y="2866"/>
                </a:cubicBezTo>
                <a:cubicBezTo>
                  <a:pt x="47048" y="877"/>
                  <a:pt x="44169" y="0"/>
                  <a:pt x="41232" y="0"/>
                </a:cubicBezTo>
                <a:close/>
              </a:path>
            </a:pathLst>
          </a:custGeom>
          <a:solidFill>
            <a:srgbClr val="B9F0F6">
              <a:alpha val="54020"/>
            </a:srgbClr>
          </a:solidFill>
          <a:ln>
            <a:noFill/>
          </a:ln>
        </p:spPr>
        <p:txBody>
          <a:bodyPr spcFirstLastPara="1" wrap="square" lIns="91425" tIns="91425" rIns="91425" bIns="91425" anchor="ctr" anchorCtr="0">
            <a:noAutofit/>
          </a:bodyPr>
          <a:lstStyle/>
          <a:p>
            <a:endParaRPr/>
          </a:p>
        </p:txBody>
      </p:sp>
      <p:sp>
        <p:nvSpPr>
          <p:cNvPr id="245" name="Google Shape;245;p24"/>
          <p:cNvSpPr/>
          <p:nvPr/>
        </p:nvSpPr>
        <p:spPr>
          <a:xfrm rot="-998917">
            <a:off x="6830735" y="1791981"/>
            <a:ext cx="5186694" cy="3745340"/>
          </a:xfrm>
          <a:custGeom>
            <a:avLst/>
            <a:gdLst/>
            <a:ahLst/>
            <a:cxnLst/>
            <a:rect l="l" t="t" r="r" b="b"/>
            <a:pathLst>
              <a:path w="82866" h="59838" extrusionOk="0">
                <a:moveTo>
                  <a:pt x="51210" y="1"/>
                </a:moveTo>
                <a:cubicBezTo>
                  <a:pt x="48271" y="1"/>
                  <a:pt x="45233" y="1001"/>
                  <a:pt x="40973" y="3222"/>
                </a:cubicBezTo>
                <a:cubicBezTo>
                  <a:pt x="32268" y="7742"/>
                  <a:pt x="33816" y="15945"/>
                  <a:pt x="20466" y="21134"/>
                </a:cubicBezTo>
                <a:cubicBezTo>
                  <a:pt x="17327" y="22390"/>
                  <a:pt x="14439" y="24106"/>
                  <a:pt x="11886" y="26282"/>
                </a:cubicBezTo>
                <a:cubicBezTo>
                  <a:pt x="6697" y="30551"/>
                  <a:pt x="2846" y="36243"/>
                  <a:pt x="796" y="42604"/>
                </a:cubicBezTo>
                <a:cubicBezTo>
                  <a:pt x="628" y="43023"/>
                  <a:pt x="670" y="43441"/>
                  <a:pt x="879" y="43776"/>
                </a:cubicBezTo>
                <a:cubicBezTo>
                  <a:pt x="0" y="48087"/>
                  <a:pt x="754" y="52481"/>
                  <a:pt x="4395" y="55704"/>
                </a:cubicBezTo>
                <a:cubicBezTo>
                  <a:pt x="7730" y="58655"/>
                  <a:pt x="12065" y="59838"/>
                  <a:pt x="16415" y="59838"/>
                </a:cubicBezTo>
                <a:cubicBezTo>
                  <a:pt x="18233" y="59838"/>
                  <a:pt x="20053" y="59631"/>
                  <a:pt x="21805" y="59261"/>
                </a:cubicBezTo>
                <a:cubicBezTo>
                  <a:pt x="29171" y="57671"/>
                  <a:pt x="35490" y="53109"/>
                  <a:pt x="41684" y="49007"/>
                </a:cubicBezTo>
                <a:cubicBezTo>
                  <a:pt x="47878" y="44948"/>
                  <a:pt x="54323" y="41139"/>
                  <a:pt x="59973" y="36368"/>
                </a:cubicBezTo>
                <a:cubicBezTo>
                  <a:pt x="67465" y="30091"/>
                  <a:pt x="82866" y="13350"/>
                  <a:pt x="67925" y="6193"/>
                </a:cubicBezTo>
                <a:cubicBezTo>
                  <a:pt x="59938" y="2326"/>
                  <a:pt x="55691" y="1"/>
                  <a:pt x="51210" y="1"/>
                </a:cubicBezTo>
                <a:close/>
              </a:path>
            </a:pathLst>
          </a:custGeom>
          <a:solidFill>
            <a:srgbClr val="F7BCAF">
              <a:alpha val="57590"/>
            </a:srgbClr>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527956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253"/>
        <p:cNvGrpSpPr/>
        <p:nvPr/>
      </p:nvGrpSpPr>
      <p:grpSpPr>
        <a:xfrm>
          <a:off x="0" y="0"/>
          <a:ext cx="0" cy="0"/>
          <a:chOff x="0" y="0"/>
          <a:chExt cx="0" cy="0"/>
        </a:xfrm>
      </p:grpSpPr>
      <p:sp>
        <p:nvSpPr>
          <p:cNvPr id="254" name="Google Shape;254;p26"/>
          <p:cNvSpPr/>
          <p:nvPr/>
        </p:nvSpPr>
        <p:spPr>
          <a:xfrm rot="4956184">
            <a:off x="-728309" y="2318483"/>
            <a:ext cx="4000081" cy="3308483"/>
          </a:xfrm>
          <a:custGeom>
            <a:avLst/>
            <a:gdLst/>
            <a:ahLst/>
            <a:cxnLst/>
            <a:rect l="l" t="t" r="r" b="b"/>
            <a:pathLst>
              <a:path w="51102" h="42268" extrusionOk="0">
                <a:moveTo>
                  <a:pt x="40229" y="1"/>
                </a:moveTo>
                <a:cubicBezTo>
                  <a:pt x="33182" y="1"/>
                  <a:pt x="26838" y="6532"/>
                  <a:pt x="22600" y="11845"/>
                </a:cubicBezTo>
                <a:cubicBezTo>
                  <a:pt x="20968" y="13938"/>
                  <a:pt x="19210" y="15905"/>
                  <a:pt x="17327" y="17746"/>
                </a:cubicBezTo>
                <a:cubicBezTo>
                  <a:pt x="15235" y="19713"/>
                  <a:pt x="12765" y="21178"/>
                  <a:pt x="10380" y="22768"/>
                </a:cubicBezTo>
                <a:cubicBezTo>
                  <a:pt x="6488" y="25363"/>
                  <a:pt x="2093" y="28586"/>
                  <a:pt x="963" y="33357"/>
                </a:cubicBezTo>
                <a:cubicBezTo>
                  <a:pt x="1" y="37416"/>
                  <a:pt x="2261" y="41643"/>
                  <a:pt x="6530" y="42187"/>
                </a:cubicBezTo>
                <a:cubicBezTo>
                  <a:pt x="6947" y="42242"/>
                  <a:pt x="7362" y="42268"/>
                  <a:pt x="7777" y="42268"/>
                </a:cubicBezTo>
                <a:cubicBezTo>
                  <a:pt x="12101" y="42268"/>
                  <a:pt x="16255" y="39459"/>
                  <a:pt x="19922" y="37626"/>
                </a:cubicBezTo>
                <a:cubicBezTo>
                  <a:pt x="22433" y="36328"/>
                  <a:pt x="24944" y="35407"/>
                  <a:pt x="27790" y="35282"/>
                </a:cubicBezTo>
                <a:cubicBezTo>
                  <a:pt x="30510" y="35156"/>
                  <a:pt x="33272" y="35449"/>
                  <a:pt x="35909" y="34570"/>
                </a:cubicBezTo>
                <a:cubicBezTo>
                  <a:pt x="39969" y="33273"/>
                  <a:pt x="43066" y="30176"/>
                  <a:pt x="45409" y="26744"/>
                </a:cubicBezTo>
                <a:cubicBezTo>
                  <a:pt x="48339" y="22350"/>
                  <a:pt x="51101" y="16658"/>
                  <a:pt x="51101" y="11301"/>
                </a:cubicBezTo>
                <a:cubicBezTo>
                  <a:pt x="51101" y="7869"/>
                  <a:pt x="49594" y="4437"/>
                  <a:pt x="46958" y="2429"/>
                </a:cubicBezTo>
                <a:cubicBezTo>
                  <a:pt x="46832" y="2136"/>
                  <a:pt x="46623" y="1926"/>
                  <a:pt x="46372" y="1759"/>
                </a:cubicBezTo>
                <a:cubicBezTo>
                  <a:pt x="44289" y="528"/>
                  <a:pt x="42231" y="1"/>
                  <a:pt x="40229" y="1"/>
                </a:cubicBezTo>
                <a:close/>
              </a:path>
            </a:pathLst>
          </a:custGeom>
          <a:solidFill>
            <a:srgbClr val="FFCAA8">
              <a:alpha val="63840"/>
            </a:srgbClr>
          </a:solidFill>
          <a:ln>
            <a:noFill/>
          </a:ln>
        </p:spPr>
        <p:txBody>
          <a:bodyPr spcFirstLastPara="1" wrap="square" lIns="91425" tIns="91425" rIns="91425" bIns="91425" anchor="ctr" anchorCtr="0">
            <a:noAutofit/>
          </a:bodyPr>
          <a:lstStyle/>
          <a:p>
            <a:endParaRPr/>
          </a:p>
        </p:txBody>
      </p:sp>
      <p:sp>
        <p:nvSpPr>
          <p:cNvPr id="255" name="Google Shape;255;p26"/>
          <p:cNvSpPr/>
          <p:nvPr/>
        </p:nvSpPr>
        <p:spPr>
          <a:xfrm rot="-6273318">
            <a:off x="-807590" y="299218"/>
            <a:ext cx="6807805" cy="5407863"/>
          </a:xfrm>
          <a:custGeom>
            <a:avLst/>
            <a:gdLst/>
            <a:ahLst/>
            <a:cxnLst/>
            <a:rect l="l" t="t" r="r" b="b"/>
            <a:pathLst>
              <a:path w="54951" h="43651" extrusionOk="0">
                <a:moveTo>
                  <a:pt x="41232" y="0"/>
                </a:moveTo>
                <a:cubicBezTo>
                  <a:pt x="38979" y="0"/>
                  <a:pt x="36690" y="517"/>
                  <a:pt x="34527" y="1443"/>
                </a:cubicBezTo>
                <a:cubicBezTo>
                  <a:pt x="32058" y="2573"/>
                  <a:pt x="29756" y="4038"/>
                  <a:pt x="27748" y="5796"/>
                </a:cubicBezTo>
                <a:cubicBezTo>
                  <a:pt x="25069" y="8098"/>
                  <a:pt x="22935" y="10985"/>
                  <a:pt x="20005" y="12952"/>
                </a:cubicBezTo>
                <a:cubicBezTo>
                  <a:pt x="15318" y="16133"/>
                  <a:pt x="9333" y="16803"/>
                  <a:pt x="4939" y="20528"/>
                </a:cubicBezTo>
                <a:cubicBezTo>
                  <a:pt x="1298" y="23583"/>
                  <a:pt x="0" y="28647"/>
                  <a:pt x="1758" y="33041"/>
                </a:cubicBezTo>
                <a:cubicBezTo>
                  <a:pt x="1800" y="34004"/>
                  <a:pt x="2009" y="34924"/>
                  <a:pt x="2260" y="35803"/>
                </a:cubicBezTo>
                <a:cubicBezTo>
                  <a:pt x="3767" y="40574"/>
                  <a:pt x="8078" y="43211"/>
                  <a:pt x="12890" y="43588"/>
                </a:cubicBezTo>
                <a:cubicBezTo>
                  <a:pt x="13416" y="43631"/>
                  <a:pt x="13943" y="43651"/>
                  <a:pt x="14471" y="43651"/>
                </a:cubicBezTo>
                <a:cubicBezTo>
                  <a:pt x="19617" y="43651"/>
                  <a:pt x="24837" y="41715"/>
                  <a:pt x="29505" y="39779"/>
                </a:cubicBezTo>
                <a:cubicBezTo>
                  <a:pt x="34569" y="37687"/>
                  <a:pt x="39591" y="35008"/>
                  <a:pt x="43191" y="30781"/>
                </a:cubicBezTo>
                <a:cubicBezTo>
                  <a:pt x="44865" y="28730"/>
                  <a:pt x="46246" y="26470"/>
                  <a:pt x="47334" y="24085"/>
                </a:cubicBezTo>
                <a:cubicBezTo>
                  <a:pt x="48799" y="21155"/>
                  <a:pt x="51017" y="18686"/>
                  <a:pt x="52524" y="15757"/>
                </a:cubicBezTo>
                <a:cubicBezTo>
                  <a:pt x="54951" y="11153"/>
                  <a:pt x="53486" y="6089"/>
                  <a:pt x="49510" y="2866"/>
                </a:cubicBezTo>
                <a:cubicBezTo>
                  <a:pt x="47048" y="877"/>
                  <a:pt x="44169" y="0"/>
                  <a:pt x="41232" y="0"/>
                </a:cubicBezTo>
                <a:close/>
              </a:path>
            </a:pathLst>
          </a:custGeom>
          <a:solidFill>
            <a:srgbClr val="F7BCAF">
              <a:alpha val="57590"/>
            </a:srgbClr>
          </a:solidFill>
          <a:ln>
            <a:noFill/>
          </a:ln>
        </p:spPr>
        <p:txBody>
          <a:bodyPr spcFirstLastPara="1" wrap="square" lIns="91425" tIns="91425" rIns="91425" bIns="91425" anchor="ctr" anchorCtr="0">
            <a:noAutofit/>
          </a:bodyPr>
          <a:lstStyle/>
          <a:p>
            <a:endParaRPr/>
          </a:p>
        </p:txBody>
      </p:sp>
      <p:sp>
        <p:nvSpPr>
          <p:cNvPr id="256" name="Google Shape;256;p26"/>
          <p:cNvSpPr/>
          <p:nvPr/>
        </p:nvSpPr>
        <p:spPr>
          <a:xfrm rot="-1682655">
            <a:off x="-383294" y="-149562"/>
            <a:ext cx="1460998" cy="1398326"/>
          </a:xfrm>
          <a:custGeom>
            <a:avLst/>
            <a:gdLst/>
            <a:ahLst/>
            <a:cxnLst/>
            <a:rect l="l" t="t" r="r" b="b"/>
            <a:pathLst>
              <a:path w="25363" h="24275" fill="none" extrusionOk="0">
                <a:moveTo>
                  <a:pt x="25362" y="20968"/>
                </a:moveTo>
                <a:cubicBezTo>
                  <a:pt x="25362" y="20968"/>
                  <a:pt x="25320" y="18122"/>
                  <a:pt x="20466" y="20214"/>
                </a:cubicBezTo>
                <a:cubicBezTo>
                  <a:pt x="14648" y="22684"/>
                  <a:pt x="7659" y="24274"/>
                  <a:pt x="11091" y="17076"/>
                </a:cubicBezTo>
                <a:cubicBezTo>
                  <a:pt x="14565" y="9877"/>
                  <a:pt x="19963" y="0"/>
                  <a:pt x="0" y="11175"/>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
        <p:nvSpPr>
          <p:cNvPr id="257" name="Google Shape;257;p26"/>
          <p:cNvSpPr/>
          <p:nvPr/>
        </p:nvSpPr>
        <p:spPr>
          <a:xfrm rot="-6300005">
            <a:off x="-47873" y="2546739"/>
            <a:ext cx="3326664" cy="2851966"/>
          </a:xfrm>
          <a:custGeom>
            <a:avLst/>
            <a:gdLst/>
            <a:ahLst/>
            <a:cxnLst/>
            <a:rect l="l" t="t" r="r" b="b"/>
            <a:pathLst>
              <a:path w="74789" h="64117" fill="none" extrusionOk="0">
                <a:moveTo>
                  <a:pt x="1" y="64117"/>
                </a:moveTo>
                <a:cubicBezTo>
                  <a:pt x="1" y="64117"/>
                  <a:pt x="16867" y="61815"/>
                  <a:pt x="29632" y="51059"/>
                </a:cubicBezTo>
                <a:cubicBezTo>
                  <a:pt x="42396" y="40303"/>
                  <a:pt x="46456" y="16490"/>
                  <a:pt x="55789" y="19377"/>
                </a:cubicBezTo>
                <a:cubicBezTo>
                  <a:pt x="65080" y="22265"/>
                  <a:pt x="67465" y="18331"/>
                  <a:pt x="74789"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
        <p:nvSpPr>
          <p:cNvPr id="258" name="Google Shape;258;p26"/>
          <p:cNvSpPr/>
          <p:nvPr/>
        </p:nvSpPr>
        <p:spPr>
          <a:xfrm rot="-5400000">
            <a:off x="5014166" y="-936977"/>
            <a:ext cx="4830673" cy="4762506"/>
          </a:xfrm>
          <a:custGeom>
            <a:avLst/>
            <a:gdLst/>
            <a:ahLst/>
            <a:cxnLst/>
            <a:rect l="l" t="t" r="r" b="b"/>
            <a:pathLst>
              <a:path w="82866" h="59838" extrusionOk="0">
                <a:moveTo>
                  <a:pt x="51210" y="1"/>
                </a:moveTo>
                <a:cubicBezTo>
                  <a:pt x="48271" y="1"/>
                  <a:pt x="45233" y="1001"/>
                  <a:pt x="40973" y="3222"/>
                </a:cubicBezTo>
                <a:cubicBezTo>
                  <a:pt x="32268" y="7742"/>
                  <a:pt x="33816" y="15945"/>
                  <a:pt x="20466" y="21134"/>
                </a:cubicBezTo>
                <a:cubicBezTo>
                  <a:pt x="17327" y="22390"/>
                  <a:pt x="14439" y="24106"/>
                  <a:pt x="11886" y="26282"/>
                </a:cubicBezTo>
                <a:cubicBezTo>
                  <a:pt x="6697" y="30551"/>
                  <a:pt x="2846" y="36243"/>
                  <a:pt x="796" y="42604"/>
                </a:cubicBezTo>
                <a:cubicBezTo>
                  <a:pt x="628" y="43023"/>
                  <a:pt x="670" y="43441"/>
                  <a:pt x="879" y="43776"/>
                </a:cubicBezTo>
                <a:cubicBezTo>
                  <a:pt x="0" y="48087"/>
                  <a:pt x="754" y="52481"/>
                  <a:pt x="4395" y="55704"/>
                </a:cubicBezTo>
                <a:cubicBezTo>
                  <a:pt x="7730" y="58655"/>
                  <a:pt x="12065" y="59838"/>
                  <a:pt x="16415" y="59838"/>
                </a:cubicBezTo>
                <a:cubicBezTo>
                  <a:pt x="18233" y="59838"/>
                  <a:pt x="20053" y="59631"/>
                  <a:pt x="21805" y="59261"/>
                </a:cubicBezTo>
                <a:cubicBezTo>
                  <a:pt x="29171" y="57671"/>
                  <a:pt x="35490" y="53109"/>
                  <a:pt x="41684" y="49007"/>
                </a:cubicBezTo>
                <a:cubicBezTo>
                  <a:pt x="47878" y="44948"/>
                  <a:pt x="54323" y="41139"/>
                  <a:pt x="59973" y="36368"/>
                </a:cubicBezTo>
                <a:cubicBezTo>
                  <a:pt x="67465" y="30091"/>
                  <a:pt x="82866" y="13350"/>
                  <a:pt x="67925" y="6193"/>
                </a:cubicBezTo>
                <a:cubicBezTo>
                  <a:pt x="59938" y="2326"/>
                  <a:pt x="55691" y="1"/>
                  <a:pt x="51210" y="1"/>
                </a:cubicBezTo>
                <a:close/>
              </a:path>
            </a:pathLst>
          </a:custGeom>
          <a:solidFill>
            <a:srgbClr val="847B7D">
              <a:alpha val="50000"/>
            </a:srgbClr>
          </a:solidFill>
          <a:ln>
            <a:noFill/>
          </a:ln>
        </p:spPr>
        <p:txBody>
          <a:bodyPr spcFirstLastPara="1" wrap="square" lIns="91425" tIns="91425" rIns="91425" bIns="91425" anchor="ctr" anchorCtr="0">
            <a:noAutofit/>
          </a:bodyPr>
          <a:lstStyle/>
          <a:p>
            <a:endParaRPr/>
          </a:p>
        </p:txBody>
      </p:sp>
      <p:sp>
        <p:nvSpPr>
          <p:cNvPr id="259" name="Google Shape;259;p26"/>
          <p:cNvSpPr txBox="1">
            <a:spLocks noGrp="1"/>
          </p:cNvSpPr>
          <p:nvPr>
            <p:ph type="title"/>
          </p:nvPr>
        </p:nvSpPr>
        <p:spPr>
          <a:xfrm>
            <a:off x="2806475" y="1514725"/>
            <a:ext cx="3531000" cy="94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70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260" name="Google Shape;260;p26"/>
          <p:cNvSpPr txBox="1">
            <a:spLocks noGrp="1"/>
          </p:cNvSpPr>
          <p:nvPr>
            <p:ph type="subTitle" idx="1"/>
          </p:nvPr>
        </p:nvSpPr>
        <p:spPr>
          <a:xfrm>
            <a:off x="2475825" y="2696575"/>
            <a:ext cx="4192200" cy="84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4272932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66"/>
        <p:cNvGrpSpPr/>
        <p:nvPr/>
      </p:nvGrpSpPr>
      <p:grpSpPr>
        <a:xfrm>
          <a:off x="0" y="0"/>
          <a:ext cx="0" cy="0"/>
          <a:chOff x="0" y="0"/>
          <a:chExt cx="0" cy="0"/>
        </a:xfrm>
      </p:grpSpPr>
      <p:sp>
        <p:nvSpPr>
          <p:cNvPr id="267" name="Google Shape;267;p28"/>
          <p:cNvSpPr/>
          <p:nvPr/>
        </p:nvSpPr>
        <p:spPr>
          <a:xfrm rot="-6410965">
            <a:off x="-1170806" y="736946"/>
            <a:ext cx="6807800" cy="5407859"/>
          </a:xfrm>
          <a:custGeom>
            <a:avLst/>
            <a:gdLst/>
            <a:ahLst/>
            <a:cxnLst/>
            <a:rect l="l" t="t" r="r" b="b"/>
            <a:pathLst>
              <a:path w="54951" h="43651" extrusionOk="0">
                <a:moveTo>
                  <a:pt x="41232" y="0"/>
                </a:moveTo>
                <a:cubicBezTo>
                  <a:pt x="38979" y="0"/>
                  <a:pt x="36690" y="517"/>
                  <a:pt x="34527" y="1443"/>
                </a:cubicBezTo>
                <a:cubicBezTo>
                  <a:pt x="32058" y="2573"/>
                  <a:pt x="29756" y="4038"/>
                  <a:pt x="27748" y="5796"/>
                </a:cubicBezTo>
                <a:cubicBezTo>
                  <a:pt x="25069" y="8098"/>
                  <a:pt x="22935" y="10985"/>
                  <a:pt x="20005" y="12952"/>
                </a:cubicBezTo>
                <a:cubicBezTo>
                  <a:pt x="15318" y="16133"/>
                  <a:pt x="9333" y="16803"/>
                  <a:pt x="4939" y="20528"/>
                </a:cubicBezTo>
                <a:cubicBezTo>
                  <a:pt x="1298" y="23583"/>
                  <a:pt x="0" y="28647"/>
                  <a:pt x="1758" y="33041"/>
                </a:cubicBezTo>
                <a:cubicBezTo>
                  <a:pt x="1800" y="34004"/>
                  <a:pt x="2009" y="34924"/>
                  <a:pt x="2260" y="35803"/>
                </a:cubicBezTo>
                <a:cubicBezTo>
                  <a:pt x="3767" y="40574"/>
                  <a:pt x="8078" y="43211"/>
                  <a:pt x="12890" y="43588"/>
                </a:cubicBezTo>
                <a:cubicBezTo>
                  <a:pt x="13416" y="43631"/>
                  <a:pt x="13943" y="43651"/>
                  <a:pt x="14471" y="43651"/>
                </a:cubicBezTo>
                <a:cubicBezTo>
                  <a:pt x="19617" y="43651"/>
                  <a:pt x="24837" y="41715"/>
                  <a:pt x="29505" y="39779"/>
                </a:cubicBezTo>
                <a:cubicBezTo>
                  <a:pt x="34569" y="37687"/>
                  <a:pt x="39591" y="35008"/>
                  <a:pt x="43191" y="30781"/>
                </a:cubicBezTo>
                <a:cubicBezTo>
                  <a:pt x="44865" y="28730"/>
                  <a:pt x="46246" y="26470"/>
                  <a:pt x="47334" y="24085"/>
                </a:cubicBezTo>
                <a:cubicBezTo>
                  <a:pt x="48799" y="21155"/>
                  <a:pt x="51017" y="18686"/>
                  <a:pt x="52524" y="15757"/>
                </a:cubicBezTo>
                <a:cubicBezTo>
                  <a:pt x="54951" y="11153"/>
                  <a:pt x="53486" y="6089"/>
                  <a:pt x="49510" y="2866"/>
                </a:cubicBezTo>
                <a:cubicBezTo>
                  <a:pt x="47048" y="877"/>
                  <a:pt x="44169" y="0"/>
                  <a:pt x="41232" y="0"/>
                </a:cubicBezTo>
                <a:close/>
              </a:path>
            </a:pathLst>
          </a:custGeom>
          <a:solidFill>
            <a:srgbClr val="847B7D">
              <a:alpha val="50000"/>
            </a:srgbClr>
          </a:solidFill>
          <a:ln>
            <a:noFill/>
          </a:ln>
        </p:spPr>
        <p:txBody>
          <a:bodyPr spcFirstLastPara="1" wrap="square" lIns="91425" tIns="91425" rIns="91425" bIns="91425" anchor="ctr" anchorCtr="0">
            <a:noAutofit/>
          </a:bodyPr>
          <a:lstStyle/>
          <a:p>
            <a:endParaRPr/>
          </a:p>
        </p:txBody>
      </p:sp>
      <p:grpSp>
        <p:nvGrpSpPr>
          <p:cNvPr id="268" name="Google Shape;268;p28"/>
          <p:cNvGrpSpPr/>
          <p:nvPr/>
        </p:nvGrpSpPr>
        <p:grpSpPr>
          <a:xfrm>
            <a:off x="4205700" y="-395646"/>
            <a:ext cx="5889967" cy="5925070"/>
            <a:chOff x="4205700" y="-395646"/>
            <a:chExt cx="5889967" cy="5925070"/>
          </a:xfrm>
        </p:grpSpPr>
        <p:sp>
          <p:nvSpPr>
            <p:cNvPr id="269" name="Google Shape;269;p28"/>
            <p:cNvSpPr/>
            <p:nvPr/>
          </p:nvSpPr>
          <p:spPr>
            <a:xfrm>
              <a:off x="7086600" y="-19050"/>
              <a:ext cx="2114700" cy="5143500"/>
            </a:xfrm>
            <a:prstGeom prst="rect">
              <a:avLst/>
            </a:prstGeom>
            <a:solidFill>
              <a:schemeClr val="dk1"/>
            </a:solidFill>
            <a:ln>
              <a:noFill/>
            </a:ln>
          </p:spPr>
          <p:txBody>
            <a:bodyPr spcFirstLastPara="1" wrap="square" lIns="91425" tIns="91425" rIns="91425" bIns="91425" anchor="ctr" anchorCtr="0">
              <a:noAutofit/>
            </a:bodyPr>
            <a:lstStyle/>
            <a:p>
              <a:endParaRPr/>
            </a:p>
          </p:txBody>
        </p:sp>
        <p:sp>
          <p:nvSpPr>
            <p:cNvPr id="270" name="Google Shape;270;p28"/>
            <p:cNvSpPr/>
            <p:nvPr/>
          </p:nvSpPr>
          <p:spPr>
            <a:xfrm rot="-10523676" flipH="1">
              <a:off x="4417718" y="-185084"/>
              <a:ext cx="5465931" cy="5503946"/>
            </a:xfrm>
            <a:custGeom>
              <a:avLst/>
              <a:gdLst/>
              <a:ahLst/>
              <a:cxnLst/>
              <a:rect l="l" t="t" r="r" b="b"/>
              <a:pathLst>
                <a:path w="82071" h="72795" extrusionOk="0">
                  <a:moveTo>
                    <a:pt x="34596" y="1"/>
                  </a:moveTo>
                  <a:cubicBezTo>
                    <a:pt x="10896" y="1"/>
                    <a:pt x="1" y="14348"/>
                    <a:pt x="1" y="34124"/>
                  </a:cubicBezTo>
                  <a:cubicBezTo>
                    <a:pt x="1" y="55217"/>
                    <a:pt x="17829" y="72795"/>
                    <a:pt x="38880" y="72795"/>
                  </a:cubicBezTo>
                  <a:cubicBezTo>
                    <a:pt x="59973" y="72795"/>
                    <a:pt x="82071" y="71790"/>
                    <a:pt x="82071" y="50697"/>
                  </a:cubicBezTo>
                  <a:cubicBezTo>
                    <a:pt x="82071" y="29646"/>
                    <a:pt x="71022" y="2526"/>
                    <a:pt x="39341" y="182"/>
                  </a:cubicBezTo>
                  <a:cubicBezTo>
                    <a:pt x="37706" y="61"/>
                    <a:pt x="36124" y="1"/>
                    <a:pt x="34596"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271" name="Google Shape;271;p28"/>
          <p:cNvSpPr/>
          <p:nvPr/>
        </p:nvSpPr>
        <p:spPr>
          <a:xfrm rot="4954971">
            <a:off x="-921479" y="2857372"/>
            <a:ext cx="4512762" cy="3732537"/>
          </a:xfrm>
          <a:custGeom>
            <a:avLst/>
            <a:gdLst/>
            <a:ahLst/>
            <a:cxnLst/>
            <a:rect l="l" t="t" r="r" b="b"/>
            <a:pathLst>
              <a:path w="51102" h="42268" extrusionOk="0">
                <a:moveTo>
                  <a:pt x="40229" y="1"/>
                </a:moveTo>
                <a:cubicBezTo>
                  <a:pt x="33182" y="1"/>
                  <a:pt x="26838" y="6532"/>
                  <a:pt x="22600" y="11845"/>
                </a:cubicBezTo>
                <a:cubicBezTo>
                  <a:pt x="20968" y="13938"/>
                  <a:pt x="19210" y="15905"/>
                  <a:pt x="17327" y="17746"/>
                </a:cubicBezTo>
                <a:cubicBezTo>
                  <a:pt x="15235" y="19713"/>
                  <a:pt x="12765" y="21178"/>
                  <a:pt x="10380" y="22768"/>
                </a:cubicBezTo>
                <a:cubicBezTo>
                  <a:pt x="6488" y="25363"/>
                  <a:pt x="2093" y="28586"/>
                  <a:pt x="963" y="33357"/>
                </a:cubicBezTo>
                <a:cubicBezTo>
                  <a:pt x="1" y="37416"/>
                  <a:pt x="2261" y="41643"/>
                  <a:pt x="6530" y="42187"/>
                </a:cubicBezTo>
                <a:cubicBezTo>
                  <a:pt x="6947" y="42242"/>
                  <a:pt x="7362" y="42268"/>
                  <a:pt x="7777" y="42268"/>
                </a:cubicBezTo>
                <a:cubicBezTo>
                  <a:pt x="12101" y="42268"/>
                  <a:pt x="16255" y="39459"/>
                  <a:pt x="19922" y="37626"/>
                </a:cubicBezTo>
                <a:cubicBezTo>
                  <a:pt x="22433" y="36328"/>
                  <a:pt x="24944" y="35407"/>
                  <a:pt x="27790" y="35282"/>
                </a:cubicBezTo>
                <a:cubicBezTo>
                  <a:pt x="30510" y="35156"/>
                  <a:pt x="33272" y="35449"/>
                  <a:pt x="35909" y="34570"/>
                </a:cubicBezTo>
                <a:cubicBezTo>
                  <a:pt x="39969" y="33273"/>
                  <a:pt x="43066" y="30176"/>
                  <a:pt x="45409" y="26744"/>
                </a:cubicBezTo>
                <a:cubicBezTo>
                  <a:pt x="48339" y="22350"/>
                  <a:pt x="51101" y="16658"/>
                  <a:pt x="51101" y="11301"/>
                </a:cubicBezTo>
                <a:cubicBezTo>
                  <a:pt x="51101" y="7869"/>
                  <a:pt x="49594" y="4437"/>
                  <a:pt x="46958" y="2429"/>
                </a:cubicBezTo>
                <a:cubicBezTo>
                  <a:pt x="46832" y="2136"/>
                  <a:pt x="46623" y="1926"/>
                  <a:pt x="46372" y="1759"/>
                </a:cubicBezTo>
                <a:cubicBezTo>
                  <a:pt x="44289" y="528"/>
                  <a:pt x="42231" y="1"/>
                  <a:pt x="40229" y="1"/>
                </a:cubicBezTo>
                <a:close/>
              </a:path>
            </a:pathLst>
          </a:custGeom>
          <a:solidFill>
            <a:srgbClr val="F7BCAF">
              <a:alpha val="57590"/>
            </a:srgbClr>
          </a:solidFill>
          <a:ln>
            <a:noFill/>
          </a:ln>
        </p:spPr>
        <p:txBody>
          <a:bodyPr spcFirstLastPara="1" wrap="square" lIns="91425" tIns="91425" rIns="91425" bIns="91425" anchor="ctr" anchorCtr="0">
            <a:noAutofit/>
          </a:bodyPr>
          <a:lstStyle/>
          <a:p>
            <a:endParaRPr/>
          </a:p>
        </p:txBody>
      </p:sp>
      <p:sp>
        <p:nvSpPr>
          <p:cNvPr id="272" name="Google Shape;272;p28"/>
          <p:cNvSpPr/>
          <p:nvPr/>
        </p:nvSpPr>
        <p:spPr>
          <a:xfrm rot="-6722174">
            <a:off x="-277462" y="3697611"/>
            <a:ext cx="2413498" cy="1384733"/>
          </a:xfrm>
          <a:custGeom>
            <a:avLst/>
            <a:gdLst/>
            <a:ahLst/>
            <a:cxnLst/>
            <a:rect l="l" t="t" r="r" b="b"/>
            <a:pathLst>
              <a:path w="77761" h="44615" fill="none" extrusionOk="0">
                <a:moveTo>
                  <a:pt x="0" y="41140"/>
                </a:moveTo>
                <a:cubicBezTo>
                  <a:pt x="0" y="41140"/>
                  <a:pt x="5650" y="28292"/>
                  <a:pt x="14481" y="31598"/>
                </a:cubicBezTo>
                <a:cubicBezTo>
                  <a:pt x="23353" y="34904"/>
                  <a:pt x="33523" y="44614"/>
                  <a:pt x="48213" y="24567"/>
                </a:cubicBezTo>
                <a:cubicBezTo>
                  <a:pt x="62945" y="4562"/>
                  <a:pt x="72361" y="335"/>
                  <a:pt x="77760"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
        <p:nvSpPr>
          <p:cNvPr id="273" name="Google Shape;273;p28"/>
          <p:cNvSpPr txBox="1">
            <a:spLocks noGrp="1"/>
          </p:cNvSpPr>
          <p:nvPr>
            <p:ph type="title"/>
          </p:nvPr>
        </p:nvSpPr>
        <p:spPr>
          <a:xfrm>
            <a:off x="4571997" y="587725"/>
            <a:ext cx="3857700" cy="9621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None/>
              <a:defRPr sz="5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74" name="Google Shape;274;p28"/>
          <p:cNvSpPr txBox="1">
            <a:spLocks noGrp="1"/>
          </p:cNvSpPr>
          <p:nvPr>
            <p:ph type="subTitle" idx="1"/>
          </p:nvPr>
        </p:nvSpPr>
        <p:spPr>
          <a:xfrm>
            <a:off x="4572075" y="1636218"/>
            <a:ext cx="3857700" cy="13995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5" name="Google Shape;275;p28"/>
          <p:cNvSpPr txBox="1"/>
          <p:nvPr/>
        </p:nvSpPr>
        <p:spPr>
          <a:xfrm>
            <a:off x="5174050" y="3122125"/>
            <a:ext cx="3218700" cy="743100"/>
          </a:xfrm>
          <a:prstGeom prst="rect">
            <a:avLst/>
          </a:prstGeom>
          <a:noFill/>
          <a:ln>
            <a:noFill/>
          </a:ln>
        </p:spPr>
        <p:txBody>
          <a:bodyPr spcFirstLastPara="1" wrap="square" lIns="91425" tIns="91425" rIns="91425" bIns="91425" anchor="t" anchorCtr="0">
            <a:noAutofit/>
          </a:bodyPr>
          <a:lstStyle/>
          <a:p>
            <a:pPr algn="r">
              <a:spcBef>
                <a:spcPts val="300"/>
              </a:spcBef>
            </a:pPr>
            <a:r>
              <a:rPr lang="en" sz="1200">
                <a:solidFill>
                  <a:srgbClr val="87725D"/>
                </a:solidFill>
                <a:latin typeface="Cabin"/>
                <a:ea typeface="Cabin"/>
                <a:cs typeface="Cabin"/>
                <a:sym typeface="Cabin"/>
              </a:rPr>
              <a:t>CREDITS: This presentation template was created by </a:t>
            </a:r>
            <a:r>
              <a:rPr lang="en" sz="1200" b="1">
                <a:solidFill>
                  <a:srgbClr val="87725D"/>
                </a:solidFill>
                <a:uFill>
                  <a:noFill/>
                </a:uFill>
                <a:latin typeface="Cabin"/>
                <a:ea typeface="Cabin"/>
                <a:cs typeface="Cabin"/>
                <a:sym typeface="Cabin"/>
                <a:hlinkClick r:id="rId2">
                  <a:extLst>
                    <a:ext uri="{A12FA001-AC4F-418D-AE19-62706E023703}">
                      <ahyp:hlinkClr xmlns:ahyp="http://schemas.microsoft.com/office/drawing/2018/hyperlinkcolor" xmlns="" val="tx"/>
                    </a:ext>
                  </a:extLst>
                </a:hlinkClick>
              </a:rPr>
              <a:t>Slidesgo</a:t>
            </a:r>
            <a:r>
              <a:rPr lang="en" sz="1200">
                <a:solidFill>
                  <a:srgbClr val="87725D"/>
                </a:solidFill>
                <a:latin typeface="Cabin"/>
                <a:ea typeface="Cabin"/>
                <a:cs typeface="Cabin"/>
                <a:sym typeface="Cabin"/>
              </a:rPr>
              <a:t>, including icons by </a:t>
            </a:r>
            <a:r>
              <a:rPr lang="en" sz="1200" b="1">
                <a:solidFill>
                  <a:srgbClr val="87725D"/>
                </a:solidFill>
                <a:uFill>
                  <a:noFill/>
                </a:uFill>
                <a:latin typeface="Cabin"/>
                <a:ea typeface="Cabin"/>
                <a:cs typeface="Cabin"/>
                <a:sym typeface="Cabin"/>
                <a:hlinkClick r:id="rId3">
                  <a:extLst>
                    <a:ext uri="{A12FA001-AC4F-418D-AE19-62706E023703}">
                      <ahyp:hlinkClr xmlns:ahyp="http://schemas.microsoft.com/office/drawing/2018/hyperlinkcolor" xmlns="" val="tx"/>
                    </a:ext>
                  </a:extLst>
                </a:hlinkClick>
              </a:rPr>
              <a:t>Flaticon</a:t>
            </a:r>
            <a:r>
              <a:rPr lang="en" sz="1200">
                <a:solidFill>
                  <a:srgbClr val="87725D"/>
                </a:solidFill>
                <a:latin typeface="Cabin"/>
                <a:ea typeface="Cabin"/>
                <a:cs typeface="Cabin"/>
                <a:sym typeface="Cabin"/>
              </a:rPr>
              <a:t> and infographics &amp; images by </a:t>
            </a:r>
            <a:r>
              <a:rPr lang="en" sz="1200" b="1">
                <a:solidFill>
                  <a:srgbClr val="87725D"/>
                </a:solidFill>
                <a:uFill>
                  <a:noFill/>
                </a:uFill>
                <a:latin typeface="Cabin"/>
                <a:ea typeface="Cabin"/>
                <a:cs typeface="Cabin"/>
                <a:sym typeface="Cabin"/>
                <a:hlinkClick r:id="rId4">
                  <a:extLst>
                    <a:ext uri="{A12FA001-AC4F-418D-AE19-62706E023703}">
                      <ahyp:hlinkClr xmlns:ahyp="http://schemas.microsoft.com/office/drawing/2018/hyperlinkcolor" xmlns="" val="tx"/>
                    </a:ext>
                  </a:extLst>
                </a:hlinkClick>
              </a:rPr>
              <a:t>Freepik</a:t>
            </a:r>
            <a:endParaRPr sz="1200" b="1">
              <a:solidFill>
                <a:srgbClr val="87725D"/>
              </a:solidFill>
              <a:latin typeface="Cabin"/>
              <a:ea typeface="Cabin"/>
              <a:cs typeface="Cabin"/>
              <a:sym typeface="Cabin"/>
            </a:endParaRPr>
          </a:p>
        </p:txBody>
      </p:sp>
    </p:spTree>
    <p:extLst>
      <p:ext uri="{BB962C8B-B14F-4D97-AF65-F5344CB8AC3E}">
        <p14:creationId xmlns:p14="http://schemas.microsoft.com/office/powerpoint/2010/main" val="27856512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10921721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277"/>
        <p:cNvGrpSpPr/>
        <p:nvPr/>
      </p:nvGrpSpPr>
      <p:grpSpPr>
        <a:xfrm>
          <a:off x="0" y="0"/>
          <a:ext cx="0" cy="0"/>
          <a:chOff x="0" y="0"/>
          <a:chExt cx="0" cy="0"/>
        </a:xfrm>
      </p:grpSpPr>
      <p:sp>
        <p:nvSpPr>
          <p:cNvPr id="278" name="Google Shape;278;p30"/>
          <p:cNvSpPr/>
          <p:nvPr/>
        </p:nvSpPr>
        <p:spPr>
          <a:xfrm rot="-5400000">
            <a:off x="3248800" y="-132152"/>
            <a:ext cx="6807742" cy="5407813"/>
          </a:xfrm>
          <a:custGeom>
            <a:avLst/>
            <a:gdLst/>
            <a:ahLst/>
            <a:cxnLst/>
            <a:rect l="l" t="t" r="r" b="b"/>
            <a:pathLst>
              <a:path w="54951" h="43651" extrusionOk="0">
                <a:moveTo>
                  <a:pt x="41232" y="0"/>
                </a:moveTo>
                <a:cubicBezTo>
                  <a:pt x="38979" y="0"/>
                  <a:pt x="36690" y="517"/>
                  <a:pt x="34527" y="1443"/>
                </a:cubicBezTo>
                <a:cubicBezTo>
                  <a:pt x="32058" y="2573"/>
                  <a:pt x="29756" y="4038"/>
                  <a:pt x="27748" y="5796"/>
                </a:cubicBezTo>
                <a:cubicBezTo>
                  <a:pt x="25069" y="8098"/>
                  <a:pt x="22935" y="10985"/>
                  <a:pt x="20005" y="12952"/>
                </a:cubicBezTo>
                <a:cubicBezTo>
                  <a:pt x="15318" y="16133"/>
                  <a:pt x="9333" y="16803"/>
                  <a:pt x="4939" y="20528"/>
                </a:cubicBezTo>
                <a:cubicBezTo>
                  <a:pt x="1298" y="23583"/>
                  <a:pt x="0" y="28647"/>
                  <a:pt x="1758" y="33041"/>
                </a:cubicBezTo>
                <a:cubicBezTo>
                  <a:pt x="1800" y="34004"/>
                  <a:pt x="2009" y="34924"/>
                  <a:pt x="2260" y="35803"/>
                </a:cubicBezTo>
                <a:cubicBezTo>
                  <a:pt x="3767" y="40574"/>
                  <a:pt x="8078" y="43211"/>
                  <a:pt x="12890" y="43588"/>
                </a:cubicBezTo>
                <a:cubicBezTo>
                  <a:pt x="13416" y="43631"/>
                  <a:pt x="13943" y="43651"/>
                  <a:pt x="14471" y="43651"/>
                </a:cubicBezTo>
                <a:cubicBezTo>
                  <a:pt x="19617" y="43651"/>
                  <a:pt x="24837" y="41715"/>
                  <a:pt x="29505" y="39779"/>
                </a:cubicBezTo>
                <a:cubicBezTo>
                  <a:pt x="34569" y="37687"/>
                  <a:pt x="39591" y="35008"/>
                  <a:pt x="43191" y="30781"/>
                </a:cubicBezTo>
                <a:cubicBezTo>
                  <a:pt x="44865" y="28730"/>
                  <a:pt x="46246" y="26470"/>
                  <a:pt x="47334" y="24085"/>
                </a:cubicBezTo>
                <a:cubicBezTo>
                  <a:pt x="48799" y="21155"/>
                  <a:pt x="51017" y="18686"/>
                  <a:pt x="52524" y="15757"/>
                </a:cubicBezTo>
                <a:cubicBezTo>
                  <a:pt x="54951" y="11153"/>
                  <a:pt x="53486" y="6089"/>
                  <a:pt x="49510" y="2866"/>
                </a:cubicBezTo>
                <a:cubicBezTo>
                  <a:pt x="47048" y="877"/>
                  <a:pt x="44169" y="0"/>
                  <a:pt x="41232" y="0"/>
                </a:cubicBezTo>
                <a:close/>
              </a:path>
            </a:pathLst>
          </a:custGeom>
          <a:solidFill>
            <a:srgbClr val="FFCAA8">
              <a:alpha val="63840"/>
            </a:srgbClr>
          </a:solidFill>
          <a:ln>
            <a:noFill/>
          </a:ln>
        </p:spPr>
        <p:txBody>
          <a:bodyPr spcFirstLastPara="1" wrap="square" lIns="91425" tIns="91425" rIns="91425" bIns="91425" anchor="ctr" anchorCtr="0">
            <a:noAutofit/>
          </a:bodyPr>
          <a:lstStyle/>
          <a:p>
            <a:endParaRPr/>
          </a:p>
        </p:txBody>
      </p:sp>
      <p:sp>
        <p:nvSpPr>
          <p:cNvPr id="279" name="Google Shape;279;p30"/>
          <p:cNvSpPr/>
          <p:nvPr/>
        </p:nvSpPr>
        <p:spPr>
          <a:xfrm rot="4954971">
            <a:off x="4031396" y="2247772"/>
            <a:ext cx="4512762" cy="3732537"/>
          </a:xfrm>
          <a:custGeom>
            <a:avLst/>
            <a:gdLst/>
            <a:ahLst/>
            <a:cxnLst/>
            <a:rect l="l" t="t" r="r" b="b"/>
            <a:pathLst>
              <a:path w="51102" h="42268" extrusionOk="0">
                <a:moveTo>
                  <a:pt x="40229" y="1"/>
                </a:moveTo>
                <a:cubicBezTo>
                  <a:pt x="33182" y="1"/>
                  <a:pt x="26838" y="6532"/>
                  <a:pt x="22600" y="11845"/>
                </a:cubicBezTo>
                <a:cubicBezTo>
                  <a:pt x="20968" y="13938"/>
                  <a:pt x="19210" y="15905"/>
                  <a:pt x="17327" y="17746"/>
                </a:cubicBezTo>
                <a:cubicBezTo>
                  <a:pt x="15235" y="19713"/>
                  <a:pt x="12765" y="21178"/>
                  <a:pt x="10380" y="22768"/>
                </a:cubicBezTo>
                <a:cubicBezTo>
                  <a:pt x="6488" y="25363"/>
                  <a:pt x="2093" y="28586"/>
                  <a:pt x="963" y="33357"/>
                </a:cubicBezTo>
                <a:cubicBezTo>
                  <a:pt x="1" y="37416"/>
                  <a:pt x="2261" y="41643"/>
                  <a:pt x="6530" y="42187"/>
                </a:cubicBezTo>
                <a:cubicBezTo>
                  <a:pt x="6947" y="42242"/>
                  <a:pt x="7362" y="42268"/>
                  <a:pt x="7777" y="42268"/>
                </a:cubicBezTo>
                <a:cubicBezTo>
                  <a:pt x="12101" y="42268"/>
                  <a:pt x="16255" y="39459"/>
                  <a:pt x="19922" y="37626"/>
                </a:cubicBezTo>
                <a:cubicBezTo>
                  <a:pt x="22433" y="36328"/>
                  <a:pt x="24944" y="35407"/>
                  <a:pt x="27790" y="35282"/>
                </a:cubicBezTo>
                <a:cubicBezTo>
                  <a:pt x="30510" y="35156"/>
                  <a:pt x="33272" y="35449"/>
                  <a:pt x="35909" y="34570"/>
                </a:cubicBezTo>
                <a:cubicBezTo>
                  <a:pt x="39969" y="33273"/>
                  <a:pt x="43066" y="30176"/>
                  <a:pt x="45409" y="26744"/>
                </a:cubicBezTo>
                <a:cubicBezTo>
                  <a:pt x="48339" y="22350"/>
                  <a:pt x="51101" y="16658"/>
                  <a:pt x="51101" y="11301"/>
                </a:cubicBezTo>
                <a:cubicBezTo>
                  <a:pt x="51101" y="7869"/>
                  <a:pt x="49594" y="4437"/>
                  <a:pt x="46958" y="2429"/>
                </a:cubicBezTo>
                <a:cubicBezTo>
                  <a:pt x="46832" y="2136"/>
                  <a:pt x="46623" y="1926"/>
                  <a:pt x="46372" y="1759"/>
                </a:cubicBezTo>
                <a:cubicBezTo>
                  <a:pt x="44289" y="528"/>
                  <a:pt x="42231" y="1"/>
                  <a:pt x="40229" y="1"/>
                </a:cubicBezTo>
                <a:close/>
              </a:path>
            </a:pathLst>
          </a:custGeom>
          <a:solidFill>
            <a:srgbClr val="F7BCAF">
              <a:alpha val="57590"/>
            </a:srgbClr>
          </a:solidFill>
          <a:ln>
            <a:noFill/>
          </a:ln>
        </p:spPr>
        <p:txBody>
          <a:bodyPr spcFirstLastPara="1" wrap="square" lIns="91425" tIns="91425" rIns="91425" bIns="91425" anchor="ctr" anchorCtr="0">
            <a:noAutofit/>
          </a:bodyPr>
          <a:lstStyle/>
          <a:p>
            <a:endParaRPr/>
          </a:p>
        </p:txBody>
      </p:sp>
      <p:sp>
        <p:nvSpPr>
          <p:cNvPr id="280" name="Google Shape;280;p30"/>
          <p:cNvSpPr/>
          <p:nvPr/>
        </p:nvSpPr>
        <p:spPr>
          <a:xfrm rot="-5400000">
            <a:off x="-292863" y="3119028"/>
            <a:ext cx="2321264" cy="1990031"/>
          </a:xfrm>
          <a:custGeom>
            <a:avLst/>
            <a:gdLst/>
            <a:ahLst/>
            <a:cxnLst/>
            <a:rect l="l" t="t" r="r" b="b"/>
            <a:pathLst>
              <a:path w="74789" h="64117" fill="none" extrusionOk="0">
                <a:moveTo>
                  <a:pt x="1" y="64117"/>
                </a:moveTo>
                <a:cubicBezTo>
                  <a:pt x="1" y="64117"/>
                  <a:pt x="16867" y="61815"/>
                  <a:pt x="29632" y="51059"/>
                </a:cubicBezTo>
                <a:cubicBezTo>
                  <a:pt x="42396" y="40303"/>
                  <a:pt x="46456" y="16490"/>
                  <a:pt x="55789" y="19377"/>
                </a:cubicBezTo>
                <a:cubicBezTo>
                  <a:pt x="65080" y="22265"/>
                  <a:pt x="67465" y="18331"/>
                  <a:pt x="74789"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
        <p:nvSpPr>
          <p:cNvPr id="281" name="Google Shape;281;p30"/>
          <p:cNvSpPr/>
          <p:nvPr/>
        </p:nvSpPr>
        <p:spPr>
          <a:xfrm>
            <a:off x="8569369" y="172875"/>
            <a:ext cx="787204" cy="753435"/>
          </a:xfrm>
          <a:custGeom>
            <a:avLst/>
            <a:gdLst/>
            <a:ahLst/>
            <a:cxnLst/>
            <a:rect l="l" t="t" r="r" b="b"/>
            <a:pathLst>
              <a:path w="25363" h="24275" fill="none" extrusionOk="0">
                <a:moveTo>
                  <a:pt x="25362" y="20968"/>
                </a:moveTo>
                <a:cubicBezTo>
                  <a:pt x="25362" y="20968"/>
                  <a:pt x="25320" y="18122"/>
                  <a:pt x="20466" y="20214"/>
                </a:cubicBezTo>
                <a:cubicBezTo>
                  <a:pt x="14648" y="22684"/>
                  <a:pt x="7659" y="24274"/>
                  <a:pt x="11091" y="17076"/>
                </a:cubicBezTo>
                <a:cubicBezTo>
                  <a:pt x="14565" y="9877"/>
                  <a:pt x="19963" y="0"/>
                  <a:pt x="0" y="11175"/>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34724070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82"/>
        <p:cNvGrpSpPr/>
        <p:nvPr/>
      </p:nvGrpSpPr>
      <p:grpSpPr>
        <a:xfrm>
          <a:off x="0" y="0"/>
          <a:ext cx="0" cy="0"/>
          <a:chOff x="0" y="0"/>
          <a:chExt cx="0" cy="0"/>
        </a:xfrm>
      </p:grpSpPr>
      <p:sp>
        <p:nvSpPr>
          <p:cNvPr id="283" name="Google Shape;283;p31"/>
          <p:cNvSpPr/>
          <p:nvPr/>
        </p:nvSpPr>
        <p:spPr>
          <a:xfrm rot="-928921">
            <a:off x="2122187" y="-624817"/>
            <a:ext cx="4357078" cy="3900449"/>
          </a:xfrm>
          <a:custGeom>
            <a:avLst/>
            <a:gdLst/>
            <a:ahLst/>
            <a:cxnLst/>
            <a:rect l="l" t="t" r="r" b="b"/>
            <a:pathLst>
              <a:path w="104922" h="93926" extrusionOk="0">
                <a:moveTo>
                  <a:pt x="87299" y="1"/>
                </a:moveTo>
                <a:cubicBezTo>
                  <a:pt x="84060" y="1"/>
                  <a:pt x="80758" y="1074"/>
                  <a:pt x="77928" y="3179"/>
                </a:cubicBezTo>
                <a:cubicBezTo>
                  <a:pt x="69808" y="9248"/>
                  <a:pt x="66418" y="22138"/>
                  <a:pt x="56249" y="25235"/>
                </a:cubicBezTo>
                <a:cubicBezTo>
                  <a:pt x="55265" y="25544"/>
                  <a:pt x="54304" y="25646"/>
                  <a:pt x="53350" y="25646"/>
                </a:cubicBezTo>
                <a:cubicBezTo>
                  <a:pt x="51527" y="25646"/>
                  <a:pt x="49727" y="25276"/>
                  <a:pt x="47827" y="25276"/>
                </a:cubicBezTo>
                <a:cubicBezTo>
                  <a:pt x="47761" y="25276"/>
                  <a:pt x="47694" y="25276"/>
                  <a:pt x="47627" y="25277"/>
                </a:cubicBezTo>
                <a:cubicBezTo>
                  <a:pt x="45242" y="25403"/>
                  <a:pt x="42940" y="26240"/>
                  <a:pt x="41057" y="27746"/>
                </a:cubicBezTo>
                <a:cubicBezTo>
                  <a:pt x="36453" y="31094"/>
                  <a:pt x="32812" y="36116"/>
                  <a:pt x="29799" y="40846"/>
                </a:cubicBezTo>
                <a:cubicBezTo>
                  <a:pt x="29715" y="40929"/>
                  <a:pt x="29673" y="41055"/>
                  <a:pt x="29631" y="41139"/>
                </a:cubicBezTo>
                <a:cubicBezTo>
                  <a:pt x="23395" y="46077"/>
                  <a:pt x="17745" y="51727"/>
                  <a:pt x="12807" y="57963"/>
                </a:cubicBezTo>
                <a:cubicBezTo>
                  <a:pt x="7366" y="64910"/>
                  <a:pt x="1" y="74452"/>
                  <a:pt x="4186" y="83743"/>
                </a:cubicBezTo>
                <a:cubicBezTo>
                  <a:pt x="7489" y="91065"/>
                  <a:pt x="15115" y="93925"/>
                  <a:pt x="22622" y="93925"/>
                </a:cubicBezTo>
                <a:cubicBezTo>
                  <a:pt x="24340" y="93925"/>
                  <a:pt x="26053" y="93775"/>
                  <a:pt x="27706" y="93495"/>
                </a:cubicBezTo>
                <a:cubicBezTo>
                  <a:pt x="38420" y="91695"/>
                  <a:pt x="48004" y="85710"/>
                  <a:pt x="56876" y="79768"/>
                </a:cubicBezTo>
                <a:cubicBezTo>
                  <a:pt x="64912" y="74369"/>
                  <a:pt x="72738" y="68300"/>
                  <a:pt x="78765" y="60641"/>
                </a:cubicBezTo>
                <a:cubicBezTo>
                  <a:pt x="81694" y="56875"/>
                  <a:pt x="84121" y="52732"/>
                  <a:pt x="85921" y="48295"/>
                </a:cubicBezTo>
                <a:cubicBezTo>
                  <a:pt x="88181" y="42855"/>
                  <a:pt x="90023" y="37372"/>
                  <a:pt x="93245" y="32392"/>
                </a:cubicBezTo>
                <a:cubicBezTo>
                  <a:pt x="98058" y="24900"/>
                  <a:pt x="104922" y="14940"/>
                  <a:pt x="98853" y="6109"/>
                </a:cubicBezTo>
                <a:cubicBezTo>
                  <a:pt x="96027" y="2002"/>
                  <a:pt x="91722" y="1"/>
                  <a:pt x="87299" y="1"/>
                </a:cubicBezTo>
                <a:close/>
              </a:path>
            </a:pathLst>
          </a:custGeom>
          <a:solidFill>
            <a:srgbClr val="F7BCAF">
              <a:alpha val="57590"/>
            </a:srgbClr>
          </a:solidFill>
          <a:ln>
            <a:noFill/>
          </a:ln>
        </p:spPr>
        <p:txBody>
          <a:bodyPr spcFirstLastPara="1" wrap="square" lIns="91425" tIns="91425" rIns="91425" bIns="91425" anchor="ctr" anchorCtr="0">
            <a:noAutofit/>
          </a:bodyPr>
          <a:lstStyle/>
          <a:p>
            <a:endParaRPr/>
          </a:p>
        </p:txBody>
      </p:sp>
      <p:sp>
        <p:nvSpPr>
          <p:cNvPr id="284" name="Google Shape;284;p31"/>
          <p:cNvSpPr/>
          <p:nvPr/>
        </p:nvSpPr>
        <p:spPr>
          <a:xfrm rot="9772828">
            <a:off x="7239597" y="3280594"/>
            <a:ext cx="3201185" cy="2647695"/>
          </a:xfrm>
          <a:custGeom>
            <a:avLst/>
            <a:gdLst/>
            <a:ahLst/>
            <a:cxnLst/>
            <a:rect l="l" t="t" r="r" b="b"/>
            <a:pathLst>
              <a:path w="51102" h="42268" extrusionOk="0">
                <a:moveTo>
                  <a:pt x="40229" y="1"/>
                </a:moveTo>
                <a:cubicBezTo>
                  <a:pt x="33182" y="1"/>
                  <a:pt x="26838" y="6532"/>
                  <a:pt x="22600" y="11845"/>
                </a:cubicBezTo>
                <a:cubicBezTo>
                  <a:pt x="20968" y="13938"/>
                  <a:pt x="19210" y="15905"/>
                  <a:pt x="17327" y="17746"/>
                </a:cubicBezTo>
                <a:cubicBezTo>
                  <a:pt x="15235" y="19713"/>
                  <a:pt x="12765" y="21178"/>
                  <a:pt x="10380" y="22768"/>
                </a:cubicBezTo>
                <a:cubicBezTo>
                  <a:pt x="6488" y="25363"/>
                  <a:pt x="2093" y="28586"/>
                  <a:pt x="963" y="33357"/>
                </a:cubicBezTo>
                <a:cubicBezTo>
                  <a:pt x="1" y="37416"/>
                  <a:pt x="2261" y="41643"/>
                  <a:pt x="6530" y="42187"/>
                </a:cubicBezTo>
                <a:cubicBezTo>
                  <a:pt x="6947" y="42242"/>
                  <a:pt x="7362" y="42268"/>
                  <a:pt x="7777" y="42268"/>
                </a:cubicBezTo>
                <a:cubicBezTo>
                  <a:pt x="12101" y="42268"/>
                  <a:pt x="16255" y="39459"/>
                  <a:pt x="19922" y="37626"/>
                </a:cubicBezTo>
                <a:cubicBezTo>
                  <a:pt x="22433" y="36328"/>
                  <a:pt x="24944" y="35407"/>
                  <a:pt x="27790" y="35282"/>
                </a:cubicBezTo>
                <a:cubicBezTo>
                  <a:pt x="30510" y="35156"/>
                  <a:pt x="33272" y="35449"/>
                  <a:pt x="35909" y="34570"/>
                </a:cubicBezTo>
                <a:cubicBezTo>
                  <a:pt x="39969" y="33273"/>
                  <a:pt x="43066" y="30176"/>
                  <a:pt x="45409" y="26744"/>
                </a:cubicBezTo>
                <a:cubicBezTo>
                  <a:pt x="48339" y="22350"/>
                  <a:pt x="51101" y="16658"/>
                  <a:pt x="51101" y="11301"/>
                </a:cubicBezTo>
                <a:cubicBezTo>
                  <a:pt x="51101" y="7869"/>
                  <a:pt x="49594" y="4437"/>
                  <a:pt x="46958" y="2429"/>
                </a:cubicBezTo>
                <a:cubicBezTo>
                  <a:pt x="46832" y="2136"/>
                  <a:pt x="46623" y="1926"/>
                  <a:pt x="46372" y="1759"/>
                </a:cubicBezTo>
                <a:cubicBezTo>
                  <a:pt x="44289" y="528"/>
                  <a:pt x="42231" y="1"/>
                  <a:pt x="40229" y="1"/>
                </a:cubicBezTo>
                <a:close/>
              </a:path>
            </a:pathLst>
          </a:custGeom>
          <a:solidFill>
            <a:srgbClr val="847B7D">
              <a:alpha val="50000"/>
            </a:srgbClr>
          </a:solidFill>
          <a:ln>
            <a:noFill/>
          </a:ln>
        </p:spPr>
        <p:txBody>
          <a:bodyPr spcFirstLastPara="1" wrap="square" lIns="91425" tIns="91425" rIns="91425" bIns="91425" anchor="ctr" anchorCtr="0">
            <a:noAutofit/>
          </a:bodyPr>
          <a:lstStyle/>
          <a:p>
            <a:endParaRPr/>
          </a:p>
        </p:txBody>
      </p:sp>
      <p:sp>
        <p:nvSpPr>
          <p:cNvPr id="285" name="Google Shape;285;p31"/>
          <p:cNvSpPr/>
          <p:nvPr/>
        </p:nvSpPr>
        <p:spPr>
          <a:xfrm rot="-891676">
            <a:off x="-1488054" y="-779896"/>
            <a:ext cx="6807831" cy="5407884"/>
          </a:xfrm>
          <a:custGeom>
            <a:avLst/>
            <a:gdLst/>
            <a:ahLst/>
            <a:cxnLst/>
            <a:rect l="l" t="t" r="r" b="b"/>
            <a:pathLst>
              <a:path w="54951" h="43651" extrusionOk="0">
                <a:moveTo>
                  <a:pt x="41232" y="0"/>
                </a:moveTo>
                <a:cubicBezTo>
                  <a:pt x="38979" y="0"/>
                  <a:pt x="36690" y="517"/>
                  <a:pt x="34527" y="1443"/>
                </a:cubicBezTo>
                <a:cubicBezTo>
                  <a:pt x="32058" y="2573"/>
                  <a:pt x="29756" y="4038"/>
                  <a:pt x="27748" y="5796"/>
                </a:cubicBezTo>
                <a:cubicBezTo>
                  <a:pt x="25069" y="8098"/>
                  <a:pt x="22935" y="10985"/>
                  <a:pt x="20005" y="12952"/>
                </a:cubicBezTo>
                <a:cubicBezTo>
                  <a:pt x="15318" y="16133"/>
                  <a:pt x="9333" y="16803"/>
                  <a:pt x="4939" y="20528"/>
                </a:cubicBezTo>
                <a:cubicBezTo>
                  <a:pt x="1298" y="23583"/>
                  <a:pt x="0" y="28647"/>
                  <a:pt x="1758" y="33041"/>
                </a:cubicBezTo>
                <a:cubicBezTo>
                  <a:pt x="1800" y="34004"/>
                  <a:pt x="2009" y="34924"/>
                  <a:pt x="2260" y="35803"/>
                </a:cubicBezTo>
                <a:cubicBezTo>
                  <a:pt x="3767" y="40574"/>
                  <a:pt x="8078" y="43211"/>
                  <a:pt x="12890" y="43588"/>
                </a:cubicBezTo>
                <a:cubicBezTo>
                  <a:pt x="13416" y="43631"/>
                  <a:pt x="13943" y="43651"/>
                  <a:pt x="14471" y="43651"/>
                </a:cubicBezTo>
                <a:cubicBezTo>
                  <a:pt x="19617" y="43651"/>
                  <a:pt x="24837" y="41715"/>
                  <a:pt x="29505" y="39779"/>
                </a:cubicBezTo>
                <a:cubicBezTo>
                  <a:pt x="34569" y="37687"/>
                  <a:pt x="39591" y="35008"/>
                  <a:pt x="43191" y="30781"/>
                </a:cubicBezTo>
                <a:cubicBezTo>
                  <a:pt x="44865" y="28730"/>
                  <a:pt x="46246" y="26470"/>
                  <a:pt x="47334" y="24085"/>
                </a:cubicBezTo>
                <a:cubicBezTo>
                  <a:pt x="48799" y="21155"/>
                  <a:pt x="51017" y="18686"/>
                  <a:pt x="52524" y="15757"/>
                </a:cubicBezTo>
                <a:cubicBezTo>
                  <a:pt x="54951" y="11153"/>
                  <a:pt x="53486" y="6089"/>
                  <a:pt x="49510" y="2866"/>
                </a:cubicBezTo>
                <a:cubicBezTo>
                  <a:pt x="47048" y="877"/>
                  <a:pt x="44169" y="0"/>
                  <a:pt x="41232" y="0"/>
                </a:cubicBezTo>
                <a:close/>
              </a:path>
            </a:pathLst>
          </a:custGeom>
          <a:solidFill>
            <a:srgbClr val="B9F0F6">
              <a:alpha val="54020"/>
            </a:srgbClr>
          </a:solidFill>
          <a:ln>
            <a:noFill/>
          </a:ln>
        </p:spPr>
        <p:txBody>
          <a:bodyPr spcFirstLastPara="1" wrap="square" lIns="91425" tIns="91425" rIns="91425" bIns="91425" anchor="ctr" anchorCtr="0">
            <a:noAutofit/>
          </a:bodyPr>
          <a:lstStyle/>
          <a:p>
            <a:endParaRPr/>
          </a:p>
        </p:txBody>
      </p:sp>
      <p:sp>
        <p:nvSpPr>
          <p:cNvPr id="286" name="Google Shape;286;p31"/>
          <p:cNvSpPr/>
          <p:nvPr/>
        </p:nvSpPr>
        <p:spPr>
          <a:xfrm rot="9726913">
            <a:off x="-492559" y="73675"/>
            <a:ext cx="2413700" cy="1384849"/>
          </a:xfrm>
          <a:custGeom>
            <a:avLst/>
            <a:gdLst/>
            <a:ahLst/>
            <a:cxnLst/>
            <a:rect l="l" t="t" r="r" b="b"/>
            <a:pathLst>
              <a:path w="77761" h="44615" fill="none" extrusionOk="0">
                <a:moveTo>
                  <a:pt x="0" y="41140"/>
                </a:moveTo>
                <a:cubicBezTo>
                  <a:pt x="0" y="41140"/>
                  <a:pt x="5650" y="28292"/>
                  <a:pt x="14481" y="31598"/>
                </a:cubicBezTo>
                <a:cubicBezTo>
                  <a:pt x="23353" y="34904"/>
                  <a:pt x="33523" y="44614"/>
                  <a:pt x="48213" y="24567"/>
                </a:cubicBezTo>
                <a:cubicBezTo>
                  <a:pt x="62945" y="4562"/>
                  <a:pt x="72361" y="335"/>
                  <a:pt x="77760"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
        <p:nvSpPr>
          <p:cNvPr id="287" name="Google Shape;287;p31"/>
          <p:cNvSpPr/>
          <p:nvPr/>
        </p:nvSpPr>
        <p:spPr>
          <a:xfrm rot="10263989">
            <a:off x="7061232" y="3116875"/>
            <a:ext cx="2321378" cy="1990129"/>
          </a:xfrm>
          <a:custGeom>
            <a:avLst/>
            <a:gdLst/>
            <a:ahLst/>
            <a:cxnLst/>
            <a:rect l="l" t="t" r="r" b="b"/>
            <a:pathLst>
              <a:path w="74789" h="64117" fill="none" extrusionOk="0">
                <a:moveTo>
                  <a:pt x="1" y="64117"/>
                </a:moveTo>
                <a:cubicBezTo>
                  <a:pt x="1" y="64117"/>
                  <a:pt x="16867" y="61815"/>
                  <a:pt x="29632" y="51059"/>
                </a:cubicBezTo>
                <a:cubicBezTo>
                  <a:pt x="42396" y="40303"/>
                  <a:pt x="46456" y="16490"/>
                  <a:pt x="55789" y="19377"/>
                </a:cubicBezTo>
                <a:cubicBezTo>
                  <a:pt x="65080" y="22265"/>
                  <a:pt x="67465" y="18331"/>
                  <a:pt x="74789"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1093150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86827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4"/>
            <a:ext cx="8229600" cy="3394472"/>
          </a:xfrm>
          <a:prstGeom prst="rect">
            <a:avLst/>
          </a:prstGeom>
        </p:spPr>
        <p:txBody>
          <a:bodyPr lIns="34247" tIns="17120" rIns="34247" bIns="171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7"/>
            <a:ext cx="2133600" cy="273844"/>
          </a:xfrm>
          <a:prstGeom prst="rect">
            <a:avLst/>
          </a:prstGeom>
        </p:spPr>
        <p:txBody>
          <a:bodyPr lIns="34247" tIns="17120" rIns="34247" bIns="17120"/>
          <a:lstStyle/>
          <a:p>
            <a:pPr defTabSz="814974">
              <a:buClrTx/>
            </a:pPr>
            <a:fld id="{7FE5A9CD-1CA5-4BB6-ABF6-C3DB2F9C09D1}" type="datetimeFigureOut">
              <a:rPr lang="en-US" sz="1600" kern="1200" smtClean="0">
                <a:solidFill>
                  <a:prstClr val="black"/>
                </a:solidFill>
                <a:latin typeface="Calibri"/>
              </a:rPr>
              <a:pPr defTabSz="814974">
                <a:buClrTx/>
              </a:pPr>
              <a:t>2/20/2025</a:t>
            </a:fld>
            <a:endParaRPr lang="en-US" sz="1600" kern="1200">
              <a:solidFill>
                <a:prstClr val="black"/>
              </a:solidFill>
              <a:latin typeface="Calibri"/>
            </a:endParaRPr>
          </a:p>
        </p:txBody>
      </p:sp>
      <p:sp>
        <p:nvSpPr>
          <p:cNvPr id="5" name="Footer Placeholder 4"/>
          <p:cNvSpPr>
            <a:spLocks noGrp="1"/>
          </p:cNvSpPr>
          <p:nvPr>
            <p:ph type="ftr" sz="quarter" idx="11"/>
          </p:nvPr>
        </p:nvSpPr>
        <p:spPr>
          <a:xfrm>
            <a:off x="3124200" y="4767267"/>
            <a:ext cx="2895600" cy="273844"/>
          </a:xfrm>
          <a:prstGeom prst="rect">
            <a:avLst/>
          </a:prstGeom>
        </p:spPr>
        <p:txBody>
          <a:bodyPr lIns="34247" tIns="17120" rIns="34247" bIns="17120"/>
          <a:lstStyle/>
          <a:p>
            <a:pPr defTabSz="814974">
              <a:buClrTx/>
            </a:pPr>
            <a:endParaRPr lang="en-US" sz="1600" kern="1200">
              <a:solidFill>
                <a:prstClr val="black"/>
              </a:solidFill>
              <a:latin typeface="Calibri"/>
            </a:endParaRPr>
          </a:p>
        </p:txBody>
      </p:sp>
      <p:sp>
        <p:nvSpPr>
          <p:cNvPr id="6" name="Slide Number Placeholder 5"/>
          <p:cNvSpPr>
            <a:spLocks noGrp="1"/>
          </p:cNvSpPr>
          <p:nvPr>
            <p:ph type="sldNum" sz="quarter" idx="12"/>
          </p:nvPr>
        </p:nvSpPr>
        <p:spPr>
          <a:xfrm>
            <a:off x="6553200" y="4767267"/>
            <a:ext cx="2133600" cy="273844"/>
          </a:xfrm>
          <a:prstGeom prst="rect">
            <a:avLst/>
          </a:prstGeom>
        </p:spPr>
        <p:txBody>
          <a:bodyPr lIns="34247" tIns="17120" rIns="34247" bIns="17120"/>
          <a:lstStyle/>
          <a:p>
            <a:pPr defTabSz="814974">
              <a:buClrTx/>
            </a:pPr>
            <a:fld id="{E9E3A461-C528-4C33-83FA-271D1850C3B5}" type="slidenum">
              <a:rPr lang="en-US" sz="1600" kern="1200" smtClean="0">
                <a:solidFill>
                  <a:prstClr val="black"/>
                </a:solidFill>
                <a:latin typeface="Calibri"/>
              </a:rPr>
              <a:pPr defTabSz="814974">
                <a:buClrTx/>
              </a:pPr>
              <a:t>‹#›</a:t>
            </a:fld>
            <a:endParaRPr lang="en-US" sz="1600" kern="1200">
              <a:solidFill>
                <a:prstClr val="black"/>
              </a:solidFill>
              <a:latin typeface="Calibri"/>
            </a:endParaRPr>
          </a:p>
        </p:txBody>
      </p:sp>
    </p:spTree>
    <p:extLst>
      <p:ext uri="{BB962C8B-B14F-4D97-AF65-F5344CB8AC3E}">
        <p14:creationId xmlns:p14="http://schemas.microsoft.com/office/powerpoint/2010/main" val="1850998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4"/>
            <a:ext cx="8229600" cy="3394472"/>
          </a:xfrm>
          <a:prstGeom prst="rect">
            <a:avLst/>
          </a:prstGeom>
        </p:spPr>
        <p:txBody>
          <a:bodyPr lIns="34247" tIns="17120" rIns="34247" bIns="171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7"/>
            <a:ext cx="2133600" cy="273844"/>
          </a:xfrm>
          <a:prstGeom prst="rect">
            <a:avLst/>
          </a:prstGeom>
        </p:spPr>
        <p:txBody>
          <a:bodyPr lIns="34247" tIns="17120" rIns="34247" bIns="17120"/>
          <a:lstStyle/>
          <a:p>
            <a:pPr defTabSz="814974">
              <a:buClrTx/>
            </a:pPr>
            <a:fld id="{7FE5A9CD-1CA5-4BB6-ABF6-C3DB2F9C09D1}" type="datetimeFigureOut">
              <a:rPr lang="en-US" sz="1600" kern="1200" smtClean="0">
                <a:solidFill>
                  <a:prstClr val="black"/>
                </a:solidFill>
                <a:latin typeface="Calibri"/>
              </a:rPr>
              <a:pPr defTabSz="814974">
                <a:buClrTx/>
              </a:pPr>
              <a:t>2/20/2025</a:t>
            </a:fld>
            <a:endParaRPr lang="en-US" sz="1600" kern="1200">
              <a:solidFill>
                <a:prstClr val="black"/>
              </a:solidFill>
              <a:latin typeface="Calibri"/>
            </a:endParaRPr>
          </a:p>
        </p:txBody>
      </p:sp>
      <p:sp>
        <p:nvSpPr>
          <p:cNvPr id="5" name="Footer Placeholder 4"/>
          <p:cNvSpPr>
            <a:spLocks noGrp="1"/>
          </p:cNvSpPr>
          <p:nvPr>
            <p:ph type="ftr" sz="quarter" idx="11"/>
          </p:nvPr>
        </p:nvSpPr>
        <p:spPr>
          <a:xfrm>
            <a:off x="3124200" y="4767267"/>
            <a:ext cx="2895600" cy="273844"/>
          </a:xfrm>
          <a:prstGeom prst="rect">
            <a:avLst/>
          </a:prstGeom>
        </p:spPr>
        <p:txBody>
          <a:bodyPr lIns="34247" tIns="17120" rIns="34247" bIns="17120"/>
          <a:lstStyle/>
          <a:p>
            <a:pPr defTabSz="814974">
              <a:buClrTx/>
            </a:pPr>
            <a:endParaRPr lang="en-US" sz="1600" kern="1200">
              <a:solidFill>
                <a:prstClr val="black"/>
              </a:solidFill>
              <a:latin typeface="Calibri"/>
            </a:endParaRPr>
          </a:p>
        </p:txBody>
      </p:sp>
      <p:sp>
        <p:nvSpPr>
          <p:cNvPr id="6" name="Slide Number Placeholder 5"/>
          <p:cNvSpPr>
            <a:spLocks noGrp="1"/>
          </p:cNvSpPr>
          <p:nvPr>
            <p:ph type="sldNum" sz="quarter" idx="12"/>
          </p:nvPr>
        </p:nvSpPr>
        <p:spPr>
          <a:xfrm>
            <a:off x="6553200" y="4767267"/>
            <a:ext cx="2133600" cy="273844"/>
          </a:xfrm>
          <a:prstGeom prst="rect">
            <a:avLst/>
          </a:prstGeom>
        </p:spPr>
        <p:txBody>
          <a:bodyPr lIns="34247" tIns="17120" rIns="34247" bIns="17120"/>
          <a:lstStyle/>
          <a:p>
            <a:pPr defTabSz="814974">
              <a:buClrTx/>
            </a:pPr>
            <a:fld id="{E9E3A461-C528-4C33-83FA-271D1850C3B5}" type="slidenum">
              <a:rPr lang="en-US" sz="1600" kern="1200" smtClean="0">
                <a:solidFill>
                  <a:prstClr val="black"/>
                </a:solidFill>
                <a:latin typeface="Calibri"/>
              </a:rPr>
              <a:pPr defTabSz="814974">
                <a:buClrTx/>
              </a:pPr>
              <a:t>‹#›</a:t>
            </a:fld>
            <a:endParaRPr lang="en-US" sz="1600" kern="1200">
              <a:solidFill>
                <a:prstClr val="black"/>
              </a:solidFill>
              <a:latin typeface="Calibri"/>
            </a:endParaRPr>
          </a:p>
        </p:txBody>
      </p:sp>
    </p:spTree>
    <p:extLst>
      <p:ext uri="{BB962C8B-B14F-4D97-AF65-F5344CB8AC3E}">
        <p14:creationId xmlns:p14="http://schemas.microsoft.com/office/powerpoint/2010/main" val="147153778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457200" y="219077"/>
            <a:ext cx="8229600" cy="1038225"/>
          </a:xfrm>
          <a:prstGeom prst="rect">
            <a:avLst/>
          </a:prstGeom>
        </p:spPr>
        <p:txBody>
          <a:bodyPr lIns="81520" tIns="40760" rIns="81520" bIns="40760"/>
          <a:lstStyle/>
          <a:p>
            <a:r>
              <a:rPr lang="vi-VN"/>
              <a:t>Bấm &amp; sửa kiểu tiêu đề</a:t>
            </a:r>
          </a:p>
        </p:txBody>
      </p:sp>
      <p:sp>
        <p:nvSpPr>
          <p:cNvPr id="3" name="Nơi giữ chỗ cho Nội dung 2"/>
          <p:cNvSpPr>
            <a:spLocks noGrp="1"/>
          </p:cNvSpPr>
          <p:nvPr>
            <p:ph idx="1" hasCustomPrompt="1"/>
          </p:nvPr>
        </p:nvSpPr>
        <p:spPr>
          <a:xfrm>
            <a:off x="457200" y="1428750"/>
            <a:ext cx="8229600" cy="3086100"/>
          </a:xfrm>
          <a:prstGeom prst="rect">
            <a:avLst/>
          </a:prstGeom>
        </p:spPr>
        <p:txBody>
          <a:bodyPr lIns="81520" tIns="40760" rIns="81520" bIns="40760"/>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Rectangle 4"/>
          <p:cNvSpPr>
            <a:spLocks noGrp="1" noChangeArrowheads="1"/>
          </p:cNvSpPr>
          <p:nvPr>
            <p:ph type="dt" sz="half" idx="10"/>
          </p:nvPr>
        </p:nvSpPr>
        <p:spPr>
          <a:xfrm>
            <a:off x="457200" y="4683919"/>
            <a:ext cx="2133600" cy="357188"/>
          </a:xfrm>
          <a:prstGeom prst="rect">
            <a:avLst/>
          </a:prstGeom>
        </p:spPr>
        <p:txBody>
          <a:bodyPr lIns="81520" tIns="40760" rIns="81520" bIns="40760"/>
          <a:lstStyle>
            <a:lvl1pPr>
              <a:defRPr/>
            </a:lvl1pPr>
          </a:lstStyle>
          <a:p>
            <a:pPr defTabSz="814974">
              <a:buClrTx/>
              <a:defRPr/>
            </a:pPr>
            <a:endParaRPr lang="en-US" sz="1600" kern="1200">
              <a:solidFill>
                <a:prstClr val="black"/>
              </a:solidFill>
              <a:latin typeface="Calibri"/>
            </a:endParaRPr>
          </a:p>
        </p:txBody>
      </p:sp>
      <p:sp>
        <p:nvSpPr>
          <p:cNvPr id="5" name="Rectangle 5"/>
          <p:cNvSpPr>
            <a:spLocks noGrp="1" noChangeArrowheads="1"/>
          </p:cNvSpPr>
          <p:nvPr>
            <p:ph type="ftr" sz="quarter" idx="11"/>
          </p:nvPr>
        </p:nvSpPr>
        <p:spPr>
          <a:xfrm>
            <a:off x="3124200" y="4683919"/>
            <a:ext cx="2895600" cy="357188"/>
          </a:xfrm>
          <a:prstGeom prst="rect">
            <a:avLst/>
          </a:prstGeom>
        </p:spPr>
        <p:txBody>
          <a:bodyPr lIns="81520" tIns="40760" rIns="81520" bIns="40760"/>
          <a:lstStyle>
            <a:lvl1pPr>
              <a:defRPr/>
            </a:lvl1pPr>
          </a:lstStyle>
          <a:p>
            <a:pPr defTabSz="814974">
              <a:buClrTx/>
              <a:defRPr/>
            </a:pPr>
            <a:endParaRPr lang="en-US" sz="1600" kern="1200">
              <a:solidFill>
                <a:prstClr val="black"/>
              </a:solidFill>
              <a:latin typeface="Calibri"/>
            </a:endParaRPr>
          </a:p>
        </p:txBody>
      </p:sp>
      <p:sp>
        <p:nvSpPr>
          <p:cNvPr id="6" name="Rectangle 6"/>
          <p:cNvSpPr>
            <a:spLocks noGrp="1" noChangeArrowheads="1"/>
          </p:cNvSpPr>
          <p:nvPr>
            <p:ph type="sldNum" sz="quarter" idx="12"/>
          </p:nvPr>
        </p:nvSpPr>
        <p:spPr>
          <a:xfrm>
            <a:off x="6553200" y="4683919"/>
            <a:ext cx="2133600" cy="357188"/>
          </a:xfrm>
          <a:prstGeom prst="rect">
            <a:avLst/>
          </a:prstGeom>
        </p:spPr>
        <p:txBody>
          <a:bodyPr lIns="81520" tIns="40760" rIns="81520" bIns="40760"/>
          <a:lstStyle>
            <a:lvl1pPr>
              <a:defRPr/>
            </a:lvl1pPr>
          </a:lstStyle>
          <a:p>
            <a:pPr defTabSz="814974">
              <a:buClrTx/>
              <a:defRPr/>
            </a:pPr>
            <a:fld id="{E979D15E-7C97-46BA-A533-0FCFA23F6052}" type="slidenum">
              <a:rPr lang="en-US" sz="1600" kern="1200" smtClean="0">
                <a:solidFill>
                  <a:prstClr val="black"/>
                </a:solidFill>
                <a:latin typeface="Calibri"/>
              </a:rPr>
              <a:pPr defTabSz="814974">
                <a:buClrTx/>
                <a:defRPr/>
              </a:pPr>
              <a:t>‹#›</a:t>
            </a:fld>
            <a:endParaRPr lang="en-US" sz="1600" kern="1200">
              <a:solidFill>
                <a:prstClr val="black"/>
              </a:solidFill>
              <a:latin typeface="Calibri"/>
            </a:endParaRPr>
          </a:p>
        </p:txBody>
      </p:sp>
    </p:spTree>
    <p:extLst>
      <p:ext uri="{BB962C8B-B14F-4D97-AF65-F5344CB8AC3E}">
        <p14:creationId xmlns:p14="http://schemas.microsoft.com/office/powerpoint/2010/main" val="22190269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17561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4683919"/>
            <a:ext cx="2133600" cy="357188"/>
          </a:xfrm>
          <a:prstGeom prst="rect">
            <a:avLst/>
          </a:prstGeom>
        </p:spPr>
        <p:txBody>
          <a:bodyPr lIns="34247" tIns="17120" rIns="34247" bIns="17120"/>
          <a:lstStyle>
            <a:lvl1pPr>
              <a:defRPr/>
            </a:lvl1pPr>
          </a:lstStyle>
          <a:p>
            <a:pPr defTabSz="814974">
              <a:buClrTx/>
              <a:defRPr/>
            </a:pPr>
            <a:endParaRPr lang="en-US" sz="1600" kern="1200">
              <a:solidFill>
                <a:prstClr val="black"/>
              </a:solidFill>
              <a:latin typeface="Calibri"/>
            </a:endParaRPr>
          </a:p>
        </p:txBody>
      </p:sp>
      <p:sp>
        <p:nvSpPr>
          <p:cNvPr id="3" name="Rectangle 5"/>
          <p:cNvSpPr>
            <a:spLocks noGrp="1" noChangeArrowheads="1"/>
          </p:cNvSpPr>
          <p:nvPr>
            <p:ph type="ftr" sz="quarter" idx="11"/>
          </p:nvPr>
        </p:nvSpPr>
        <p:spPr>
          <a:xfrm>
            <a:off x="3124200" y="4683919"/>
            <a:ext cx="2895600" cy="357188"/>
          </a:xfrm>
          <a:prstGeom prst="rect">
            <a:avLst/>
          </a:prstGeom>
        </p:spPr>
        <p:txBody>
          <a:bodyPr lIns="34247" tIns="17120" rIns="34247" bIns="17120"/>
          <a:lstStyle>
            <a:lvl1pPr>
              <a:defRPr/>
            </a:lvl1pPr>
          </a:lstStyle>
          <a:p>
            <a:pPr defTabSz="814974">
              <a:buClrTx/>
              <a:defRPr/>
            </a:pPr>
            <a:endParaRPr lang="en-US" sz="1600" kern="1200">
              <a:solidFill>
                <a:prstClr val="black"/>
              </a:solidFill>
              <a:latin typeface="Calibri"/>
            </a:endParaRPr>
          </a:p>
        </p:txBody>
      </p:sp>
      <p:sp>
        <p:nvSpPr>
          <p:cNvPr id="4" name="Rectangle 6"/>
          <p:cNvSpPr>
            <a:spLocks noGrp="1" noChangeArrowheads="1"/>
          </p:cNvSpPr>
          <p:nvPr>
            <p:ph type="sldNum" sz="quarter" idx="12"/>
          </p:nvPr>
        </p:nvSpPr>
        <p:spPr>
          <a:xfrm>
            <a:off x="6553200" y="4683919"/>
            <a:ext cx="2133600" cy="357188"/>
          </a:xfrm>
          <a:prstGeom prst="rect">
            <a:avLst/>
          </a:prstGeom>
        </p:spPr>
        <p:txBody>
          <a:bodyPr lIns="34247" tIns="17120" rIns="34247" bIns="17120"/>
          <a:lstStyle>
            <a:lvl1pPr>
              <a:defRPr/>
            </a:lvl1pPr>
          </a:lstStyle>
          <a:p>
            <a:pPr defTabSz="814974">
              <a:buClrTx/>
            </a:pPr>
            <a:fld id="{475E0F57-EEA1-4A8B-9311-4AD2064A14C0}" type="slidenum">
              <a:rPr lang="en-US" sz="1600" kern="1200" smtClean="0">
                <a:solidFill>
                  <a:prstClr val="black"/>
                </a:solidFill>
                <a:latin typeface="Calibri"/>
              </a:rPr>
              <a:pPr defTabSz="814974">
                <a:buClrTx/>
              </a:pPr>
              <a:t>‹#›</a:t>
            </a:fld>
            <a:endParaRPr lang="en-US" sz="1600" kern="1200">
              <a:solidFill>
                <a:prstClr val="black"/>
              </a:solidFill>
              <a:latin typeface="Calibri"/>
            </a:endParaRPr>
          </a:p>
        </p:txBody>
      </p:sp>
    </p:spTree>
    <p:extLst>
      <p:ext uri="{BB962C8B-B14F-4D97-AF65-F5344CB8AC3E}">
        <p14:creationId xmlns:p14="http://schemas.microsoft.com/office/powerpoint/2010/main" val="138514324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97108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72900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114999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457140" y="4683919"/>
            <a:ext cx="2133918" cy="357188"/>
          </a:xfrm>
          <a:prstGeom prst="rect">
            <a:avLst/>
          </a:prstGeom>
        </p:spPr>
        <p:txBody>
          <a:bodyPr lIns="34247" tIns="17120" rIns="34247" bIns="17120"/>
          <a:lstStyle>
            <a:lvl1pPr>
              <a:defRPr/>
            </a:lvl1pPr>
          </a:lstStyle>
          <a:p>
            <a:pPr defTabSz="814974">
              <a:buClrTx/>
              <a:defRPr/>
            </a:pPr>
            <a:endParaRPr lang="en-US" sz="1600" kern="1200">
              <a:latin typeface="Calibri"/>
            </a:endParaRPr>
          </a:p>
        </p:txBody>
      </p:sp>
      <p:sp>
        <p:nvSpPr>
          <p:cNvPr id="5" name="Rectangle 5"/>
          <p:cNvSpPr>
            <a:spLocks noGrp="1" noChangeArrowheads="1"/>
          </p:cNvSpPr>
          <p:nvPr>
            <p:ph type="ftr" sz="quarter" idx="11"/>
          </p:nvPr>
        </p:nvSpPr>
        <p:spPr>
          <a:xfrm>
            <a:off x="3124407" y="4683919"/>
            <a:ext cx="2895223" cy="357188"/>
          </a:xfrm>
          <a:prstGeom prst="rect">
            <a:avLst/>
          </a:prstGeom>
        </p:spPr>
        <p:txBody>
          <a:bodyPr lIns="34247" tIns="17120" rIns="34247" bIns="17120"/>
          <a:lstStyle>
            <a:lvl1pPr>
              <a:defRPr/>
            </a:lvl1pPr>
          </a:lstStyle>
          <a:p>
            <a:pPr defTabSz="814974">
              <a:buClrTx/>
              <a:defRPr/>
            </a:pPr>
            <a:endParaRPr lang="en-US" sz="1600" kern="1200">
              <a:latin typeface="Calibri"/>
            </a:endParaRPr>
          </a:p>
        </p:txBody>
      </p:sp>
      <p:sp>
        <p:nvSpPr>
          <p:cNvPr id="6" name="Rectangle 6"/>
          <p:cNvSpPr>
            <a:spLocks noGrp="1" noChangeArrowheads="1"/>
          </p:cNvSpPr>
          <p:nvPr>
            <p:ph type="sldNum" sz="quarter" idx="12"/>
          </p:nvPr>
        </p:nvSpPr>
        <p:spPr>
          <a:xfrm>
            <a:off x="6552961" y="4683919"/>
            <a:ext cx="2133917" cy="357188"/>
          </a:xfrm>
          <a:prstGeom prst="rect">
            <a:avLst/>
          </a:prstGeom>
        </p:spPr>
        <p:txBody>
          <a:bodyPr lIns="34247" tIns="17120" rIns="34247" bIns="17120"/>
          <a:lstStyle>
            <a:lvl1pPr>
              <a:defRPr/>
            </a:lvl1pPr>
          </a:lstStyle>
          <a:p>
            <a:pPr defTabSz="814974">
              <a:buClrTx/>
              <a:defRPr/>
            </a:pPr>
            <a:fld id="{BEF8FD80-C95D-4220-BF8B-01906B7B67AD}" type="slidenum">
              <a:rPr lang="en-US" sz="1600" kern="1200" smtClean="0">
                <a:latin typeface="Calibri"/>
              </a:rPr>
              <a:pPr defTabSz="814974">
                <a:buClrTx/>
                <a:defRPr/>
              </a:pPr>
              <a:t>‹#›</a:t>
            </a:fld>
            <a:endParaRPr lang="en-US" sz="1600" kern="1200">
              <a:latin typeface="Calibri"/>
            </a:endParaRPr>
          </a:p>
        </p:txBody>
      </p:sp>
    </p:spTree>
    <p:extLst>
      <p:ext uri="{BB962C8B-B14F-4D97-AF65-F5344CB8AC3E}">
        <p14:creationId xmlns:p14="http://schemas.microsoft.com/office/powerpoint/2010/main" val="1479846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457200" y="219077"/>
            <a:ext cx="8229600" cy="1038225"/>
          </a:xfrm>
          <a:prstGeom prst="rect">
            <a:avLst/>
          </a:prstGeom>
        </p:spPr>
        <p:txBody>
          <a:bodyPr lIns="81520" tIns="40760" rIns="81520" bIns="40760"/>
          <a:lstStyle/>
          <a:p>
            <a:r>
              <a:rPr lang="vi-VN"/>
              <a:t>Bấm &amp; sửa kiểu tiêu đề</a:t>
            </a:r>
          </a:p>
        </p:txBody>
      </p:sp>
      <p:sp>
        <p:nvSpPr>
          <p:cNvPr id="3" name="Nơi giữ chỗ cho Nội dung 2"/>
          <p:cNvSpPr>
            <a:spLocks noGrp="1"/>
          </p:cNvSpPr>
          <p:nvPr>
            <p:ph idx="1" hasCustomPrompt="1"/>
          </p:nvPr>
        </p:nvSpPr>
        <p:spPr>
          <a:xfrm>
            <a:off x="457200" y="1428750"/>
            <a:ext cx="8229600" cy="3086100"/>
          </a:xfrm>
          <a:prstGeom prst="rect">
            <a:avLst/>
          </a:prstGeom>
        </p:spPr>
        <p:txBody>
          <a:bodyPr lIns="81520" tIns="40760" rIns="81520" bIns="40760"/>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Rectangle 4"/>
          <p:cNvSpPr>
            <a:spLocks noGrp="1" noChangeArrowheads="1"/>
          </p:cNvSpPr>
          <p:nvPr>
            <p:ph type="dt" sz="half" idx="10"/>
          </p:nvPr>
        </p:nvSpPr>
        <p:spPr>
          <a:xfrm>
            <a:off x="457200" y="4683919"/>
            <a:ext cx="2133600" cy="357188"/>
          </a:xfrm>
          <a:prstGeom prst="rect">
            <a:avLst/>
          </a:prstGeom>
        </p:spPr>
        <p:txBody>
          <a:bodyPr lIns="81520" tIns="40760" rIns="81520" bIns="40760"/>
          <a:lstStyle>
            <a:lvl1pPr>
              <a:defRPr/>
            </a:lvl1pPr>
          </a:lstStyle>
          <a:p>
            <a:pPr defTabSz="814974">
              <a:buClrTx/>
              <a:defRPr/>
            </a:pPr>
            <a:endParaRPr lang="en-US" sz="1600" kern="1200">
              <a:solidFill>
                <a:prstClr val="black"/>
              </a:solidFill>
              <a:latin typeface="Calibri"/>
            </a:endParaRPr>
          </a:p>
        </p:txBody>
      </p:sp>
      <p:sp>
        <p:nvSpPr>
          <p:cNvPr id="5" name="Rectangle 5"/>
          <p:cNvSpPr>
            <a:spLocks noGrp="1" noChangeArrowheads="1"/>
          </p:cNvSpPr>
          <p:nvPr>
            <p:ph type="ftr" sz="quarter" idx="11"/>
          </p:nvPr>
        </p:nvSpPr>
        <p:spPr>
          <a:xfrm>
            <a:off x="3124200" y="4683919"/>
            <a:ext cx="2895600" cy="357188"/>
          </a:xfrm>
          <a:prstGeom prst="rect">
            <a:avLst/>
          </a:prstGeom>
        </p:spPr>
        <p:txBody>
          <a:bodyPr lIns="81520" tIns="40760" rIns="81520" bIns="40760"/>
          <a:lstStyle>
            <a:lvl1pPr>
              <a:defRPr/>
            </a:lvl1pPr>
          </a:lstStyle>
          <a:p>
            <a:pPr defTabSz="814974">
              <a:buClrTx/>
              <a:defRPr/>
            </a:pPr>
            <a:endParaRPr lang="en-US" sz="1600" kern="1200">
              <a:solidFill>
                <a:prstClr val="black"/>
              </a:solidFill>
              <a:latin typeface="Calibri"/>
            </a:endParaRPr>
          </a:p>
        </p:txBody>
      </p:sp>
      <p:sp>
        <p:nvSpPr>
          <p:cNvPr id="6" name="Rectangle 6"/>
          <p:cNvSpPr>
            <a:spLocks noGrp="1" noChangeArrowheads="1"/>
          </p:cNvSpPr>
          <p:nvPr>
            <p:ph type="sldNum" sz="quarter" idx="12"/>
          </p:nvPr>
        </p:nvSpPr>
        <p:spPr>
          <a:xfrm>
            <a:off x="6553200" y="4683919"/>
            <a:ext cx="2133600" cy="357188"/>
          </a:xfrm>
          <a:prstGeom prst="rect">
            <a:avLst/>
          </a:prstGeom>
        </p:spPr>
        <p:txBody>
          <a:bodyPr lIns="81520" tIns="40760" rIns="81520" bIns="40760"/>
          <a:lstStyle>
            <a:lvl1pPr>
              <a:defRPr/>
            </a:lvl1pPr>
          </a:lstStyle>
          <a:p>
            <a:pPr defTabSz="814974">
              <a:buClrTx/>
              <a:defRPr/>
            </a:pPr>
            <a:fld id="{E979D15E-7C97-46BA-A533-0FCFA23F6052}" type="slidenum">
              <a:rPr lang="en-US" sz="1600" kern="1200" smtClean="0">
                <a:solidFill>
                  <a:prstClr val="black"/>
                </a:solidFill>
                <a:latin typeface="Calibri"/>
              </a:rPr>
              <a:pPr defTabSz="814974">
                <a:buClrTx/>
                <a:defRPr/>
              </a:pPr>
              <a:t>‹#›</a:t>
            </a:fld>
            <a:endParaRPr lang="en-US" sz="1600" kern="1200">
              <a:solidFill>
                <a:prstClr val="black"/>
              </a:solidFill>
              <a:latin typeface="Calibri"/>
            </a:endParaRPr>
          </a:p>
        </p:txBody>
      </p:sp>
    </p:spTree>
    <p:extLst>
      <p:ext uri="{BB962C8B-B14F-4D97-AF65-F5344CB8AC3E}">
        <p14:creationId xmlns:p14="http://schemas.microsoft.com/office/powerpoint/2010/main" val="3596971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0522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4683919"/>
            <a:ext cx="2133600" cy="357188"/>
          </a:xfrm>
          <a:prstGeom prst="rect">
            <a:avLst/>
          </a:prstGeom>
        </p:spPr>
        <p:txBody>
          <a:bodyPr lIns="34247" tIns="17120" rIns="34247" bIns="17120"/>
          <a:lstStyle>
            <a:lvl1pPr>
              <a:defRPr/>
            </a:lvl1pPr>
          </a:lstStyle>
          <a:p>
            <a:pPr defTabSz="814974">
              <a:buClrTx/>
              <a:defRPr/>
            </a:pPr>
            <a:endParaRPr lang="en-US" sz="1600" kern="1200">
              <a:solidFill>
                <a:prstClr val="black"/>
              </a:solidFill>
              <a:latin typeface="Calibri"/>
            </a:endParaRPr>
          </a:p>
        </p:txBody>
      </p:sp>
      <p:sp>
        <p:nvSpPr>
          <p:cNvPr id="3" name="Rectangle 5"/>
          <p:cNvSpPr>
            <a:spLocks noGrp="1" noChangeArrowheads="1"/>
          </p:cNvSpPr>
          <p:nvPr>
            <p:ph type="ftr" sz="quarter" idx="11"/>
          </p:nvPr>
        </p:nvSpPr>
        <p:spPr>
          <a:xfrm>
            <a:off x="3124200" y="4683919"/>
            <a:ext cx="2895600" cy="357188"/>
          </a:xfrm>
          <a:prstGeom prst="rect">
            <a:avLst/>
          </a:prstGeom>
        </p:spPr>
        <p:txBody>
          <a:bodyPr lIns="34247" tIns="17120" rIns="34247" bIns="17120"/>
          <a:lstStyle>
            <a:lvl1pPr>
              <a:defRPr/>
            </a:lvl1pPr>
          </a:lstStyle>
          <a:p>
            <a:pPr defTabSz="814974">
              <a:buClrTx/>
              <a:defRPr/>
            </a:pPr>
            <a:endParaRPr lang="en-US" sz="1600" kern="1200">
              <a:solidFill>
                <a:prstClr val="black"/>
              </a:solidFill>
              <a:latin typeface="Calibri"/>
            </a:endParaRPr>
          </a:p>
        </p:txBody>
      </p:sp>
      <p:sp>
        <p:nvSpPr>
          <p:cNvPr id="4" name="Rectangle 6"/>
          <p:cNvSpPr>
            <a:spLocks noGrp="1" noChangeArrowheads="1"/>
          </p:cNvSpPr>
          <p:nvPr>
            <p:ph type="sldNum" sz="quarter" idx="12"/>
          </p:nvPr>
        </p:nvSpPr>
        <p:spPr>
          <a:xfrm>
            <a:off x="6553200" y="4683919"/>
            <a:ext cx="2133600" cy="357188"/>
          </a:xfrm>
          <a:prstGeom prst="rect">
            <a:avLst/>
          </a:prstGeom>
        </p:spPr>
        <p:txBody>
          <a:bodyPr lIns="34247" tIns="17120" rIns="34247" bIns="17120"/>
          <a:lstStyle>
            <a:lvl1pPr>
              <a:defRPr/>
            </a:lvl1pPr>
          </a:lstStyle>
          <a:p>
            <a:pPr defTabSz="814974">
              <a:buClrTx/>
            </a:pPr>
            <a:fld id="{475E0F57-EEA1-4A8B-9311-4AD2064A14C0}" type="slidenum">
              <a:rPr lang="en-US" sz="1600" kern="1200" smtClean="0">
                <a:solidFill>
                  <a:prstClr val="black"/>
                </a:solidFill>
                <a:latin typeface="Calibri"/>
              </a:rPr>
              <a:pPr defTabSz="814974">
                <a:buClrTx/>
              </a:pPr>
              <a:t>‹#›</a:t>
            </a:fld>
            <a:endParaRPr lang="en-US" sz="1600" kern="1200">
              <a:solidFill>
                <a:prstClr val="black"/>
              </a:solidFill>
              <a:latin typeface="Calibri"/>
            </a:endParaRPr>
          </a:p>
        </p:txBody>
      </p:sp>
    </p:spTree>
    <p:extLst>
      <p:ext uri="{BB962C8B-B14F-4D97-AF65-F5344CB8AC3E}">
        <p14:creationId xmlns:p14="http://schemas.microsoft.com/office/powerpoint/2010/main" val="1764896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image" Target="../media/image1.emf"/><Relationship Id="rId5" Type="http://schemas.openxmlformats.org/officeDocument/2006/relationships/slideLayout" Target="../slideLayouts/slideLayout9.xml"/><Relationship Id="rId10"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4.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image" Target="../media/image1.emf"/><Relationship Id="rId5" Type="http://schemas.openxmlformats.org/officeDocument/2006/relationships/slideLayout" Target="../slideLayouts/slideLayout62.xml"/><Relationship Id="rId10" Type="http://schemas.openxmlformats.org/officeDocument/2006/relationships/theme" Target="../theme/theme6.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4300" y="549600"/>
            <a:ext cx="7715400" cy="4680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accent3"/>
              </a:buClr>
              <a:buSzPts val="3000"/>
              <a:buFont typeface="Palanquin Dark"/>
              <a:buNone/>
              <a:defRPr sz="3000">
                <a:solidFill>
                  <a:schemeClr val="accent3"/>
                </a:solidFill>
                <a:latin typeface="Palanquin Dark"/>
                <a:ea typeface="Palanquin Dark"/>
                <a:cs typeface="Palanquin Dark"/>
                <a:sym typeface="Palanquin Dark"/>
              </a:defRPr>
            </a:lvl1pPr>
            <a:lvl2pPr lvl="1">
              <a:lnSpc>
                <a:spcPct val="100000"/>
              </a:lnSpc>
              <a:spcBef>
                <a:spcPts val="0"/>
              </a:spcBef>
              <a:spcAft>
                <a:spcPts val="0"/>
              </a:spcAft>
              <a:buClr>
                <a:schemeClr val="accent3"/>
              </a:buClr>
              <a:buSzPts val="3000"/>
              <a:buNone/>
              <a:defRPr sz="3000">
                <a:solidFill>
                  <a:schemeClr val="accent3"/>
                </a:solidFill>
              </a:defRPr>
            </a:lvl2pPr>
            <a:lvl3pPr lvl="2">
              <a:lnSpc>
                <a:spcPct val="100000"/>
              </a:lnSpc>
              <a:spcBef>
                <a:spcPts val="0"/>
              </a:spcBef>
              <a:spcAft>
                <a:spcPts val="0"/>
              </a:spcAft>
              <a:buClr>
                <a:schemeClr val="accent3"/>
              </a:buClr>
              <a:buSzPts val="3000"/>
              <a:buNone/>
              <a:defRPr sz="3000">
                <a:solidFill>
                  <a:schemeClr val="accent3"/>
                </a:solidFill>
              </a:defRPr>
            </a:lvl3pPr>
            <a:lvl4pPr lvl="3">
              <a:lnSpc>
                <a:spcPct val="100000"/>
              </a:lnSpc>
              <a:spcBef>
                <a:spcPts val="0"/>
              </a:spcBef>
              <a:spcAft>
                <a:spcPts val="0"/>
              </a:spcAft>
              <a:buClr>
                <a:schemeClr val="accent3"/>
              </a:buClr>
              <a:buSzPts val="3000"/>
              <a:buNone/>
              <a:defRPr sz="3000">
                <a:solidFill>
                  <a:schemeClr val="accent3"/>
                </a:solidFill>
              </a:defRPr>
            </a:lvl4pPr>
            <a:lvl5pPr lvl="4">
              <a:lnSpc>
                <a:spcPct val="100000"/>
              </a:lnSpc>
              <a:spcBef>
                <a:spcPts val="0"/>
              </a:spcBef>
              <a:spcAft>
                <a:spcPts val="0"/>
              </a:spcAft>
              <a:buClr>
                <a:schemeClr val="accent3"/>
              </a:buClr>
              <a:buSzPts val="3000"/>
              <a:buNone/>
              <a:defRPr sz="3000">
                <a:solidFill>
                  <a:schemeClr val="accent3"/>
                </a:solidFill>
              </a:defRPr>
            </a:lvl5pPr>
            <a:lvl6pPr lvl="5">
              <a:lnSpc>
                <a:spcPct val="100000"/>
              </a:lnSpc>
              <a:spcBef>
                <a:spcPts val="0"/>
              </a:spcBef>
              <a:spcAft>
                <a:spcPts val="0"/>
              </a:spcAft>
              <a:buClr>
                <a:schemeClr val="accent3"/>
              </a:buClr>
              <a:buSzPts val="3000"/>
              <a:buNone/>
              <a:defRPr sz="3000">
                <a:solidFill>
                  <a:schemeClr val="accent3"/>
                </a:solidFill>
              </a:defRPr>
            </a:lvl6pPr>
            <a:lvl7pPr lvl="6">
              <a:lnSpc>
                <a:spcPct val="100000"/>
              </a:lnSpc>
              <a:spcBef>
                <a:spcPts val="0"/>
              </a:spcBef>
              <a:spcAft>
                <a:spcPts val="0"/>
              </a:spcAft>
              <a:buClr>
                <a:schemeClr val="accent3"/>
              </a:buClr>
              <a:buSzPts val="3000"/>
              <a:buNone/>
              <a:defRPr sz="3000">
                <a:solidFill>
                  <a:schemeClr val="accent3"/>
                </a:solidFill>
              </a:defRPr>
            </a:lvl7pPr>
            <a:lvl8pPr lvl="7">
              <a:lnSpc>
                <a:spcPct val="100000"/>
              </a:lnSpc>
              <a:spcBef>
                <a:spcPts val="0"/>
              </a:spcBef>
              <a:spcAft>
                <a:spcPts val="0"/>
              </a:spcAft>
              <a:buClr>
                <a:schemeClr val="accent3"/>
              </a:buClr>
              <a:buSzPts val="3000"/>
              <a:buNone/>
              <a:defRPr sz="3000">
                <a:solidFill>
                  <a:schemeClr val="accent3"/>
                </a:solidFill>
              </a:defRPr>
            </a:lvl8pPr>
            <a:lvl9pPr lvl="8">
              <a:lnSpc>
                <a:spcPct val="100000"/>
              </a:lnSpc>
              <a:spcBef>
                <a:spcPts val="0"/>
              </a:spcBef>
              <a:spcAft>
                <a:spcPts val="0"/>
              </a:spcAft>
              <a:buClr>
                <a:schemeClr val="accent3"/>
              </a:buClr>
              <a:buSzPts val="3000"/>
              <a:buNone/>
              <a:defRPr sz="3000">
                <a:solidFill>
                  <a:schemeClr val="accent3"/>
                </a:solidFill>
              </a:defRPr>
            </a:lvl9pPr>
          </a:lstStyle>
          <a:p>
            <a:endParaRPr/>
          </a:p>
        </p:txBody>
      </p:sp>
      <p:sp>
        <p:nvSpPr>
          <p:cNvPr id="7" name="Google Shape;7;p1"/>
          <p:cNvSpPr txBox="1">
            <a:spLocks noGrp="1"/>
          </p:cNvSpPr>
          <p:nvPr>
            <p:ph type="body" idx="1"/>
          </p:nvPr>
        </p:nvSpPr>
        <p:spPr>
          <a:xfrm>
            <a:off x="714300" y="1152475"/>
            <a:ext cx="77154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3"/>
              </a:buClr>
              <a:buSzPts val="1800"/>
              <a:buFont typeface="Cabin"/>
              <a:buChar char="●"/>
              <a:defRPr sz="1800">
                <a:solidFill>
                  <a:schemeClr val="accent3"/>
                </a:solidFill>
                <a:latin typeface="Cabin"/>
                <a:ea typeface="Cabin"/>
                <a:cs typeface="Cabin"/>
                <a:sym typeface="Cabin"/>
              </a:defRPr>
            </a:lvl1pPr>
            <a:lvl2pPr marL="914400" lvl="1" indent="-31750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2pPr>
            <a:lvl3pPr marL="1371600" lvl="2" indent="-31750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3pPr>
            <a:lvl4pPr marL="1828800" lvl="3" indent="-31750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4pPr>
            <a:lvl5pPr marL="2286000" lvl="4" indent="-31750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5pPr>
            <a:lvl6pPr marL="2743200" lvl="5" indent="-31750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6pPr>
            <a:lvl7pPr marL="3200400" lvl="6" indent="-31750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7pPr>
            <a:lvl8pPr marL="3657600" lvl="7" indent="-31750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8pPr>
            <a:lvl9pPr marL="4114800" lvl="8" indent="-31750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75" r:id="rId2"/>
    <p:sldLayoutId id="2147483676" r:id="rId3"/>
    <p:sldLayoutId id="2147483677"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3"/>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9343423" y="-2446166"/>
            <a:ext cx="9142697"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0115883"/>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Lst>
  <p:txStyles>
    <p:titleStyle>
      <a:lvl1pPr algn="ctr" defTabSz="814974" rtl="0" eaLnBrk="1" latinLnBrk="0" hangingPunct="1">
        <a:spcBef>
          <a:spcPct val="0"/>
        </a:spcBef>
        <a:buNone/>
        <a:defRPr sz="3900" kern="1200">
          <a:solidFill>
            <a:schemeClr val="tx1"/>
          </a:solidFill>
          <a:latin typeface="+mj-lt"/>
          <a:ea typeface="+mj-ea"/>
          <a:cs typeface="+mj-cs"/>
        </a:defRPr>
      </a:lvl1pPr>
    </p:titleStyle>
    <p:bodyStyle>
      <a:lvl1pPr marL="305739" indent="-305739" algn="l" defTabSz="814974"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662351" indent="-254627" algn="l" defTabSz="81497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2pPr>
      <a:lvl3pPr marL="1018964" indent="-203746" algn="l" defTabSz="814974"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3pPr>
      <a:lvl4pPr marL="1426448"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1834196"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241673"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49405"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56890"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64375"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814974" rtl="0" eaLnBrk="1" latinLnBrk="0" hangingPunct="1">
        <a:defRPr sz="1600" kern="1200">
          <a:solidFill>
            <a:schemeClr val="tx1"/>
          </a:solidFill>
          <a:latin typeface="+mn-lt"/>
          <a:ea typeface="+mn-ea"/>
          <a:cs typeface="+mn-cs"/>
        </a:defRPr>
      </a:lvl1pPr>
      <a:lvl2pPr marL="407492" algn="l" defTabSz="814974" rtl="0" eaLnBrk="1" latinLnBrk="0" hangingPunct="1">
        <a:defRPr sz="1600" kern="1200">
          <a:solidFill>
            <a:schemeClr val="tx1"/>
          </a:solidFill>
          <a:latin typeface="+mn-lt"/>
          <a:ea typeface="+mn-ea"/>
          <a:cs typeface="+mn-cs"/>
        </a:defRPr>
      </a:lvl2pPr>
      <a:lvl3pPr marL="815210" algn="l" defTabSz="814974" rtl="0" eaLnBrk="1" latinLnBrk="0" hangingPunct="1">
        <a:defRPr sz="1600" kern="1200">
          <a:solidFill>
            <a:schemeClr val="tx1"/>
          </a:solidFill>
          <a:latin typeface="+mn-lt"/>
          <a:ea typeface="+mn-ea"/>
          <a:cs typeface="+mn-cs"/>
        </a:defRPr>
      </a:lvl3pPr>
      <a:lvl4pPr marL="1222717" algn="l" defTabSz="814974" rtl="0" eaLnBrk="1" latinLnBrk="0" hangingPunct="1">
        <a:defRPr sz="1600" kern="1200">
          <a:solidFill>
            <a:schemeClr val="tx1"/>
          </a:solidFill>
          <a:latin typeface="+mn-lt"/>
          <a:ea typeface="+mn-ea"/>
          <a:cs typeface="+mn-cs"/>
        </a:defRPr>
      </a:lvl4pPr>
      <a:lvl5pPr marL="1630442" algn="l" defTabSz="814974" rtl="0" eaLnBrk="1" latinLnBrk="0" hangingPunct="1">
        <a:defRPr sz="1600" kern="1200">
          <a:solidFill>
            <a:schemeClr val="tx1"/>
          </a:solidFill>
          <a:latin typeface="+mn-lt"/>
          <a:ea typeface="+mn-ea"/>
          <a:cs typeface="+mn-cs"/>
        </a:defRPr>
      </a:lvl5pPr>
      <a:lvl6pPr marL="2037927" algn="l" defTabSz="814974" rtl="0" eaLnBrk="1" latinLnBrk="0" hangingPunct="1">
        <a:defRPr sz="1600" kern="1200">
          <a:solidFill>
            <a:schemeClr val="tx1"/>
          </a:solidFill>
          <a:latin typeface="+mn-lt"/>
          <a:ea typeface="+mn-ea"/>
          <a:cs typeface="+mn-cs"/>
        </a:defRPr>
      </a:lvl6pPr>
      <a:lvl7pPr marL="2445419" algn="l" defTabSz="814974" rtl="0" eaLnBrk="1" latinLnBrk="0" hangingPunct="1">
        <a:defRPr sz="1600" kern="1200">
          <a:solidFill>
            <a:schemeClr val="tx1"/>
          </a:solidFill>
          <a:latin typeface="+mn-lt"/>
          <a:ea typeface="+mn-ea"/>
          <a:cs typeface="+mn-cs"/>
        </a:defRPr>
      </a:lvl7pPr>
      <a:lvl8pPr marL="2853151" algn="l" defTabSz="814974" rtl="0" eaLnBrk="1" latinLnBrk="0" hangingPunct="1">
        <a:defRPr sz="1600" kern="1200">
          <a:solidFill>
            <a:schemeClr val="tx1"/>
          </a:solidFill>
          <a:latin typeface="+mn-lt"/>
          <a:ea typeface="+mn-ea"/>
          <a:cs typeface="+mn-cs"/>
        </a:defRPr>
      </a:lvl8pPr>
      <a:lvl9pPr marL="3260642" algn="l" defTabSz="814974"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矩形 5"/>
          <p:cNvSpPr/>
          <p:nvPr userDrawn="1"/>
        </p:nvSpPr>
        <p:spPr>
          <a:xfrm>
            <a:off x="251520" y="409102"/>
            <a:ext cx="179512" cy="431915"/>
          </a:xfrm>
          <a:prstGeom prst="rect">
            <a:avLst/>
          </a:prstGeom>
          <a:solidFill>
            <a:srgbClr val="A578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77">
              <a:buClrTx/>
              <a:buFontTx/>
              <a:buNone/>
            </a:pPr>
            <a:endParaRPr lang="zh-CN" altLang="en-US" sz="1349" kern="1200">
              <a:solidFill>
                <a:prstClr val="white"/>
              </a:solidFill>
            </a:endParaRPr>
          </a:p>
        </p:txBody>
      </p:sp>
    </p:spTree>
    <p:extLst>
      <p:ext uri="{BB962C8B-B14F-4D97-AF65-F5344CB8AC3E}">
        <p14:creationId xmlns:p14="http://schemas.microsoft.com/office/powerpoint/2010/main" val="99460080"/>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txStyles>
    <p:titleStyle>
      <a:lvl1pPr algn="l" defTabSz="685577" rtl="0" eaLnBrk="1" latinLnBrk="0" hangingPunct="1">
        <a:lnSpc>
          <a:spcPct val="90000"/>
        </a:lnSpc>
        <a:spcBef>
          <a:spcPct val="0"/>
        </a:spcBef>
        <a:buNone/>
        <a:defRPr sz="3299" kern="1200">
          <a:solidFill>
            <a:schemeClr val="tx1"/>
          </a:solidFill>
          <a:latin typeface="+mj-lt"/>
          <a:ea typeface="+mj-ea"/>
          <a:cs typeface="+mj-cs"/>
        </a:defRPr>
      </a:lvl1pPr>
    </p:titleStyle>
    <p:bodyStyle>
      <a:lvl1pPr marL="171395" indent="-171395" algn="l" defTabSz="685577" rtl="0" eaLnBrk="1" latinLnBrk="0" hangingPunct="1">
        <a:lnSpc>
          <a:spcPct val="90000"/>
        </a:lnSpc>
        <a:spcBef>
          <a:spcPts val="750"/>
        </a:spcBef>
        <a:buFont typeface="Arial" panose="020B0604020202090204" pitchFamily="34" charset="0"/>
        <a:buChar char="•"/>
        <a:defRPr sz="2099" kern="1200">
          <a:solidFill>
            <a:schemeClr val="tx1"/>
          </a:solidFill>
          <a:latin typeface="+mn-lt"/>
          <a:ea typeface="+mn-ea"/>
          <a:cs typeface="+mn-cs"/>
        </a:defRPr>
      </a:lvl1pPr>
      <a:lvl2pPr marL="514183" indent="-171395" algn="l" defTabSz="685577" rtl="0" eaLnBrk="1" latinLnBrk="0" hangingPunct="1">
        <a:lnSpc>
          <a:spcPct val="90000"/>
        </a:lnSpc>
        <a:spcBef>
          <a:spcPts val="375"/>
        </a:spcBef>
        <a:buFont typeface="Arial" panose="020B0604020202090204" pitchFamily="34" charset="0"/>
        <a:buChar char="•"/>
        <a:defRPr sz="1799" kern="1200">
          <a:solidFill>
            <a:schemeClr val="tx1"/>
          </a:solidFill>
          <a:latin typeface="+mn-lt"/>
          <a:ea typeface="+mn-ea"/>
          <a:cs typeface="+mn-cs"/>
        </a:defRPr>
      </a:lvl2pPr>
      <a:lvl3pPr marL="856972" indent="-171395" algn="l" defTabSz="685577" rtl="0" eaLnBrk="1" latinLnBrk="0" hangingPunct="1">
        <a:lnSpc>
          <a:spcPct val="90000"/>
        </a:lnSpc>
        <a:spcBef>
          <a:spcPts val="375"/>
        </a:spcBef>
        <a:buFont typeface="Arial" panose="020B0604020202090204" pitchFamily="34" charset="0"/>
        <a:buChar char="•"/>
        <a:defRPr sz="1499" kern="1200">
          <a:solidFill>
            <a:schemeClr val="tx1"/>
          </a:solidFill>
          <a:latin typeface="+mn-lt"/>
          <a:ea typeface="+mn-ea"/>
          <a:cs typeface="+mn-cs"/>
        </a:defRPr>
      </a:lvl3pPr>
      <a:lvl4pPr marL="1199760" indent="-171395" algn="l" defTabSz="685577" rtl="0" eaLnBrk="1" latinLnBrk="0" hangingPunct="1">
        <a:lnSpc>
          <a:spcPct val="90000"/>
        </a:lnSpc>
        <a:spcBef>
          <a:spcPts val="375"/>
        </a:spcBef>
        <a:buFont typeface="Arial" panose="020B0604020202090204" pitchFamily="34" charset="0"/>
        <a:buChar char="•"/>
        <a:defRPr sz="1349" kern="1200">
          <a:solidFill>
            <a:schemeClr val="tx1"/>
          </a:solidFill>
          <a:latin typeface="+mn-lt"/>
          <a:ea typeface="+mn-ea"/>
          <a:cs typeface="+mn-cs"/>
        </a:defRPr>
      </a:lvl4pPr>
      <a:lvl5pPr marL="1542548" indent="-171395" algn="l" defTabSz="685577" rtl="0" eaLnBrk="1" latinLnBrk="0" hangingPunct="1">
        <a:lnSpc>
          <a:spcPct val="90000"/>
        </a:lnSpc>
        <a:spcBef>
          <a:spcPts val="375"/>
        </a:spcBef>
        <a:buFont typeface="Arial" panose="020B0604020202090204" pitchFamily="34" charset="0"/>
        <a:buChar char="•"/>
        <a:defRPr sz="1349" kern="1200">
          <a:solidFill>
            <a:schemeClr val="tx1"/>
          </a:solidFill>
          <a:latin typeface="+mn-lt"/>
          <a:ea typeface="+mn-ea"/>
          <a:cs typeface="+mn-cs"/>
        </a:defRPr>
      </a:lvl5pPr>
      <a:lvl6pPr marL="1885337" indent="-171395" algn="l" defTabSz="685577" rtl="0" eaLnBrk="1" latinLnBrk="0" hangingPunct="1">
        <a:lnSpc>
          <a:spcPct val="90000"/>
        </a:lnSpc>
        <a:spcBef>
          <a:spcPts val="375"/>
        </a:spcBef>
        <a:buFont typeface="Arial" panose="020B0604020202090204" pitchFamily="34" charset="0"/>
        <a:buChar char="•"/>
        <a:defRPr sz="1349" kern="1200">
          <a:solidFill>
            <a:schemeClr val="tx1"/>
          </a:solidFill>
          <a:latin typeface="+mn-lt"/>
          <a:ea typeface="+mn-ea"/>
          <a:cs typeface="+mn-cs"/>
        </a:defRPr>
      </a:lvl6pPr>
      <a:lvl7pPr marL="2228126" indent="-171395" algn="l" defTabSz="685577" rtl="0" eaLnBrk="1" latinLnBrk="0" hangingPunct="1">
        <a:lnSpc>
          <a:spcPct val="90000"/>
        </a:lnSpc>
        <a:spcBef>
          <a:spcPts val="375"/>
        </a:spcBef>
        <a:buFont typeface="Arial" panose="020B0604020202090204" pitchFamily="34" charset="0"/>
        <a:buChar char="•"/>
        <a:defRPr sz="1349" kern="1200">
          <a:solidFill>
            <a:schemeClr val="tx1"/>
          </a:solidFill>
          <a:latin typeface="+mn-lt"/>
          <a:ea typeface="+mn-ea"/>
          <a:cs typeface="+mn-cs"/>
        </a:defRPr>
      </a:lvl7pPr>
      <a:lvl8pPr marL="2570915" indent="-171395" algn="l" defTabSz="685577" rtl="0" eaLnBrk="1" latinLnBrk="0" hangingPunct="1">
        <a:lnSpc>
          <a:spcPct val="90000"/>
        </a:lnSpc>
        <a:spcBef>
          <a:spcPts val="375"/>
        </a:spcBef>
        <a:buFont typeface="Arial" panose="020B0604020202090204" pitchFamily="34" charset="0"/>
        <a:buChar char="•"/>
        <a:defRPr sz="1349" kern="1200">
          <a:solidFill>
            <a:schemeClr val="tx1"/>
          </a:solidFill>
          <a:latin typeface="+mn-lt"/>
          <a:ea typeface="+mn-ea"/>
          <a:cs typeface="+mn-cs"/>
        </a:defRPr>
      </a:lvl8pPr>
      <a:lvl9pPr marL="2913703" indent="-171395" algn="l" defTabSz="685577" rtl="0" eaLnBrk="1" latinLnBrk="0" hangingPunct="1">
        <a:lnSpc>
          <a:spcPct val="90000"/>
        </a:lnSpc>
        <a:spcBef>
          <a:spcPts val="375"/>
        </a:spcBef>
        <a:buFont typeface="Arial" panose="020B0604020202090204" pitchFamily="34" charset="0"/>
        <a:buChar char="•"/>
        <a:defRPr sz="1349" kern="1200">
          <a:solidFill>
            <a:schemeClr val="tx1"/>
          </a:solidFill>
          <a:latin typeface="+mn-lt"/>
          <a:ea typeface="+mn-ea"/>
          <a:cs typeface="+mn-cs"/>
        </a:defRPr>
      </a:lvl9pPr>
    </p:bodyStyle>
    <p:otherStyle>
      <a:defPPr>
        <a:defRPr lang="en-US"/>
      </a:defPPr>
      <a:lvl1pPr marL="0" algn="l" defTabSz="685577" rtl="0" eaLnBrk="1" latinLnBrk="0" hangingPunct="1">
        <a:defRPr sz="1349" kern="1200">
          <a:solidFill>
            <a:schemeClr val="tx1"/>
          </a:solidFill>
          <a:latin typeface="+mn-lt"/>
          <a:ea typeface="+mn-ea"/>
          <a:cs typeface="+mn-cs"/>
        </a:defRPr>
      </a:lvl1pPr>
      <a:lvl2pPr marL="342788" algn="l" defTabSz="685577" rtl="0" eaLnBrk="1" latinLnBrk="0" hangingPunct="1">
        <a:defRPr sz="1349" kern="1200">
          <a:solidFill>
            <a:schemeClr val="tx1"/>
          </a:solidFill>
          <a:latin typeface="+mn-lt"/>
          <a:ea typeface="+mn-ea"/>
          <a:cs typeface="+mn-cs"/>
        </a:defRPr>
      </a:lvl2pPr>
      <a:lvl3pPr marL="685577" algn="l" defTabSz="685577" rtl="0" eaLnBrk="1" latinLnBrk="0" hangingPunct="1">
        <a:defRPr sz="1349" kern="1200">
          <a:solidFill>
            <a:schemeClr val="tx1"/>
          </a:solidFill>
          <a:latin typeface="+mn-lt"/>
          <a:ea typeface="+mn-ea"/>
          <a:cs typeface="+mn-cs"/>
        </a:defRPr>
      </a:lvl3pPr>
      <a:lvl4pPr marL="1028366" algn="l" defTabSz="685577" rtl="0" eaLnBrk="1" latinLnBrk="0" hangingPunct="1">
        <a:defRPr sz="1349" kern="1200">
          <a:solidFill>
            <a:schemeClr val="tx1"/>
          </a:solidFill>
          <a:latin typeface="+mn-lt"/>
          <a:ea typeface="+mn-ea"/>
          <a:cs typeface="+mn-cs"/>
        </a:defRPr>
      </a:lvl4pPr>
      <a:lvl5pPr marL="1371155" algn="l" defTabSz="685577" rtl="0" eaLnBrk="1" latinLnBrk="0" hangingPunct="1">
        <a:defRPr sz="1349" kern="1200">
          <a:solidFill>
            <a:schemeClr val="tx1"/>
          </a:solidFill>
          <a:latin typeface="+mn-lt"/>
          <a:ea typeface="+mn-ea"/>
          <a:cs typeface="+mn-cs"/>
        </a:defRPr>
      </a:lvl5pPr>
      <a:lvl6pPr marL="1713943" algn="l" defTabSz="685577" rtl="0" eaLnBrk="1" latinLnBrk="0" hangingPunct="1">
        <a:defRPr sz="1349" kern="1200">
          <a:solidFill>
            <a:schemeClr val="tx1"/>
          </a:solidFill>
          <a:latin typeface="+mn-lt"/>
          <a:ea typeface="+mn-ea"/>
          <a:cs typeface="+mn-cs"/>
        </a:defRPr>
      </a:lvl6pPr>
      <a:lvl7pPr marL="2056731" algn="l" defTabSz="685577" rtl="0" eaLnBrk="1" latinLnBrk="0" hangingPunct="1">
        <a:defRPr sz="1349" kern="1200">
          <a:solidFill>
            <a:schemeClr val="tx1"/>
          </a:solidFill>
          <a:latin typeface="+mn-lt"/>
          <a:ea typeface="+mn-ea"/>
          <a:cs typeface="+mn-cs"/>
        </a:defRPr>
      </a:lvl7pPr>
      <a:lvl8pPr marL="2399520" algn="l" defTabSz="685577" rtl="0" eaLnBrk="1" latinLnBrk="0" hangingPunct="1">
        <a:defRPr sz="1349" kern="1200">
          <a:solidFill>
            <a:schemeClr val="tx1"/>
          </a:solidFill>
          <a:latin typeface="+mn-lt"/>
          <a:ea typeface="+mn-ea"/>
          <a:cs typeface="+mn-cs"/>
        </a:defRPr>
      </a:lvl8pPr>
      <a:lvl9pPr marL="2742308" algn="l" defTabSz="685577" rtl="0" eaLnBrk="1" latinLnBrk="0" hangingPunct="1">
        <a:defRPr sz="1349"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itle 1025"/>
          <p:cNvSpPr>
            <a:spLocks noGrp="1"/>
          </p:cNvSpPr>
          <p:nvPr>
            <p:ph type="title"/>
          </p:nvPr>
        </p:nvSpPr>
        <p:spPr>
          <a:xfrm>
            <a:off x="457200" y="205979"/>
            <a:ext cx="8229600" cy="857250"/>
          </a:xfrm>
          <a:prstGeom prst="rect">
            <a:avLst/>
          </a:prstGeom>
          <a:noFill/>
          <a:ln w="9525">
            <a:noFill/>
          </a:ln>
        </p:spPr>
        <p:txBody>
          <a:bodyPr anchor="ctr"/>
          <a:lstStyle/>
          <a:p>
            <a:pPr lvl="0"/>
            <a:r>
              <a:t>Click to edit Master title style</a:t>
            </a:r>
          </a:p>
        </p:txBody>
      </p:sp>
      <p:sp>
        <p:nvSpPr>
          <p:cNvPr id="1027" name="Text Placeholder 1026"/>
          <p:cNvSpPr>
            <a:spLocks noGrp="1"/>
          </p:cNvSpPr>
          <p:nvPr>
            <p:ph type="body" idx="1"/>
          </p:nvPr>
        </p:nvSpPr>
        <p:spPr>
          <a:xfrm>
            <a:off x="457200" y="1200151"/>
            <a:ext cx="8229600" cy="3394472"/>
          </a:xfrm>
          <a:prstGeom prst="rect">
            <a:avLst/>
          </a:prstGeom>
          <a:noFill/>
          <a:ln w="9525">
            <a:noFill/>
          </a:ln>
        </p:spPr>
        <p:txBody>
          <a:bodyPr/>
          <a:lstStyle/>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a:spLocks noGrp="1"/>
          </p:cNvSpPr>
          <p:nvPr>
            <p:ph type="dt" sz="half" idx="2"/>
          </p:nvPr>
        </p:nvSpPr>
        <p:spPr>
          <a:xfrm>
            <a:off x="457200" y="4683919"/>
            <a:ext cx="2133600" cy="357188"/>
          </a:xfrm>
          <a:prstGeom prst="rect">
            <a:avLst/>
          </a:prstGeom>
          <a:noFill/>
          <a:ln w="9525">
            <a:noFill/>
          </a:ln>
        </p:spPr>
        <p:txBody>
          <a:bodyPr/>
          <a:lstStyle>
            <a:lvl1pPr>
              <a:defRPr sz="1050"/>
            </a:lvl1pPr>
          </a:lstStyle>
          <a:p>
            <a:pPr>
              <a:buClrTx/>
              <a:buFontTx/>
              <a:buNone/>
            </a:pPr>
            <a:fld id="{FDE934FF-F4E1-47C5-9CA5-30A81DDE2BE4}" type="datetimeFigureOut">
              <a:rPr lang="en-US" kern="1200" smtClean="0"/>
              <a:pPr>
                <a:buClrTx/>
                <a:buFontTx/>
                <a:buNone/>
              </a:pPr>
              <a:t>2/20/2025</a:t>
            </a:fld>
            <a:endParaRPr lang="en-US" kern="1200"/>
          </a:p>
        </p:txBody>
      </p:sp>
      <p:sp>
        <p:nvSpPr>
          <p:cNvPr id="1029" name="Footer Placeholder 1028"/>
          <p:cNvSpPr>
            <a:spLocks noGrp="1"/>
          </p:cNvSpPr>
          <p:nvPr>
            <p:ph type="ftr" sz="quarter" idx="3"/>
          </p:nvPr>
        </p:nvSpPr>
        <p:spPr>
          <a:xfrm>
            <a:off x="3124200" y="4683919"/>
            <a:ext cx="2895600" cy="357188"/>
          </a:xfrm>
          <a:prstGeom prst="rect">
            <a:avLst/>
          </a:prstGeom>
          <a:noFill/>
          <a:ln w="9525">
            <a:noFill/>
          </a:ln>
        </p:spPr>
        <p:txBody>
          <a:bodyPr/>
          <a:lstStyle>
            <a:lvl1pPr algn="ctr">
              <a:defRPr sz="1050"/>
            </a:lvl1pPr>
          </a:lstStyle>
          <a:p>
            <a:pPr>
              <a:buClrTx/>
              <a:buFontTx/>
              <a:buNone/>
            </a:pPr>
            <a:endParaRPr lang="en-US" kern="1200"/>
          </a:p>
        </p:txBody>
      </p:sp>
      <p:sp>
        <p:nvSpPr>
          <p:cNvPr id="1030" name="Slide Number Placeholder 1029"/>
          <p:cNvSpPr>
            <a:spLocks noGrp="1"/>
          </p:cNvSpPr>
          <p:nvPr>
            <p:ph type="sldNum" sz="quarter" idx="4"/>
          </p:nvPr>
        </p:nvSpPr>
        <p:spPr>
          <a:xfrm>
            <a:off x="6553200" y="4683919"/>
            <a:ext cx="2133600" cy="357188"/>
          </a:xfrm>
          <a:prstGeom prst="rect">
            <a:avLst/>
          </a:prstGeom>
          <a:noFill/>
          <a:ln w="9525">
            <a:noFill/>
          </a:ln>
        </p:spPr>
        <p:txBody>
          <a:bodyPr/>
          <a:lstStyle>
            <a:lvl1pPr algn="r">
              <a:defRPr sz="1050"/>
            </a:lvl1pPr>
          </a:lstStyle>
          <a:p>
            <a:pPr>
              <a:buClrTx/>
              <a:buFontTx/>
              <a:buNone/>
            </a:pPr>
            <a:fld id="{B3561BA9-CDCF-4958-B8AB-66F3BF063E13}" type="slidenum">
              <a:rPr lang="en-US" kern="1200" smtClean="0"/>
              <a:pPr>
                <a:buClrTx/>
                <a:buFontTx/>
                <a:buNone/>
              </a:pPr>
              <a:t>‹#›</a:t>
            </a:fld>
            <a:endParaRPr lang="en-US" kern="1200"/>
          </a:p>
        </p:txBody>
      </p:sp>
    </p:spTree>
    <p:extLst>
      <p:ext uri="{BB962C8B-B14F-4D97-AF65-F5344CB8AC3E}">
        <p14:creationId xmlns:p14="http://schemas.microsoft.com/office/powerpoint/2010/main" val="1752363428"/>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p:hf sldNum="0" hdr="0" ftr="0" dt="0"/>
  <p:txStyles>
    <p:titleStyle>
      <a:lvl1pPr marL="0" lvl="0" indent="0" algn="ctr" defTabSz="685800" eaLnBrk="1" fontAlgn="base" latinLnBrk="0" hangingPunct="1">
        <a:lnSpc>
          <a:spcPct val="100000"/>
        </a:lnSpc>
        <a:spcBef>
          <a:spcPct val="0"/>
        </a:spcBef>
        <a:spcAft>
          <a:spcPct val="0"/>
        </a:spcAft>
        <a:buNone/>
        <a:defRPr sz="3300" b="0" i="0" u="none" kern="1200" baseline="0">
          <a:solidFill>
            <a:schemeClr val="tx2"/>
          </a:solidFill>
          <a:latin typeface="+mj-lt"/>
          <a:ea typeface="+mj-ea"/>
          <a:cs typeface="+mj-cs"/>
        </a:defRPr>
      </a:lvl1pPr>
    </p:titleStyle>
    <p:bodyStyle>
      <a:lvl1pPr marL="257175" lvl="0" indent="-257175" algn="l" defTabSz="6858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1pPr>
      <a:lvl2pPr marL="557213" lvl="1" indent="-214313" algn="l" defTabSz="685800" eaLnBrk="1" fontAlgn="base" latinLnBrk="0" hangingPunct="1">
        <a:lnSpc>
          <a:spcPct val="100000"/>
        </a:lnSpc>
        <a:spcBef>
          <a:spcPct val="20000"/>
        </a:spcBef>
        <a:spcAft>
          <a:spcPct val="0"/>
        </a:spcAft>
        <a:buChar char="–"/>
        <a:defRPr sz="2100" b="0" i="0" u="none" kern="1200" baseline="0">
          <a:solidFill>
            <a:schemeClr val="tx1"/>
          </a:solidFill>
          <a:latin typeface="+mn-lt"/>
          <a:ea typeface="+mn-ea"/>
          <a:cs typeface="+mn-cs"/>
        </a:defRPr>
      </a:lvl2pPr>
      <a:lvl3pPr marL="857250" lvl="2" indent="-171450" algn="l" defTabSz="685800"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3pPr>
      <a:lvl4pPr marL="1200150" lvl="3" indent="-171450" algn="l" defTabSz="685800" eaLnBrk="1" fontAlgn="base" latinLnBrk="0" hangingPunct="1">
        <a:lnSpc>
          <a:spcPct val="100000"/>
        </a:lnSpc>
        <a:spcBef>
          <a:spcPct val="20000"/>
        </a:spcBef>
        <a:spcAft>
          <a:spcPct val="0"/>
        </a:spcAft>
        <a:buChar char="–"/>
        <a:defRPr sz="1500" b="0" i="0" u="none" kern="1200" baseline="0">
          <a:solidFill>
            <a:schemeClr val="tx1"/>
          </a:solidFill>
          <a:latin typeface="+mn-lt"/>
          <a:ea typeface="+mn-ea"/>
          <a:cs typeface="+mn-cs"/>
        </a:defRPr>
      </a:lvl4pPr>
      <a:lvl5pPr marL="1543050" lvl="4" indent="-171450" algn="l" defTabSz="685800" eaLnBrk="1" fontAlgn="base" latinLnBrk="0" hangingPunct="1">
        <a:lnSpc>
          <a:spcPct val="100000"/>
        </a:lnSpc>
        <a:spcBef>
          <a:spcPct val="20000"/>
        </a:spcBef>
        <a:spcAft>
          <a:spcPct val="0"/>
        </a:spcAft>
        <a:buChar char="»"/>
        <a:defRPr sz="1500" b="0" i="0" u="none" kern="1200" baseline="0">
          <a:solidFill>
            <a:schemeClr val="tx1"/>
          </a:solidFill>
          <a:latin typeface="+mn-lt"/>
          <a:ea typeface="+mn-ea"/>
          <a:cs typeface="+mn-cs"/>
        </a:defRPr>
      </a:lvl5pPr>
      <a:lvl6pPr marL="1885950" lvl="5" indent="-171450" algn="l" defTabSz="685800" eaLnBrk="1" fontAlgn="base" latinLnBrk="0" hangingPunct="1">
        <a:lnSpc>
          <a:spcPct val="100000"/>
        </a:lnSpc>
        <a:spcBef>
          <a:spcPct val="20000"/>
        </a:spcBef>
        <a:spcAft>
          <a:spcPct val="0"/>
        </a:spcAft>
        <a:buChar char="»"/>
        <a:defRPr sz="1500" b="0" i="0" u="none" kern="1200" baseline="0">
          <a:solidFill>
            <a:schemeClr val="tx1"/>
          </a:solidFill>
          <a:latin typeface="+mn-lt"/>
          <a:ea typeface="+mn-ea"/>
          <a:cs typeface="+mn-cs"/>
        </a:defRPr>
      </a:lvl6pPr>
      <a:lvl7pPr marL="2228850" lvl="6" indent="-171450" algn="l" defTabSz="685800" eaLnBrk="1" fontAlgn="base" latinLnBrk="0" hangingPunct="1">
        <a:lnSpc>
          <a:spcPct val="100000"/>
        </a:lnSpc>
        <a:spcBef>
          <a:spcPct val="20000"/>
        </a:spcBef>
        <a:spcAft>
          <a:spcPct val="0"/>
        </a:spcAft>
        <a:buChar char="»"/>
        <a:defRPr sz="1500" b="0" i="0" u="none" kern="1200" baseline="0">
          <a:solidFill>
            <a:schemeClr val="tx1"/>
          </a:solidFill>
          <a:latin typeface="+mn-lt"/>
          <a:ea typeface="+mn-ea"/>
          <a:cs typeface="+mn-cs"/>
        </a:defRPr>
      </a:lvl7pPr>
      <a:lvl8pPr marL="2571750" lvl="7" indent="-171450" algn="l" defTabSz="685800" eaLnBrk="1" fontAlgn="base" latinLnBrk="0" hangingPunct="1">
        <a:lnSpc>
          <a:spcPct val="100000"/>
        </a:lnSpc>
        <a:spcBef>
          <a:spcPct val="20000"/>
        </a:spcBef>
        <a:spcAft>
          <a:spcPct val="0"/>
        </a:spcAft>
        <a:buChar char="»"/>
        <a:defRPr sz="1500" b="0" i="0" u="none" kern="1200" baseline="0">
          <a:solidFill>
            <a:schemeClr val="tx1"/>
          </a:solidFill>
          <a:latin typeface="+mn-lt"/>
          <a:ea typeface="+mn-ea"/>
          <a:cs typeface="+mn-cs"/>
        </a:defRPr>
      </a:lvl8pPr>
      <a:lvl9pPr marL="2914650" lvl="8" indent="-171450" algn="l" defTabSz="685800" eaLnBrk="1" fontAlgn="base" latinLnBrk="0" hangingPunct="1">
        <a:lnSpc>
          <a:spcPct val="100000"/>
        </a:lnSpc>
        <a:spcBef>
          <a:spcPct val="20000"/>
        </a:spcBef>
        <a:spcAft>
          <a:spcPct val="0"/>
        </a:spcAft>
        <a:buChar char="»"/>
        <a:defRPr sz="1500" b="0" i="0" u="none" kern="1200" baseline="0">
          <a:solidFill>
            <a:schemeClr val="tx1"/>
          </a:solidFill>
          <a:latin typeface="+mn-lt"/>
          <a:ea typeface="+mn-ea"/>
          <a:cs typeface="+mn-cs"/>
        </a:defRPr>
      </a:lvl9pPr>
    </p:bodyStyle>
    <p:otherStyle>
      <a:lvl1pPr marL="0" lvl="0" indent="0" algn="l" defTabSz="685800" eaLnBrk="1" fontAlgn="base" latinLnBrk="0" hangingPunct="1">
        <a:lnSpc>
          <a:spcPct val="100000"/>
        </a:lnSpc>
        <a:spcBef>
          <a:spcPct val="0"/>
        </a:spcBef>
        <a:spcAft>
          <a:spcPct val="0"/>
        </a:spcAft>
        <a:buFont typeface="Arial" panose="020B0604020202020204" pitchFamily="34" charset="0"/>
        <a:buNone/>
        <a:defRPr sz="1350" b="0" i="0" u="none" kern="1200" baseline="0">
          <a:solidFill>
            <a:schemeClr val="tx1"/>
          </a:solidFill>
          <a:latin typeface="+mn-lt"/>
          <a:ea typeface="+mn-ea"/>
          <a:cs typeface="+mn-cs"/>
        </a:defRPr>
      </a:lvl1pPr>
      <a:lvl2pPr marL="342900" lvl="1" indent="0" algn="l" defTabSz="6858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685800" lvl="2" indent="0" algn="l" defTabSz="6858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028700" lvl="3" indent="0" algn="l" defTabSz="6858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371600" lvl="4" indent="0" algn="l" defTabSz="6858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1714500" lvl="5" indent="0" algn="l" defTabSz="6858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057400" lvl="6" indent="0" algn="l" defTabSz="6858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2400300" lvl="7" indent="0" algn="l" defTabSz="6858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2743200" lvl="8" indent="0" algn="l" defTabSz="6858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4300" y="549600"/>
            <a:ext cx="7715400" cy="4680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accent3"/>
              </a:buClr>
              <a:buSzPts val="3000"/>
              <a:buFont typeface="Palanquin Dark"/>
              <a:buNone/>
              <a:defRPr sz="3000">
                <a:solidFill>
                  <a:schemeClr val="accent3"/>
                </a:solidFill>
                <a:latin typeface="Palanquin Dark"/>
                <a:ea typeface="Palanquin Dark"/>
                <a:cs typeface="Palanquin Dark"/>
                <a:sym typeface="Palanquin Dark"/>
              </a:defRPr>
            </a:lvl1pPr>
            <a:lvl2pPr lvl="1">
              <a:lnSpc>
                <a:spcPct val="100000"/>
              </a:lnSpc>
              <a:spcBef>
                <a:spcPts val="0"/>
              </a:spcBef>
              <a:spcAft>
                <a:spcPts val="0"/>
              </a:spcAft>
              <a:buClr>
                <a:schemeClr val="accent3"/>
              </a:buClr>
              <a:buSzPts val="3000"/>
              <a:buNone/>
              <a:defRPr sz="3000">
                <a:solidFill>
                  <a:schemeClr val="accent3"/>
                </a:solidFill>
              </a:defRPr>
            </a:lvl2pPr>
            <a:lvl3pPr lvl="2">
              <a:lnSpc>
                <a:spcPct val="100000"/>
              </a:lnSpc>
              <a:spcBef>
                <a:spcPts val="0"/>
              </a:spcBef>
              <a:spcAft>
                <a:spcPts val="0"/>
              </a:spcAft>
              <a:buClr>
                <a:schemeClr val="accent3"/>
              </a:buClr>
              <a:buSzPts val="3000"/>
              <a:buNone/>
              <a:defRPr sz="3000">
                <a:solidFill>
                  <a:schemeClr val="accent3"/>
                </a:solidFill>
              </a:defRPr>
            </a:lvl3pPr>
            <a:lvl4pPr lvl="3">
              <a:lnSpc>
                <a:spcPct val="100000"/>
              </a:lnSpc>
              <a:spcBef>
                <a:spcPts val="0"/>
              </a:spcBef>
              <a:spcAft>
                <a:spcPts val="0"/>
              </a:spcAft>
              <a:buClr>
                <a:schemeClr val="accent3"/>
              </a:buClr>
              <a:buSzPts val="3000"/>
              <a:buNone/>
              <a:defRPr sz="3000">
                <a:solidFill>
                  <a:schemeClr val="accent3"/>
                </a:solidFill>
              </a:defRPr>
            </a:lvl4pPr>
            <a:lvl5pPr lvl="4">
              <a:lnSpc>
                <a:spcPct val="100000"/>
              </a:lnSpc>
              <a:spcBef>
                <a:spcPts val="0"/>
              </a:spcBef>
              <a:spcAft>
                <a:spcPts val="0"/>
              </a:spcAft>
              <a:buClr>
                <a:schemeClr val="accent3"/>
              </a:buClr>
              <a:buSzPts val="3000"/>
              <a:buNone/>
              <a:defRPr sz="3000">
                <a:solidFill>
                  <a:schemeClr val="accent3"/>
                </a:solidFill>
              </a:defRPr>
            </a:lvl5pPr>
            <a:lvl6pPr lvl="5">
              <a:lnSpc>
                <a:spcPct val="100000"/>
              </a:lnSpc>
              <a:spcBef>
                <a:spcPts val="0"/>
              </a:spcBef>
              <a:spcAft>
                <a:spcPts val="0"/>
              </a:spcAft>
              <a:buClr>
                <a:schemeClr val="accent3"/>
              </a:buClr>
              <a:buSzPts val="3000"/>
              <a:buNone/>
              <a:defRPr sz="3000">
                <a:solidFill>
                  <a:schemeClr val="accent3"/>
                </a:solidFill>
              </a:defRPr>
            </a:lvl6pPr>
            <a:lvl7pPr lvl="6">
              <a:lnSpc>
                <a:spcPct val="100000"/>
              </a:lnSpc>
              <a:spcBef>
                <a:spcPts val="0"/>
              </a:spcBef>
              <a:spcAft>
                <a:spcPts val="0"/>
              </a:spcAft>
              <a:buClr>
                <a:schemeClr val="accent3"/>
              </a:buClr>
              <a:buSzPts val="3000"/>
              <a:buNone/>
              <a:defRPr sz="3000">
                <a:solidFill>
                  <a:schemeClr val="accent3"/>
                </a:solidFill>
              </a:defRPr>
            </a:lvl7pPr>
            <a:lvl8pPr lvl="7">
              <a:lnSpc>
                <a:spcPct val="100000"/>
              </a:lnSpc>
              <a:spcBef>
                <a:spcPts val="0"/>
              </a:spcBef>
              <a:spcAft>
                <a:spcPts val="0"/>
              </a:spcAft>
              <a:buClr>
                <a:schemeClr val="accent3"/>
              </a:buClr>
              <a:buSzPts val="3000"/>
              <a:buNone/>
              <a:defRPr sz="3000">
                <a:solidFill>
                  <a:schemeClr val="accent3"/>
                </a:solidFill>
              </a:defRPr>
            </a:lvl8pPr>
            <a:lvl9pPr lvl="8">
              <a:lnSpc>
                <a:spcPct val="100000"/>
              </a:lnSpc>
              <a:spcBef>
                <a:spcPts val="0"/>
              </a:spcBef>
              <a:spcAft>
                <a:spcPts val="0"/>
              </a:spcAft>
              <a:buClr>
                <a:schemeClr val="accent3"/>
              </a:buClr>
              <a:buSzPts val="3000"/>
              <a:buNone/>
              <a:defRPr sz="3000">
                <a:solidFill>
                  <a:schemeClr val="accent3"/>
                </a:solidFill>
              </a:defRPr>
            </a:lvl9pPr>
          </a:lstStyle>
          <a:p>
            <a:endParaRPr/>
          </a:p>
        </p:txBody>
      </p:sp>
      <p:sp>
        <p:nvSpPr>
          <p:cNvPr id="7" name="Google Shape;7;p1"/>
          <p:cNvSpPr txBox="1">
            <a:spLocks noGrp="1"/>
          </p:cNvSpPr>
          <p:nvPr>
            <p:ph type="body" idx="1"/>
          </p:nvPr>
        </p:nvSpPr>
        <p:spPr>
          <a:xfrm>
            <a:off x="714300" y="1152475"/>
            <a:ext cx="77154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3"/>
              </a:buClr>
              <a:buSzPts val="1800"/>
              <a:buFont typeface="Cabin"/>
              <a:buChar char="●"/>
              <a:defRPr sz="1800">
                <a:solidFill>
                  <a:schemeClr val="accent3"/>
                </a:solidFill>
                <a:latin typeface="Cabin"/>
                <a:ea typeface="Cabin"/>
                <a:cs typeface="Cabin"/>
                <a:sym typeface="Cabin"/>
              </a:defRPr>
            </a:lvl1pPr>
            <a:lvl2pPr marL="914400" lvl="1" indent="-31750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2pPr>
            <a:lvl3pPr marL="1371600" lvl="2" indent="-31750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3pPr>
            <a:lvl4pPr marL="1828800" lvl="3" indent="-31750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4pPr>
            <a:lvl5pPr marL="2286000" lvl="4" indent="-31750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5pPr>
            <a:lvl6pPr marL="2743200" lvl="5" indent="-31750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6pPr>
            <a:lvl7pPr marL="3200400" lvl="6" indent="-31750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7pPr>
            <a:lvl8pPr marL="3657600" lvl="7" indent="-31750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8pPr>
            <a:lvl9pPr marL="4114800" lvl="8" indent="-31750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a:solidFill>
                  <a:srgbClr val="C4F6FA"/>
                </a:solidFill>
              </a:rPr>
              <a:pPr/>
              <a:t>‹#›</a:t>
            </a:fld>
            <a:endParaRPr>
              <a:solidFill>
                <a:srgbClr val="C4F6FA"/>
              </a:solidFill>
            </a:endParaRPr>
          </a:p>
        </p:txBody>
      </p:sp>
    </p:spTree>
    <p:extLst>
      <p:ext uri="{BB962C8B-B14F-4D97-AF65-F5344CB8AC3E}">
        <p14:creationId xmlns:p14="http://schemas.microsoft.com/office/powerpoint/2010/main" val="2984401601"/>
      </p:ext>
    </p:extLst>
  </p:cSld>
  <p:clrMap bg1="lt1" tx1="dk1" bg2="dk2" tx2="lt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 id="2147483758" r:id="rId18"/>
    <p:sldLayoutId id="2147483759" r:id="rId19"/>
    <p:sldLayoutId id="2147483760" r:id="rId20"/>
    <p:sldLayoutId id="2147483761"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3"/>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9343423" y="-2446166"/>
            <a:ext cx="9142697"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1574367"/>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Lst>
  <p:txStyles>
    <p:titleStyle>
      <a:lvl1pPr algn="ctr" defTabSz="814974" rtl="0" eaLnBrk="1" latinLnBrk="0" hangingPunct="1">
        <a:spcBef>
          <a:spcPct val="0"/>
        </a:spcBef>
        <a:buNone/>
        <a:defRPr sz="3900" kern="1200">
          <a:solidFill>
            <a:schemeClr val="tx1"/>
          </a:solidFill>
          <a:latin typeface="+mj-lt"/>
          <a:ea typeface="+mj-ea"/>
          <a:cs typeface="+mj-cs"/>
        </a:defRPr>
      </a:lvl1pPr>
    </p:titleStyle>
    <p:bodyStyle>
      <a:lvl1pPr marL="305739" indent="-305739" algn="l" defTabSz="814974"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662351" indent="-254627" algn="l" defTabSz="81497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2pPr>
      <a:lvl3pPr marL="1018964" indent="-203746" algn="l" defTabSz="814974"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3pPr>
      <a:lvl4pPr marL="1426448"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1834196"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241673"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49405"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56890"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64375"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814974" rtl="0" eaLnBrk="1" latinLnBrk="0" hangingPunct="1">
        <a:defRPr sz="1600" kern="1200">
          <a:solidFill>
            <a:schemeClr val="tx1"/>
          </a:solidFill>
          <a:latin typeface="+mn-lt"/>
          <a:ea typeface="+mn-ea"/>
          <a:cs typeface="+mn-cs"/>
        </a:defRPr>
      </a:lvl1pPr>
      <a:lvl2pPr marL="407492" algn="l" defTabSz="814974" rtl="0" eaLnBrk="1" latinLnBrk="0" hangingPunct="1">
        <a:defRPr sz="1600" kern="1200">
          <a:solidFill>
            <a:schemeClr val="tx1"/>
          </a:solidFill>
          <a:latin typeface="+mn-lt"/>
          <a:ea typeface="+mn-ea"/>
          <a:cs typeface="+mn-cs"/>
        </a:defRPr>
      </a:lvl2pPr>
      <a:lvl3pPr marL="815210" algn="l" defTabSz="814974" rtl="0" eaLnBrk="1" latinLnBrk="0" hangingPunct="1">
        <a:defRPr sz="1600" kern="1200">
          <a:solidFill>
            <a:schemeClr val="tx1"/>
          </a:solidFill>
          <a:latin typeface="+mn-lt"/>
          <a:ea typeface="+mn-ea"/>
          <a:cs typeface="+mn-cs"/>
        </a:defRPr>
      </a:lvl3pPr>
      <a:lvl4pPr marL="1222717" algn="l" defTabSz="814974" rtl="0" eaLnBrk="1" latinLnBrk="0" hangingPunct="1">
        <a:defRPr sz="1600" kern="1200">
          <a:solidFill>
            <a:schemeClr val="tx1"/>
          </a:solidFill>
          <a:latin typeface="+mn-lt"/>
          <a:ea typeface="+mn-ea"/>
          <a:cs typeface="+mn-cs"/>
        </a:defRPr>
      </a:lvl4pPr>
      <a:lvl5pPr marL="1630442" algn="l" defTabSz="814974" rtl="0" eaLnBrk="1" latinLnBrk="0" hangingPunct="1">
        <a:defRPr sz="1600" kern="1200">
          <a:solidFill>
            <a:schemeClr val="tx1"/>
          </a:solidFill>
          <a:latin typeface="+mn-lt"/>
          <a:ea typeface="+mn-ea"/>
          <a:cs typeface="+mn-cs"/>
        </a:defRPr>
      </a:lvl5pPr>
      <a:lvl6pPr marL="2037927" algn="l" defTabSz="814974" rtl="0" eaLnBrk="1" latinLnBrk="0" hangingPunct="1">
        <a:defRPr sz="1600" kern="1200">
          <a:solidFill>
            <a:schemeClr val="tx1"/>
          </a:solidFill>
          <a:latin typeface="+mn-lt"/>
          <a:ea typeface="+mn-ea"/>
          <a:cs typeface="+mn-cs"/>
        </a:defRPr>
      </a:lvl6pPr>
      <a:lvl7pPr marL="2445419" algn="l" defTabSz="814974" rtl="0" eaLnBrk="1" latinLnBrk="0" hangingPunct="1">
        <a:defRPr sz="1600" kern="1200">
          <a:solidFill>
            <a:schemeClr val="tx1"/>
          </a:solidFill>
          <a:latin typeface="+mn-lt"/>
          <a:ea typeface="+mn-ea"/>
          <a:cs typeface="+mn-cs"/>
        </a:defRPr>
      </a:lvl7pPr>
      <a:lvl8pPr marL="2853151" algn="l" defTabSz="814974" rtl="0" eaLnBrk="1" latinLnBrk="0" hangingPunct="1">
        <a:defRPr sz="1600" kern="1200">
          <a:solidFill>
            <a:schemeClr val="tx1"/>
          </a:solidFill>
          <a:latin typeface="+mn-lt"/>
          <a:ea typeface="+mn-ea"/>
          <a:cs typeface="+mn-cs"/>
        </a:defRPr>
      </a:lvl8pPr>
      <a:lvl9pPr marL="3260642" algn="l" defTabSz="814974"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6.png"/><Relationship Id="rId3" Type="http://schemas.openxmlformats.org/officeDocument/2006/relationships/slideLayout" Target="../slideLayouts/slideLayout25.xml"/><Relationship Id="rId7" Type="http://schemas.microsoft.com/office/2007/relationships/hdphoto" Target="../media/hdphoto5.wdp"/><Relationship Id="rId12" Type="http://schemas.microsoft.com/office/2007/relationships/hdphoto" Target="../media/hdphoto7.wdp"/><Relationship Id="rId2" Type="http://schemas.openxmlformats.org/officeDocument/2006/relationships/audio" Target="../media/media2.wav"/><Relationship Id="rId16" Type="http://schemas.openxmlformats.org/officeDocument/2006/relationships/image" Target="../media/image18.png"/><Relationship Id="rId1" Type="http://schemas.microsoft.com/office/2007/relationships/media" Target="../media/media2.wav"/><Relationship Id="rId6" Type="http://schemas.openxmlformats.org/officeDocument/2006/relationships/image" Target="../media/image13.png"/><Relationship Id="rId11" Type="http://schemas.openxmlformats.org/officeDocument/2006/relationships/image" Target="../media/image15.jpeg"/><Relationship Id="rId5" Type="http://schemas.openxmlformats.org/officeDocument/2006/relationships/image" Target="../media/image12.png"/><Relationship Id="rId15" Type="http://schemas.openxmlformats.org/officeDocument/2006/relationships/image" Target="../media/image17.png"/><Relationship Id="rId10" Type="http://schemas.openxmlformats.org/officeDocument/2006/relationships/image" Target="../media/image9.png"/><Relationship Id="rId4" Type="http://schemas.openxmlformats.org/officeDocument/2006/relationships/notesSlide" Target="../notesSlides/notesSlide10.xml"/><Relationship Id="rId9" Type="http://schemas.microsoft.com/office/2007/relationships/hdphoto" Target="../media/hdphoto6.wdp"/><Relationship Id="rId1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microsoft.com/office/2007/relationships/hdphoto" Target="../media/hdphoto8.wdp"/><Relationship Id="rId13" Type="http://schemas.microsoft.com/office/2007/relationships/hdphoto" Target="../media/hdphoto7.wdp"/><Relationship Id="rId3" Type="http://schemas.openxmlformats.org/officeDocument/2006/relationships/slideLayout" Target="../slideLayouts/slideLayout25.xml"/><Relationship Id="rId7" Type="http://schemas.openxmlformats.org/officeDocument/2006/relationships/image" Target="../media/image20.png"/><Relationship Id="rId12" Type="http://schemas.openxmlformats.org/officeDocument/2006/relationships/image" Target="../media/image15.jpeg"/><Relationship Id="rId2" Type="http://schemas.openxmlformats.org/officeDocument/2006/relationships/audio" Target="../media/media2.wav"/><Relationship Id="rId16" Type="http://schemas.openxmlformats.org/officeDocument/2006/relationships/image" Target="../media/image18.png"/><Relationship Id="rId1" Type="http://schemas.microsoft.com/office/2007/relationships/media" Target="../media/media2.wav"/><Relationship Id="rId6" Type="http://schemas.openxmlformats.org/officeDocument/2006/relationships/image" Target="../media/image16.png"/><Relationship Id="rId11" Type="http://schemas.openxmlformats.org/officeDocument/2006/relationships/image" Target="../media/image9.png"/><Relationship Id="rId5" Type="http://schemas.openxmlformats.org/officeDocument/2006/relationships/image" Target="../media/image19.jpeg"/><Relationship Id="rId15" Type="http://schemas.openxmlformats.org/officeDocument/2006/relationships/image" Target="../media/image17.png"/><Relationship Id="rId10" Type="http://schemas.microsoft.com/office/2007/relationships/hdphoto" Target="../media/hdphoto9.wdp"/><Relationship Id="rId4" Type="http://schemas.openxmlformats.org/officeDocument/2006/relationships/notesSlide" Target="../notesSlides/notesSlide11.xml"/><Relationship Id="rId9" Type="http://schemas.openxmlformats.org/officeDocument/2006/relationships/image" Target="../media/image21.png"/><Relationship Id="rId14"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13" Type="http://schemas.microsoft.com/office/2007/relationships/hdphoto" Target="../media/hdphoto13.wdp"/><Relationship Id="rId18" Type="http://schemas.openxmlformats.org/officeDocument/2006/relationships/image" Target="../media/image17.png"/><Relationship Id="rId3" Type="http://schemas.openxmlformats.org/officeDocument/2006/relationships/slideLayout" Target="../slideLayouts/slideLayout25.xml"/><Relationship Id="rId7" Type="http://schemas.microsoft.com/office/2007/relationships/hdphoto" Target="../media/hdphoto10.wdp"/><Relationship Id="rId12" Type="http://schemas.openxmlformats.org/officeDocument/2006/relationships/image" Target="../media/image26.png"/><Relationship Id="rId17" Type="http://schemas.openxmlformats.org/officeDocument/2006/relationships/image" Target="../media/image7.png"/><Relationship Id="rId2" Type="http://schemas.openxmlformats.org/officeDocument/2006/relationships/audio" Target="../media/media2.wav"/><Relationship Id="rId16" Type="http://schemas.openxmlformats.org/officeDocument/2006/relationships/image" Target="../media/image16.png"/><Relationship Id="rId1" Type="http://schemas.microsoft.com/office/2007/relationships/media" Target="../media/media2.wav"/><Relationship Id="rId6" Type="http://schemas.openxmlformats.org/officeDocument/2006/relationships/image" Target="../media/image23.png"/><Relationship Id="rId11" Type="http://schemas.microsoft.com/office/2007/relationships/hdphoto" Target="../media/hdphoto12.wdp"/><Relationship Id="rId5" Type="http://schemas.openxmlformats.org/officeDocument/2006/relationships/image" Target="../media/image9.png"/><Relationship Id="rId15" Type="http://schemas.microsoft.com/office/2007/relationships/hdphoto" Target="../media/hdphoto7.wdp"/><Relationship Id="rId10" Type="http://schemas.openxmlformats.org/officeDocument/2006/relationships/image" Target="../media/image25.png"/><Relationship Id="rId19" Type="http://schemas.openxmlformats.org/officeDocument/2006/relationships/image" Target="../media/image18.png"/><Relationship Id="rId4" Type="http://schemas.openxmlformats.org/officeDocument/2006/relationships/image" Target="../media/image22.jpeg"/><Relationship Id="rId9" Type="http://schemas.microsoft.com/office/2007/relationships/hdphoto" Target="../media/hdphoto11.wdp"/><Relationship Id="rId14" Type="http://schemas.openxmlformats.org/officeDocument/2006/relationships/image" Target="../media/image15.jpeg"/></Relationships>
</file>

<file path=ppt/slides/_rels/slide13.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18.png"/><Relationship Id="rId3" Type="http://schemas.openxmlformats.org/officeDocument/2006/relationships/slideLayout" Target="../slideLayouts/slideLayout25.xml"/><Relationship Id="rId7" Type="http://schemas.openxmlformats.org/officeDocument/2006/relationships/image" Target="../media/image9.png"/><Relationship Id="rId12" Type="http://schemas.openxmlformats.org/officeDocument/2006/relationships/image" Target="../media/image17.png"/><Relationship Id="rId2" Type="http://schemas.openxmlformats.org/officeDocument/2006/relationships/audio" Target="../media/media2.wav"/><Relationship Id="rId1" Type="http://schemas.microsoft.com/office/2007/relationships/media" Target="../media/media2.wav"/><Relationship Id="rId6" Type="http://schemas.microsoft.com/office/2007/relationships/hdphoto" Target="../media/hdphoto14.wdp"/><Relationship Id="rId11" Type="http://schemas.openxmlformats.org/officeDocument/2006/relationships/image" Target="../media/image7.png"/><Relationship Id="rId5" Type="http://schemas.openxmlformats.org/officeDocument/2006/relationships/image" Target="../media/image28.png"/><Relationship Id="rId10" Type="http://schemas.openxmlformats.org/officeDocument/2006/relationships/image" Target="../media/image16.png"/><Relationship Id="rId4" Type="http://schemas.openxmlformats.org/officeDocument/2006/relationships/image" Target="../media/image27.jpeg"/><Relationship Id="rId9" Type="http://schemas.microsoft.com/office/2007/relationships/hdphoto" Target="../media/hdphoto7.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4.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5.xml"/><Relationship Id="rId7" Type="http://schemas.openxmlformats.org/officeDocument/2006/relationships/image" Target="../media/image9.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8.jpe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notesSlide" Target="../notesSlides/notesSlide9.xml"/><Relationship Id="rId9"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4" name="Rectangle 3"/>
          <p:cNvSpPr/>
          <p:nvPr/>
        </p:nvSpPr>
        <p:spPr>
          <a:xfrm>
            <a:off x="265814" y="265814"/>
            <a:ext cx="8580475" cy="458263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txBox="1">
            <a:spLocks/>
          </p:cNvSpPr>
          <p:nvPr/>
        </p:nvSpPr>
        <p:spPr>
          <a:xfrm>
            <a:off x="3553097" y="948089"/>
            <a:ext cx="4756348" cy="59501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Tx/>
              <a:buFontTx/>
              <a:buNone/>
            </a:pPr>
            <a:r>
              <a:rPr lang="en-US" sz="2700">
                <a:solidFill>
                  <a:prstClr val="black"/>
                </a:solidFill>
                <a:latin typeface="Times New Roman" panose="02020603050405020304" pitchFamily="18" charset="0"/>
                <a:cs typeface="Times New Roman" panose="02020603050405020304" pitchFamily="18" charset="0"/>
              </a:rPr>
              <a:t>Em hiểu bệnh sĩ là gì? Theo em, bệnh sĩ có tác hại gì?</a:t>
            </a:r>
            <a:endParaRPr lang="en-US" sz="2700" dirty="0">
              <a:solidFill>
                <a:prstClr val="black"/>
              </a:solidFill>
              <a:latin typeface="Times New Roman" panose="02020603050405020304" pitchFamily="18" charset="0"/>
              <a:cs typeface="Times New Roman" panose="02020603050405020304" pitchFamily="18" charset="0"/>
            </a:endParaRPr>
          </a:p>
        </p:txBody>
      </p:sp>
      <p:sp>
        <p:nvSpPr>
          <p:cNvPr id="19" name="Title 1"/>
          <p:cNvSpPr txBox="1">
            <a:spLocks/>
          </p:cNvSpPr>
          <p:nvPr/>
        </p:nvSpPr>
        <p:spPr>
          <a:xfrm>
            <a:off x="3664973" y="4451430"/>
            <a:ext cx="5150875" cy="59501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buClrTx/>
              <a:buFontTx/>
              <a:buNone/>
            </a:pPr>
            <a:endParaRPr lang="en-US" sz="2700" dirty="0">
              <a:solidFill>
                <a:prstClr val="black"/>
              </a:solidFill>
              <a:latin typeface="#9Slide05 Dancing Script" panose="03080800040507000D00" pitchFamily="66" charset="0"/>
            </a:endParaRPr>
          </a:p>
        </p:txBody>
      </p:sp>
      <p:pic>
        <p:nvPicPr>
          <p:cNvPr id="3" name="Picture 2" descr="A child and child running with a kite&#10;&#10;Description automatically generated with medium confidence">
            <a:extLst>
              <a:ext uri="{FF2B5EF4-FFF2-40B4-BE49-F238E27FC236}">
                <a16:creationId xmlns:a16="http://schemas.microsoft.com/office/drawing/2014/main" xmlns="" id="{A447F8F3-B52E-9A40-EF86-43FA7ECD0B3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78290" y="1551861"/>
            <a:ext cx="2831636" cy="2831636"/>
          </a:xfrm>
          <a:prstGeom prst="rect">
            <a:avLst/>
          </a:prstGeom>
        </p:spPr>
      </p:pic>
      <p:sp>
        <p:nvSpPr>
          <p:cNvPr id="7" name="TextBox 6">
            <a:extLst>
              <a:ext uri="{FF2B5EF4-FFF2-40B4-BE49-F238E27FC236}">
                <a16:creationId xmlns:a16="http://schemas.microsoft.com/office/drawing/2014/main" xmlns="" id="{F0706B50-6251-C705-BA32-329C8EC2EEB9}"/>
              </a:ext>
            </a:extLst>
          </p:cNvPr>
          <p:cNvSpPr txBox="1"/>
          <p:nvPr/>
        </p:nvSpPr>
        <p:spPr>
          <a:xfrm>
            <a:off x="3382658" y="1756142"/>
            <a:ext cx="5290898" cy="1631216"/>
          </a:xfrm>
          <a:prstGeom prst="rect">
            <a:avLst/>
          </a:prstGeom>
          <a:noFill/>
        </p:spPr>
        <p:txBody>
          <a:bodyPr wrap="square">
            <a:spAutoFit/>
          </a:bodyPr>
          <a:lstStyle/>
          <a:p>
            <a:pPr algn="just"/>
            <a:r>
              <a:rPr lang="en-US" sz="2000" i="0">
                <a:solidFill>
                  <a:srgbClr val="333333"/>
                </a:solidFill>
                <a:effectLst/>
                <a:latin typeface="Times New Roman" panose="02020603050405020304" pitchFamily="18" charset="0"/>
                <a:cs typeface="Times New Roman" panose="02020603050405020304" pitchFamily="18" charset="0"/>
              </a:rPr>
              <a:t>      L</a:t>
            </a:r>
            <a:r>
              <a:rPr lang="vi-VN" sz="2000" i="0">
                <a:solidFill>
                  <a:srgbClr val="333333"/>
                </a:solidFill>
                <a:effectLst/>
                <a:latin typeface="Times New Roman" panose="02020603050405020304" pitchFamily="18" charset="0"/>
                <a:cs typeface="Times New Roman" panose="02020603050405020304" pitchFamily="18" charset="0"/>
              </a:rPr>
              <a:t>à thói thích phô trương, khoe khoang, chuộng hình thức, cố tình che giấu sự sơ sài, nghèo nàn của mình (cả về vật chất lẫn tinh thần), tỏ ra mình giàu có, sang trọng, giỏi giang, nhiều thế mạnh nổi trội hơn người. </a:t>
            </a:r>
            <a:endParaRPr lang="en-US" sz="200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431683F0-5EBA-EA69-EDE2-74DFDC824C3D}"/>
              </a:ext>
            </a:extLst>
          </p:cNvPr>
          <p:cNvSpPr txBox="1"/>
          <p:nvPr/>
        </p:nvSpPr>
        <p:spPr>
          <a:xfrm>
            <a:off x="3553097" y="3545550"/>
            <a:ext cx="5290898" cy="707886"/>
          </a:xfrm>
          <a:prstGeom prst="rect">
            <a:avLst/>
          </a:prstGeom>
          <a:noFill/>
        </p:spPr>
        <p:txBody>
          <a:bodyPr wrap="square">
            <a:spAutoFit/>
          </a:bodyPr>
          <a:lstStyle/>
          <a:p>
            <a:pPr algn="just"/>
            <a:r>
              <a:rPr lang="en-US" sz="2000" b="0" i="0">
                <a:solidFill>
                  <a:srgbClr val="333333"/>
                </a:solidFill>
                <a:effectLst/>
                <a:latin typeface="+mj-lt"/>
              </a:rPr>
              <a:t>    </a:t>
            </a:r>
            <a:r>
              <a:rPr lang="vi-VN" sz="2000" b="0" i="0">
                <a:solidFill>
                  <a:srgbClr val="333333"/>
                </a:solidFill>
                <a:effectLst/>
                <a:latin typeface="+mj-lt"/>
              </a:rPr>
              <a:t>Bệnh sĩ làm cho nhiều người không dám sống thật với mình, trở nên dối trá, thậm chí lừa bịp.</a:t>
            </a:r>
            <a:endParaRPr lang="en-US" sz="200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Giai cuu dai duong 2\Picture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093119"/>
            <a:ext cx="9144000" cy="7236619"/>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ADMIN\Desktop\Giai cuu dai duong 2\700_FO65125975_f041b01242bb3572e28f8de758886853.jp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foregroundMark x1="22000" y1="12801" x2="30000" y2="36549"/>
                        <a14:foregroundMark x1="3714" y1="26902" x2="8286" y2="40631"/>
                        <a14:foregroundMark x1="17921" y1="15625" x2="31900" y2="17857"/>
                        <a14:foregroundMark x1="17921" y1="12054" x2="20789" y2="25893"/>
                      </a14:backgroundRemoval>
                    </a14:imgEffect>
                  </a14:imgLayer>
                </a14:imgProps>
              </a:ext>
              <a:ext uri="{28A0092B-C50C-407E-A947-70E740481C1C}">
                <a14:useLocalDpi xmlns:a14="http://schemas.microsoft.com/office/drawing/2010/main" val="0"/>
              </a:ext>
            </a:extLst>
          </a:blip>
          <a:srcRect/>
          <a:stretch>
            <a:fillRect/>
          </a:stretch>
        </p:blipFill>
        <p:spPr bwMode="auto">
          <a:xfrm>
            <a:off x="5486401" y="3544963"/>
            <a:ext cx="1159877" cy="93178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ADMIN\Desktop\Giai cuu dai duong 2\700_FO63651544_20d8d8a83358c7cd2f7a9ac1d4852302.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0" r="100000">
                        <a14:foregroundMark x1="29714" y1="9076" x2="26714" y2="21656"/>
                        <a14:foregroundMark x1="19000" y1="9873" x2="34143" y2="16879"/>
                      </a14:backgroundRemoval>
                    </a14:imgEffect>
                  </a14:imgLayer>
                </a14:imgProps>
              </a:ext>
              <a:ext uri="{28A0092B-C50C-407E-A947-70E740481C1C}">
                <a14:useLocalDpi xmlns:a14="http://schemas.microsoft.com/office/drawing/2010/main" val="0"/>
              </a:ext>
            </a:extLst>
          </a:blip>
          <a:srcRect/>
          <a:stretch>
            <a:fillRect/>
          </a:stretch>
        </p:blipFill>
        <p:spPr bwMode="auto">
          <a:xfrm rot="1323641" flipH="1">
            <a:off x="2510092" y="2901657"/>
            <a:ext cx="2106689" cy="179524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Users\ADMIN\Desktop\Giai cuu dai duong 2\Luoi.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600" y="-1924050"/>
            <a:ext cx="5819775" cy="891540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ADMIN\Desktop\Giai cuu dai duong 2\seashell-border-382756.jpg"/>
          <p:cNvPicPr>
            <a:picLocks noChangeAspect="1" noChangeArrowheads="1"/>
          </p:cNvPicPr>
          <p:nvPr/>
        </p:nvPicPr>
        <p:blipFill>
          <a:blip r:embed="rId11">
            <a:extLst>
              <a:ext uri="{BEBA8EAE-BF5A-486C-A8C5-ECC9F3942E4B}">
                <a14:imgProps xmlns:a14="http://schemas.microsoft.com/office/drawing/2010/main">
                  <a14:imgLayer r:embed="rId12">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752600" y="37624"/>
            <a:ext cx="6019800" cy="205740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2667000" y="595948"/>
            <a:ext cx="4191000" cy="954364"/>
          </a:xfrm>
          <a:prstGeom prst="rect">
            <a:avLst/>
          </a:prstGeom>
          <a:noFill/>
        </p:spPr>
        <p:txBody>
          <a:bodyPr wrap="square" rtlCol="0">
            <a:spAutoFit/>
          </a:bodyPr>
          <a:lstStyle/>
          <a:p>
            <a:pPr algn="ctr">
              <a:buClrTx/>
              <a:buFontTx/>
              <a:buNone/>
            </a:pPr>
            <a:r>
              <a:rPr lang="en-US" sz="2801" kern="1200" dirty="0">
                <a:solidFill>
                  <a:srgbClr val="0033CC"/>
                </a:solidFill>
                <a:latin typeface="Times New Roman" panose="02020603050405020304" pitchFamily="18" charset="0"/>
                <a:cs typeface="Times New Roman" panose="02020603050405020304" pitchFamily="18" charset="0"/>
              </a:rPr>
              <a:t>Ai </a:t>
            </a:r>
            <a:r>
              <a:rPr lang="en-US" sz="2801" kern="1200" dirty="0" err="1">
                <a:solidFill>
                  <a:srgbClr val="0033CC"/>
                </a:solidFill>
                <a:latin typeface="Times New Roman" panose="02020603050405020304" pitchFamily="18" charset="0"/>
                <a:cs typeface="Times New Roman" panose="02020603050405020304" pitchFamily="18" charset="0"/>
              </a:rPr>
              <a:t>là</a:t>
            </a:r>
            <a:r>
              <a:rPr lang="en-US" sz="2801" kern="1200" dirty="0">
                <a:solidFill>
                  <a:srgbClr val="0033CC"/>
                </a:solidFill>
                <a:latin typeface="Times New Roman" panose="02020603050405020304" pitchFamily="18" charset="0"/>
                <a:cs typeface="Times New Roman" panose="02020603050405020304" pitchFamily="18" charset="0"/>
              </a:rPr>
              <a:t> </a:t>
            </a:r>
            <a:r>
              <a:rPr lang="en-US" sz="2801" kern="1200" dirty="0" err="1">
                <a:solidFill>
                  <a:srgbClr val="0033CC"/>
                </a:solidFill>
                <a:latin typeface="Times New Roman" panose="02020603050405020304" pitchFamily="18" charset="0"/>
                <a:cs typeface="Times New Roman" panose="02020603050405020304" pitchFamily="18" charset="0"/>
              </a:rPr>
              <a:t>tác</a:t>
            </a:r>
            <a:r>
              <a:rPr lang="en-US" sz="2801" kern="1200" dirty="0">
                <a:solidFill>
                  <a:srgbClr val="0033CC"/>
                </a:solidFill>
                <a:latin typeface="Times New Roman" panose="02020603050405020304" pitchFamily="18" charset="0"/>
                <a:cs typeface="Times New Roman" panose="02020603050405020304" pitchFamily="18" charset="0"/>
              </a:rPr>
              <a:t> </a:t>
            </a:r>
            <a:r>
              <a:rPr lang="en-US" sz="2801" kern="1200" dirty="0" err="1">
                <a:solidFill>
                  <a:srgbClr val="0033CC"/>
                </a:solidFill>
                <a:latin typeface="Times New Roman" panose="02020603050405020304" pitchFamily="18" charset="0"/>
                <a:cs typeface="Times New Roman" panose="02020603050405020304" pitchFamily="18" charset="0"/>
              </a:rPr>
              <a:t>giả</a:t>
            </a:r>
            <a:r>
              <a:rPr lang="en-US" sz="2801" kern="1200" dirty="0">
                <a:solidFill>
                  <a:srgbClr val="0033CC"/>
                </a:solidFill>
                <a:latin typeface="Times New Roman" panose="02020603050405020304" pitchFamily="18" charset="0"/>
                <a:cs typeface="Times New Roman" panose="02020603050405020304" pitchFamily="18" charset="0"/>
              </a:rPr>
              <a:t> </a:t>
            </a:r>
            <a:r>
              <a:rPr lang="en-US" sz="2801" kern="1200" err="1">
                <a:solidFill>
                  <a:srgbClr val="0033CC"/>
                </a:solidFill>
                <a:latin typeface="Times New Roman" panose="02020603050405020304" pitchFamily="18" charset="0"/>
                <a:cs typeface="Times New Roman" panose="02020603050405020304" pitchFamily="18" charset="0"/>
              </a:rPr>
              <a:t>của</a:t>
            </a:r>
            <a:r>
              <a:rPr lang="en-US" sz="2801" kern="1200">
                <a:solidFill>
                  <a:srgbClr val="0033CC"/>
                </a:solidFill>
                <a:latin typeface="Times New Roman" panose="02020603050405020304" pitchFamily="18" charset="0"/>
                <a:cs typeface="Times New Roman" panose="02020603050405020304" pitchFamily="18" charset="0"/>
              </a:rPr>
              <a:t> vở hài kịch “Bệnh sĩ”?</a:t>
            </a:r>
            <a:endParaRPr lang="en-US" sz="2801" kern="1200" dirty="0">
              <a:solidFill>
                <a:srgbClr val="0033CC"/>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192882" y="2369344"/>
            <a:ext cx="2340769" cy="6858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buFontTx/>
              <a:buNone/>
            </a:pPr>
            <a:r>
              <a:rPr lang="en-US" sz="2400" kern="1200" dirty="0">
                <a:solidFill>
                  <a:srgbClr val="0033CC"/>
                </a:solidFill>
                <a:latin typeface="Times New Roman" panose="02020603050405020304" pitchFamily="18" charset="0"/>
                <a:cs typeface="Times New Roman" panose="02020603050405020304" pitchFamily="18" charset="0"/>
              </a:rPr>
              <a:t>A</a:t>
            </a:r>
            <a:r>
              <a:rPr lang="en-US" sz="2400" kern="1200">
                <a:solidFill>
                  <a:srgbClr val="0033CC"/>
                </a:solidFill>
                <a:latin typeface="Times New Roman" panose="02020603050405020304" pitchFamily="18" charset="0"/>
                <a:cs typeface="Times New Roman" panose="02020603050405020304" pitchFamily="18" charset="0"/>
              </a:rPr>
              <a:t>. Lưu Minh Vũ</a:t>
            </a:r>
            <a:endParaRPr lang="en-US" sz="2400" kern="1200" dirty="0">
              <a:solidFill>
                <a:srgbClr val="0033CC"/>
              </a:solidFill>
              <a:latin typeface="Times New Roman" panose="02020603050405020304" pitchFamily="18" charset="0"/>
              <a:cs typeface="Times New Roman" panose="02020603050405020304" pitchFamily="18" charset="0"/>
            </a:endParaRPr>
          </a:p>
        </p:txBody>
      </p:sp>
      <p:sp>
        <p:nvSpPr>
          <p:cNvPr id="15" name="Rounded Rectangle 14"/>
          <p:cNvSpPr/>
          <p:nvPr/>
        </p:nvSpPr>
        <p:spPr>
          <a:xfrm>
            <a:off x="2667019" y="2369457"/>
            <a:ext cx="2155013" cy="6858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400" kern="1200" dirty="0">
                <a:solidFill>
                  <a:srgbClr val="0033CC"/>
                </a:solidFill>
                <a:latin typeface="Times New Roman" panose="02020603050405020304" pitchFamily="18" charset="0"/>
                <a:cs typeface="Times New Roman" panose="02020603050405020304" pitchFamily="18" charset="0"/>
              </a:rPr>
              <a:t>B</a:t>
            </a:r>
            <a:r>
              <a:rPr lang="en-US" sz="2400" kern="1200">
                <a:solidFill>
                  <a:srgbClr val="0033CC"/>
                </a:solidFill>
                <a:latin typeface="Times New Roman" panose="02020603050405020304" pitchFamily="18" charset="0"/>
                <a:cs typeface="Times New Roman" panose="02020603050405020304" pitchFamily="18" charset="0"/>
              </a:rPr>
              <a:t>. Lê Quang Vũ</a:t>
            </a:r>
            <a:endParaRPr lang="en-US" sz="2400" kern="1200" dirty="0">
              <a:solidFill>
                <a:srgbClr val="0033CC"/>
              </a:solidFill>
              <a:latin typeface="Times New Roman" panose="02020603050405020304" pitchFamily="18" charset="0"/>
              <a:cs typeface="Times New Roman" panose="02020603050405020304" pitchFamily="18" charset="0"/>
            </a:endParaRPr>
          </a:p>
        </p:txBody>
      </p:sp>
      <p:sp>
        <p:nvSpPr>
          <p:cNvPr id="16" name="Rounded Rectangle 15"/>
          <p:cNvSpPr/>
          <p:nvPr/>
        </p:nvSpPr>
        <p:spPr>
          <a:xfrm>
            <a:off x="4937711" y="2369185"/>
            <a:ext cx="2074277" cy="6858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400" kern="1200" dirty="0">
                <a:solidFill>
                  <a:srgbClr val="0033CC"/>
                </a:solidFill>
                <a:latin typeface="Times New Roman" panose="02020603050405020304" pitchFamily="18" charset="0"/>
                <a:cs typeface="Times New Roman" panose="02020603050405020304" pitchFamily="18" charset="0"/>
              </a:rPr>
              <a:t>C</a:t>
            </a:r>
            <a:r>
              <a:rPr lang="en-US" sz="2400" kern="1200">
                <a:solidFill>
                  <a:srgbClr val="0033CC"/>
                </a:solidFill>
                <a:latin typeface="Times New Roman" panose="02020603050405020304" pitchFamily="18" charset="0"/>
                <a:cs typeface="Times New Roman" panose="02020603050405020304" pitchFamily="18" charset="0"/>
              </a:rPr>
              <a:t>. Lê Minh Vũ</a:t>
            </a:r>
            <a:endParaRPr lang="en-US" sz="2400" kern="1200" dirty="0">
              <a:solidFill>
                <a:srgbClr val="0033CC"/>
              </a:solidFill>
              <a:latin typeface="Times New Roman" panose="02020603050405020304" pitchFamily="18" charset="0"/>
              <a:cs typeface="Times New Roman" panose="02020603050405020304" pitchFamily="18" charset="0"/>
            </a:endParaRPr>
          </a:p>
        </p:txBody>
      </p:sp>
      <p:sp>
        <p:nvSpPr>
          <p:cNvPr id="17" name="Rounded Rectangle 16"/>
          <p:cNvSpPr/>
          <p:nvPr/>
        </p:nvSpPr>
        <p:spPr>
          <a:xfrm>
            <a:off x="7072313" y="2369457"/>
            <a:ext cx="1981200" cy="6858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400" kern="1200" dirty="0">
                <a:solidFill>
                  <a:srgbClr val="0033CC"/>
                </a:solidFill>
                <a:latin typeface="Times New Roman" panose="02020603050405020304" pitchFamily="18" charset="0"/>
                <a:cs typeface="Times New Roman" panose="02020603050405020304" pitchFamily="18" charset="0"/>
              </a:rPr>
              <a:t>D</a:t>
            </a:r>
            <a:r>
              <a:rPr lang="en-US" sz="2400" kern="1200">
                <a:solidFill>
                  <a:srgbClr val="0033CC"/>
                </a:solidFill>
                <a:latin typeface="Times New Roman" panose="02020603050405020304" pitchFamily="18" charset="0"/>
                <a:cs typeface="Times New Roman" panose="02020603050405020304" pitchFamily="18" charset="0"/>
              </a:rPr>
              <a:t>. Lưu Quang Vũ</a:t>
            </a:r>
            <a:endParaRPr lang="en-US" sz="1999" kern="1200" dirty="0">
              <a:solidFill>
                <a:srgbClr val="0033CC"/>
              </a:solidFill>
              <a:latin typeface="Times New Roman" panose="02020603050405020304" pitchFamily="18" charset="0"/>
              <a:cs typeface="Times New Roman" panose="02020603050405020304" pitchFamily="18" charset="0"/>
            </a:endParaRPr>
          </a:p>
        </p:txBody>
      </p:sp>
      <p:pic>
        <p:nvPicPr>
          <p:cNvPr id="2" name="Picture 2" descr="C:\Users\ADMIN\Desktop\Phan Thi Do Uyen\Giai cuu dai duong\Picture2.png">
            <a:hlinkClick r:id="" action="ppaction://hlinkshowjump?jump=nextslide"/>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782493" y="3790950"/>
            <a:ext cx="1361507" cy="1343025"/>
          </a:xfrm>
          <a:prstGeom prst="rect">
            <a:avLst/>
          </a:prstGeom>
          <a:noFill/>
          <a:extLst>
            <a:ext uri="{909E8E84-426E-40DD-AFC4-6F175D3DCCD1}">
              <a14:hiddenFill xmlns:a14="http://schemas.microsoft.com/office/drawing/2010/main">
                <a:solidFill>
                  <a:srgbClr val="FFFFFF"/>
                </a:solidFill>
              </a14:hiddenFill>
            </a:ext>
          </a:extLst>
        </p:spPr>
      </p:pic>
      <p:pic>
        <p:nvPicPr>
          <p:cNvPr id="13"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cstate="print"/>
          <a:stretch>
            <a:fillRect/>
          </a:stretch>
        </p:blipFill>
        <p:spPr>
          <a:xfrm>
            <a:off x="9906000" y="2893786"/>
            <a:ext cx="609600" cy="609600"/>
          </a:xfrm>
          <a:prstGeom prst="rect">
            <a:avLst/>
          </a:prstGeom>
        </p:spPr>
      </p:pic>
      <p:pic>
        <p:nvPicPr>
          <p:cNvPr id="47" name="Picture 2" descr="C:\Users\ADMIN\Desktop\Doremon cau ca ( trac nghiem )\Picture1 (2).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85162" y="552543"/>
            <a:ext cx="786438" cy="876208"/>
          </a:xfrm>
          <a:prstGeom prst="rect">
            <a:avLst/>
          </a:prstGeom>
          <a:noFill/>
          <a:extLst>
            <a:ext uri="{909E8E84-426E-40DD-AFC4-6F175D3DCCD1}">
              <a14:hiddenFill xmlns:a14="http://schemas.microsoft.com/office/drawing/2010/main">
                <a:solidFill>
                  <a:srgbClr val="FFFFFF"/>
                </a:solidFill>
              </a14:hiddenFill>
            </a:ext>
          </a:extLst>
        </p:spPr>
      </p:pic>
      <p:grpSp>
        <p:nvGrpSpPr>
          <p:cNvPr id="48" name="times up"/>
          <p:cNvGrpSpPr/>
          <p:nvPr/>
        </p:nvGrpSpPr>
        <p:grpSpPr>
          <a:xfrm>
            <a:off x="588045" y="133350"/>
            <a:ext cx="757084" cy="375064"/>
            <a:chOff x="2989747" y="438150"/>
            <a:chExt cx="1572029" cy="683752"/>
          </a:xfrm>
        </p:grpSpPr>
        <p:sp>
          <p:nvSpPr>
            <p:cNvPr id="49" name="Rounded Rectangle 48"/>
            <p:cNvSpPr/>
            <p:nvPr/>
          </p:nvSpPr>
          <p:spPr>
            <a:xfrm>
              <a:off x="2989747" y="540553"/>
              <a:ext cx="1572029" cy="58134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GB" sz="2801" kern="1200" dirty="0">
                <a:solidFill>
                  <a:srgbClr val="FFFFFF"/>
                </a:solidFill>
                <a:latin typeface="Times New Roman" panose="02020603050405020304" pitchFamily="18" charset="0"/>
                <a:cs typeface="Times New Roman" panose="02020603050405020304" pitchFamily="18" charset="0"/>
              </a:endParaRPr>
            </a:p>
          </p:txBody>
        </p:sp>
        <p:sp>
          <p:nvSpPr>
            <p:cNvPr id="50" name="Rounded Rectangle 49"/>
            <p:cNvSpPr/>
            <p:nvPr/>
          </p:nvSpPr>
          <p:spPr>
            <a:xfrm>
              <a:off x="2989747" y="438150"/>
              <a:ext cx="1572029" cy="58134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GB" sz="1099" kern="1200" dirty="0" err="1">
                  <a:solidFill>
                    <a:srgbClr val="FFFFFF"/>
                  </a:solidFill>
                  <a:latin typeface="Times New Roman" panose="02020603050405020304" pitchFamily="18" charset="0"/>
                  <a:cs typeface="Times New Roman" panose="02020603050405020304" pitchFamily="18" charset="0"/>
                </a:rPr>
                <a:t>Bắt</a:t>
              </a:r>
              <a:r>
                <a:rPr lang="en-GB" sz="1099" kern="1200" dirty="0">
                  <a:solidFill>
                    <a:srgbClr val="FFFFFF"/>
                  </a:solidFill>
                  <a:latin typeface="Times New Roman" panose="02020603050405020304" pitchFamily="18" charset="0"/>
                  <a:cs typeface="Times New Roman" panose="02020603050405020304" pitchFamily="18" charset="0"/>
                </a:rPr>
                <a:t> </a:t>
              </a:r>
              <a:r>
                <a:rPr lang="en-GB" sz="1099" kern="1200" dirty="0" err="1">
                  <a:solidFill>
                    <a:srgbClr val="FFFFFF"/>
                  </a:solidFill>
                  <a:latin typeface="Times New Roman" panose="02020603050405020304" pitchFamily="18" charset="0"/>
                  <a:cs typeface="Times New Roman" panose="02020603050405020304" pitchFamily="18" charset="0"/>
                </a:rPr>
                <a:t>đầu</a:t>
              </a:r>
              <a:r>
                <a:rPr lang="en-GB" sz="1099" kern="1200" dirty="0">
                  <a:solidFill>
                    <a:srgbClr val="FFFFFF"/>
                  </a:solidFill>
                  <a:latin typeface="Times New Roman" panose="02020603050405020304" pitchFamily="18" charset="0"/>
                  <a:cs typeface="Times New Roman" panose="02020603050405020304" pitchFamily="18" charset="0"/>
                </a:rPr>
                <a:t>!</a:t>
              </a:r>
            </a:p>
          </p:txBody>
        </p:sp>
      </p:grpSp>
      <p:pic>
        <p:nvPicPr>
          <p:cNvPr id="51" name="Picture 3" descr="C:\Users\ADMIN\Desktop\Picture2.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59482" y="720480"/>
            <a:ext cx="638980" cy="638980"/>
          </a:xfrm>
          <a:prstGeom prst="rect">
            <a:avLst/>
          </a:prstGeom>
          <a:noFill/>
          <a:extLst>
            <a:ext uri="{909E8E84-426E-40DD-AFC4-6F175D3DCCD1}">
              <a14:hiddenFill xmlns:a14="http://schemas.microsoft.com/office/drawing/2010/main">
                <a:solidFill>
                  <a:srgbClr val="FFFFFF"/>
                </a:solidFill>
              </a14:hiddenFill>
            </a:ext>
          </a:extLst>
        </p:spPr>
      </p:pic>
      <p:grpSp>
        <p:nvGrpSpPr>
          <p:cNvPr id="52" name="Group 51"/>
          <p:cNvGrpSpPr/>
          <p:nvPr/>
        </p:nvGrpSpPr>
        <p:grpSpPr>
          <a:xfrm>
            <a:off x="933247" y="708850"/>
            <a:ext cx="90244" cy="76328"/>
            <a:chOff x="2455863" y="2411803"/>
            <a:chExt cx="566738" cy="566738"/>
          </a:xfrm>
        </p:grpSpPr>
        <p:sp>
          <p:nvSpPr>
            <p:cNvPr id="53"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54"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55"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56" name="Freeform 35"/>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57"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grpSp>
      <p:grpSp>
        <p:nvGrpSpPr>
          <p:cNvPr id="58" name="Group 57"/>
          <p:cNvGrpSpPr/>
          <p:nvPr/>
        </p:nvGrpSpPr>
        <p:grpSpPr>
          <a:xfrm>
            <a:off x="934593" y="1261150"/>
            <a:ext cx="90244" cy="76328"/>
            <a:chOff x="2455863" y="2411803"/>
            <a:chExt cx="566738" cy="566738"/>
          </a:xfrm>
        </p:grpSpPr>
        <p:sp>
          <p:nvSpPr>
            <p:cNvPr id="59"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60"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61"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62" name="Freeform 35"/>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63"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grpSp>
      <p:grpSp>
        <p:nvGrpSpPr>
          <p:cNvPr id="64" name="Group 63"/>
          <p:cNvGrpSpPr/>
          <p:nvPr/>
        </p:nvGrpSpPr>
        <p:grpSpPr>
          <a:xfrm>
            <a:off x="1231629" y="1001869"/>
            <a:ext cx="90244" cy="76328"/>
            <a:chOff x="2455863" y="2411803"/>
            <a:chExt cx="566738" cy="566738"/>
          </a:xfrm>
        </p:grpSpPr>
        <p:sp>
          <p:nvSpPr>
            <p:cNvPr id="65"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66"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67"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68" name="Freeform 35"/>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69"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grpSp>
      <p:grpSp>
        <p:nvGrpSpPr>
          <p:cNvPr id="70" name="Group 69"/>
          <p:cNvGrpSpPr/>
          <p:nvPr/>
        </p:nvGrpSpPr>
        <p:grpSpPr>
          <a:xfrm>
            <a:off x="661894" y="1026808"/>
            <a:ext cx="90244" cy="76328"/>
            <a:chOff x="2455863" y="2411803"/>
            <a:chExt cx="566738" cy="566738"/>
          </a:xfrm>
        </p:grpSpPr>
        <p:sp>
          <p:nvSpPr>
            <p:cNvPr id="71"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72"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73"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74" name="Freeform 35"/>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75"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grpSp>
      <p:sp>
        <p:nvSpPr>
          <p:cNvPr id="76" name="Oval 107"/>
          <p:cNvSpPr>
            <a:spLocks noChangeArrowheads="1"/>
          </p:cNvSpPr>
          <p:nvPr/>
        </p:nvSpPr>
        <p:spPr bwMode="auto">
          <a:xfrm>
            <a:off x="944484" y="998992"/>
            <a:ext cx="67794" cy="57440"/>
          </a:xfrm>
          <a:prstGeom prst="ellipse">
            <a:avLst/>
          </a:prstGeom>
          <a:solidFill>
            <a:srgbClr val="5D5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77" name="Explosion 2 76"/>
          <p:cNvSpPr/>
          <p:nvPr/>
        </p:nvSpPr>
        <p:spPr>
          <a:xfrm>
            <a:off x="3124223" y="3165977"/>
            <a:ext cx="2362200" cy="1555530"/>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400" kern="1200" dirty="0">
                <a:solidFill>
                  <a:srgbClr val="0000FF"/>
                </a:solidFill>
                <a:latin typeface="Times New Roman" panose="02020603050405020304" pitchFamily="18" charset="0"/>
                <a:cs typeface="Times New Roman" panose="02020603050405020304" pitchFamily="18" charset="0"/>
              </a:rPr>
              <a:t>HẾT GIỜ</a:t>
            </a:r>
          </a:p>
        </p:txBody>
      </p:sp>
    </p:spTree>
    <p:extLst>
      <p:ext uri="{BB962C8B-B14F-4D97-AF65-F5344CB8AC3E}">
        <p14:creationId xmlns:p14="http://schemas.microsoft.com/office/powerpoint/2010/main" val="130683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1032"/>
                                        </p:tgtEl>
                                        <p:attrNameLst>
                                          <p:attrName>r</p:attrName>
                                        </p:attrNameLst>
                                      </p:cBhvr>
                                    </p:animRot>
                                    <p:animRot by="-240000">
                                      <p:cBhvr>
                                        <p:cTn id="7" dur="600" fill="hold">
                                          <p:stCondLst>
                                            <p:cond delay="600"/>
                                          </p:stCondLst>
                                        </p:cTn>
                                        <p:tgtEl>
                                          <p:spTgt spid="1032"/>
                                        </p:tgtEl>
                                        <p:attrNameLst>
                                          <p:attrName>r</p:attrName>
                                        </p:attrNameLst>
                                      </p:cBhvr>
                                    </p:animRot>
                                    <p:animRot by="240000">
                                      <p:cBhvr>
                                        <p:cTn id="8" dur="600" fill="hold">
                                          <p:stCondLst>
                                            <p:cond delay="1200"/>
                                          </p:stCondLst>
                                        </p:cTn>
                                        <p:tgtEl>
                                          <p:spTgt spid="1032"/>
                                        </p:tgtEl>
                                        <p:attrNameLst>
                                          <p:attrName>r</p:attrName>
                                        </p:attrNameLst>
                                      </p:cBhvr>
                                    </p:animRot>
                                    <p:animRot by="-240000">
                                      <p:cBhvr>
                                        <p:cTn id="9" dur="600" fill="hold">
                                          <p:stCondLst>
                                            <p:cond delay="1800"/>
                                          </p:stCondLst>
                                        </p:cTn>
                                        <p:tgtEl>
                                          <p:spTgt spid="1032"/>
                                        </p:tgtEl>
                                        <p:attrNameLst>
                                          <p:attrName>r</p:attrName>
                                        </p:attrNameLst>
                                      </p:cBhvr>
                                    </p:animRot>
                                    <p:animRot by="120000">
                                      <p:cBhvr>
                                        <p:cTn id="10" dur="600" fill="hold">
                                          <p:stCondLst>
                                            <p:cond delay="2400"/>
                                          </p:stCondLst>
                                        </p:cTn>
                                        <p:tgtEl>
                                          <p:spTgt spid="1032"/>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200" fill="hold">
                                          <p:stCondLst>
                                            <p:cond delay="0"/>
                                          </p:stCondLst>
                                        </p:cTn>
                                        <p:tgtEl>
                                          <p:spTgt spid="1031"/>
                                        </p:tgtEl>
                                        <p:attrNameLst>
                                          <p:attrName>r</p:attrName>
                                        </p:attrNameLst>
                                      </p:cBhvr>
                                    </p:animRot>
                                    <p:animRot by="-240000">
                                      <p:cBhvr>
                                        <p:cTn id="13" dur="400" fill="hold">
                                          <p:stCondLst>
                                            <p:cond delay="400"/>
                                          </p:stCondLst>
                                        </p:cTn>
                                        <p:tgtEl>
                                          <p:spTgt spid="1031"/>
                                        </p:tgtEl>
                                        <p:attrNameLst>
                                          <p:attrName>r</p:attrName>
                                        </p:attrNameLst>
                                      </p:cBhvr>
                                    </p:animRot>
                                    <p:animRot by="240000">
                                      <p:cBhvr>
                                        <p:cTn id="14" dur="400" fill="hold">
                                          <p:stCondLst>
                                            <p:cond delay="800"/>
                                          </p:stCondLst>
                                        </p:cTn>
                                        <p:tgtEl>
                                          <p:spTgt spid="1031"/>
                                        </p:tgtEl>
                                        <p:attrNameLst>
                                          <p:attrName>r</p:attrName>
                                        </p:attrNameLst>
                                      </p:cBhvr>
                                    </p:animRot>
                                    <p:animRot by="-240000">
                                      <p:cBhvr>
                                        <p:cTn id="15" dur="400" fill="hold">
                                          <p:stCondLst>
                                            <p:cond delay="1200"/>
                                          </p:stCondLst>
                                        </p:cTn>
                                        <p:tgtEl>
                                          <p:spTgt spid="1031"/>
                                        </p:tgtEl>
                                        <p:attrNameLst>
                                          <p:attrName>r</p:attrName>
                                        </p:attrNameLst>
                                      </p:cBhvr>
                                    </p:animRot>
                                    <p:animRot by="120000">
                                      <p:cBhvr>
                                        <p:cTn id="16" dur="400" fill="hold">
                                          <p:stCondLst>
                                            <p:cond delay="1600"/>
                                          </p:stCondLst>
                                        </p:cTn>
                                        <p:tgtEl>
                                          <p:spTgt spid="1031"/>
                                        </p:tgtEl>
                                        <p:attrNameLst>
                                          <p:attrName>r</p:attrName>
                                        </p:attrNameLst>
                                      </p:cBhvr>
                                    </p:animRot>
                                  </p:childTnLst>
                                </p:cTn>
                              </p:par>
                              <p:par>
                                <p:cTn id="17" presetID="47"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1035"/>
                                        </p:tgtEl>
                                        <p:attrNameLst>
                                          <p:attrName>style.visibility</p:attrName>
                                        </p:attrNameLst>
                                      </p:cBhvr>
                                      <p:to>
                                        <p:strVal val="visible"/>
                                      </p:to>
                                    </p:set>
                                    <p:animEffect transition="in" filter="fade">
                                      <p:cBhvr>
                                        <p:cTn id="24" dur="1000"/>
                                        <p:tgtEl>
                                          <p:spTgt spid="1035"/>
                                        </p:tgtEl>
                                      </p:cBhvr>
                                    </p:animEffect>
                                    <p:anim calcmode="lin" valueType="num">
                                      <p:cBhvr>
                                        <p:cTn id="25" dur="1000" fill="hold"/>
                                        <p:tgtEl>
                                          <p:spTgt spid="1035"/>
                                        </p:tgtEl>
                                        <p:attrNameLst>
                                          <p:attrName>ppt_x</p:attrName>
                                        </p:attrNameLst>
                                      </p:cBhvr>
                                      <p:tavLst>
                                        <p:tav tm="0">
                                          <p:val>
                                            <p:strVal val="#ppt_x"/>
                                          </p:val>
                                        </p:tav>
                                        <p:tav tm="100000">
                                          <p:val>
                                            <p:strVal val="#ppt_x"/>
                                          </p:val>
                                        </p:tav>
                                      </p:tavLst>
                                    </p:anim>
                                    <p:anim calcmode="lin" valueType="num">
                                      <p:cBhvr>
                                        <p:cTn id="26" dur="1000" fill="hold"/>
                                        <p:tgtEl>
                                          <p:spTgt spid="103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1" restart="whenNotActive" fill="hold" evtFilter="cancelBubble" nodeType="interactiveSeq">
                <p:stCondLst>
                  <p:cond evt="onClick" delay="0">
                    <p:tgtEl>
                      <p:spTgt spid="17"/>
                    </p:tgtEl>
                  </p:cond>
                </p:stCondLst>
                <p:endSync evt="end" delay="0">
                  <p:rtn val="all"/>
                </p:endSync>
                <p:childTnLst>
                  <p:par>
                    <p:cTn id="52" fill="hold">
                      <p:stCondLst>
                        <p:cond delay="0"/>
                      </p:stCondLst>
                      <p:childTnLst>
                        <p:par>
                          <p:cTn id="53" fill="hold">
                            <p:stCondLst>
                              <p:cond delay="0"/>
                            </p:stCondLst>
                            <p:childTnLst>
                              <p:par>
                                <p:cTn id="54" presetID="2" presetClass="exit" presetSubtype="1" fill="hold" nodeType="clickEffect">
                                  <p:stCondLst>
                                    <p:cond delay="0"/>
                                  </p:stCondLst>
                                  <p:childTnLst>
                                    <p:anim calcmode="lin" valueType="num">
                                      <p:cBhvr additive="base">
                                        <p:cTn id="55" dur="2000"/>
                                        <p:tgtEl>
                                          <p:spTgt spid="10"/>
                                        </p:tgtEl>
                                        <p:attrNameLst>
                                          <p:attrName>ppt_x</p:attrName>
                                        </p:attrNameLst>
                                      </p:cBhvr>
                                      <p:tavLst>
                                        <p:tav tm="0">
                                          <p:val>
                                            <p:strVal val="ppt_x"/>
                                          </p:val>
                                        </p:tav>
                                        <p:tav tm="100000">
                                          <p:val>
                                            <p:strVal val="ppt_x"/>
                                          </p:val>
                                        </p:tav>
                                      </p:tavLst>
                                    </p:anim>
                                    <p:anim calcmode="lin" valueType="num">
                                      <p:cBhvr additive="base">
                                        <p:cTn id="56" dur="2000"/>
                                        <p:tgtEl>
                                          <p:spTgt spid="10"/>
                                        </p:tgtEl>
                                        <p:attrNameLst>
                                          <p:attrName>ppt_y</p:attrName>
                                        </p:attrNameLst>
                                      </p:cBhvr>
                                      <p:tavLst>
                                        <p:tav tm="0">
                                          <p:val>
                                            <p:strVal val="ppt_y"/>
                                          </p:val>
                                        </p:tav>
                                        <p:tav tm="100000">
                                          <p:val>
                                            <p:strVal val="0-ppt_h/2"/>
                                          </p:val>
                                        </p:tav>
                                      </p:tavLst>
                                    </p:anim>
                                    <p:set>
                                      <p:cBhvr>
                                        <p:cTn id="57" dur="1" fill="hold">
                                          <p:stCondLst>
                                            <p:cond delay="1999"/>
                                          </p:stCondLst>
                                        </p:cTn>
                                        <p:tgtEl>
                                          <p:spTgt spid="10"/>
                                        </p:tgtEl>
                                        <p:attrNameLst>
                                          <p:attrName>style.visibility</p:attrName>
                                        </p:attrNameLst>
                                      </p:cBhvr>
                                      <p:to>
                                        <p:strVal val="hidden"/>
                                      </p:to>
                                    </p:set>
                                  </p:childTnLst>
                                </p:cTn>
                              </p:par>
                              <p:par>
                                <p:cTn id="58" presetID="1" presetClass="mediacall" presetSubtype="0" fill="hold" nodeType="withEffect">
                                  <p:stCondLst>
                                    <p:cond delay="0"/>
                                  </p:stCondLst>
                                  <p:childTnLst>
                                    <p:cmd type="call" cmd="playFrom(0.0)">
                                      <p:cBhvr>
                                        <p:cTn id="59" dur="4744" fill="hold"/>
                                        <p:tgtEl>
                                          <p:spTgt spid="13"/>
                                        </p:tgtEl>
                                      </p:cBhvr>
                                    </p:cmd>
                                  </p:childTnLst>
                                </p:cTn>
                              </p:par>
                              <p:par>
                                <p:cTn id="60" presetID="21" presetClass="emph" presetSubtype="0" repeatCount="indefinite" fill="hold" grpId="1" nodeType="withEffect">
                                  <p:stCondLst>
                                    <p:cond delay="0"/>
                                  </p:stCondLst>
                                  <p:childTnLst>
                                    <p:animClr clrSpc="hsl" dir="cw">
                                      <p:cBhvr override="childStyle">
                                        <p:cTn id="61" dur="500" fill="hold"/>
                                        <p:tgtEl>
                                          <p:spTgt spid="17"/>
                                        </p:tgtEl>
                                        <p:attrNameLst>
                                          <p:attrName>style.color</p:attrName>
                                        </p:attrNameLst>
                                      </p:cBhvr>
                                      <p:by>
                                        <p:hsl h="7200000" s="0" l="0"/>
                                      </p:by>
                                    </p:animClr>
                                    <p:animClr clrSpc="hsl" dir="cw">
                                      <p:cBhvr>
                                        <p:cTn id="62" dur="500" fill="hold"/>
                                        <p:tgtEl>
                                          <p:spTgt spid="17"/>
                                        </p:tgtEl>
                                        <p:attrNameLst>
                                          <p:attrName>fillcolor</p:attrName>
                                        </p:attrNameLst>
                                      </p:cBhvr>
                                      <p:by>
                                        <p:hsl h="7200000" s="0" l="0"/>
                                      </p:by>
                                    </p:animClr>
                                    <p:animClr clrSpc="hsl" dir="cw">
                                      <p:cBhvr>
                                        <p:cTn id="63" dur="500" fill="hold"/>
                                        <p:tgtEl>
                                          <p:spTgt spid="17"/>
                                        </p:tgtEl>
                                        <p:attrNameLst>
                                          <p:attrName>stroke.color</p:attrName>
                                        </p:attrNameLst>
                                      </p:cBhvr>
                                      <p:by>
                                        <p:hsl h="7200000" s="0" l="0"/>
                                      </p:by>
                                    </p:animClr>
                                    <p:set>
                                      <p:cBhvr>
                                        <p:cTn id="64" dur="500" fill="hold"/>
                                        <p:tgtEl>
                                          <p:spTgt spid="17"/>
                                        </p:tgtEl>
                                        <p:attrNameLst>
                                          <p:attrName>fill.type</p:attrName>
                                        </p:attrNameLst>
                                      </p:cBhvr>
                                      <p:to>
                                        <p:strVal val="solid"/>
                                      </p:to>
                                    </p:set>
                                  </p:childTnLst>
                                </p:cTn>
                              </p:par>
                              <p:par>
                                <p:cTn id="65" presetID="35" presetClass="path" presetSubtype="0" accel="50000" decel="50000" fill="hold" nodeType="withEffect">
                                  <p:stCondLst>
                                    <p:cond delay="0"/>
                                  </p:stCondLst>
                                  <p:childTnLst>
                                    <p:animMotion origin="layout" path="M -1.11111E-6 4.93827E-7 L -0.13403 0.02438 " pathEditMode="relative" rAng="0" ptsTypes="AA">
                                      <p:cBhvr>
                                        <p:cTn id="66" dur="3000" fill="hold"/>
                                        <p:tgtEl>
                                          <p:spTgt spid="1031"/>
                                        </p:tgtEl>
                                        <p:attrNameLst>
                                          <p:attrName>ppt_x</p:attrName>
                                          <p:attrName>ppt_y</p:attrName>
                                        </p:attrNameLst>
                                      </p:cBhvr>
                                      <p:rCtr x="-6701" y="1204"/>
                                    </p:animMotion>
                                  </p:childTnLst>
                                </p:cTn>
                              </p:par>
                            </p:childTnLst>
                          </p:cTn>
                        </p:par>
                      </p:childTnLst>
                    </p:cTn>
                  </p:par>
                </p:childTnLst>
              </p:cTn>
              <p:nextCondLst>
                <p:cond evt="onClick" delay="0">
                  <p:tgtEl>
                    <p:spTgt spid="17"/>
                  </p:tgtEl>
                </p:cond>
              </p:nextCondLst>
            </p:seq>
            <p:seq concurrent="1" nextAc="seek">
              <p:cTn id="67" restart="whenNotActive" fill="hold" evtFilter="cancelBubble" nodeType="interactiveSeq">
                <p:stCondLst>
                  <p:cond evt="onClick" delay="0">
                    <p:tgtEl>
                      <p:spTgt spid="16"/>
                    </p:tgtEl>
                  </p:cond>
                </p:stCondLst>
                <p:endSync evt="end" delay="0">
                  <p:rtn val="all"/>
                </p:endSync>
                <p:childTnLst>
                  <p:par>
                    <p:cTn id="68" fill="hold">
                      <p:stCondLst>
                        <p:cond delay="0"/>
                      </p:stCondLst>
                      <p:childTnLst>
                        <p:par>
                          <p:cTn id="69" fill="hold">
                            <p:stCondLst>
                              <p:cond delay="0"/>
                            </p:stCondLst>
                            <p:childTnLst>
                              <p:par>
                                <p:cTn id="70" presetID="42" presetClass="exit" presetSubtype="0" fill="hold" grpId="1" nodeType="clickEffect">
                                  <p:stCondLst>
                                    <p:cond delay="0"/>
                                  </p:stCondLst>
                                  <p:childTnLst>
                                    <p:animEffect transition="out" filter="fade">
                                      <p:cBhvr>
                                        <p:cTn id="71" dur="1000"/>
                                        <p:tgtEl>
                                          <p:spTgt spid="16"/>
                                        </p:tgtEl>
                                      </p:cBhvr>
                                    </p:animEffect>
                                    <p:anim calcmode="lin" valueType="num">
                                      <p:cBhvr>
                                        <p:cTn id="72" dur="1000"/>
                                        <p:tgtEl>
                                          <p:spTgt spid="16"/>
                                        </p:tgtEl>
                                        <p:attrNameLst>
                                          <p:attrName>ppt_x</p:attrName>
                                        </p:attrNameLst>
                                      </p:cBhvr>
                                      <p:tavLst>
                                        <p:tav tm="0">
                                          <p:val>
                                            <p:strVal val="ppt_x"/>
                                          </p:val>
                                        </p:tav>
                                        <p:tav tm="100000">
                                          <p:val>
                                            <p:strVal val="ppt_x"/>
                                          </p:val>
                                        </p:tav>
                                      </p:tavLst>
                                    </p:anim>
                                    <p:anim calcmode="lin" valueType="num">
                                      <p:cBhvr>
                                        <p:cTn id="73" dur="1000"/>
                                        <p:tgtEl>
                                          <p:spTgt spid="16"/>
                                        </p:tgtEl>
                                        <p:attrNameLst>
                                          <p:attrName>ppt_y</p:attrName>
                                        </p:attrNameLst>
                                      </p:cBhvr>
                                      <p:tavLst>
                                        <p:tav tm="0">
                                          <p:val>
                                            <p:strVal val="ppt_y"/>
                                          </p:val>
                                        </p:tav>
                                        <p:tav tm="100000">
                                          <p:val>
                                            <p:strVal val="ppt_y+.1"/>
                                          </p:val>
                                        </p:tav>
                                      </p:tavLst>
                                    </p:anim>
                                    <p:set>
                                      <p:cBhvr>
                                        <p:cTn id="74"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75" restart="whenNotActive" fill="hold" evtFilter="cancelBubble" nodeType="interactiveSeq">
                <p:stCondLst>
                  <p:cond evt="onClick" delay="0">
                    <p:tgtEl>
                      <p:spTgt spid="15"/>
                    </p:tgtEl>
                  </p:cond>
                </p:stCondLst>
                <p:endSync evt="end" delay="0">
                  <p:rtn val="all"/>
                </p:endSync>
                <p:childTnLst>
                  <p:par>
                    <p:cTn id="76" fill="hold">
                      <p:stCondLst>
                        <p:cond delay="0"/>
                      </p:stCondLst>
                      <p:childTnLst>
                        <p:par>
                          <p:cTn id="77" fill="hold">
                            <p:stCondLst>
                              <p:cond delay="0"/>
                            </p:stCondLst>
                            <p:childTnLst>
                              <p:par>
                                <p:cTn id="78" presetID="42" presetClass="exit" presetSubtype="0" fill="hold" grpId="1" nodeType="clickEffect">
                                  <p:stCondLst>
                                    <p:cond delay="0"/>
                                  </p:stCondLst>
                                  <p:childTnLst>
                                    <p:animEffect transition="out" filter="fade">
                                      <p:cBhvr>
                                        <p:cTn id="79" dur="1000"/>
                                        <p:tgtEl>
                                          <p:spTgt spid="15"/>
                                        </p:tgtEl>
                                      </p:cBhvr>
                                    </p:animEffect>
                                    <p:anim calcmode="lin" valueType="num">
                                      <p:cBhvr>
                                        <p:cTn id="80" dur="1000"/>
                                        <p:tgtEl>
                                          <p:spTgt spid="15"/>
                                        </p:tgtEl>
                                        <p:attrNameLst>
                                          <p:attrName>ppt_x</p:attrName>
                                        </p:attrNameLst>
                                      </p:cBhvr>
                                      <p:tavLst>
                                        <p:tav tm="0">
                                          <p:val>
                                            <p:strVal val="ppt_x"/>
                                          </p:val>
                                        </p:tav>
                                        <p:tav tm="100000">
                                          <p:val>
                                            <p:strVal val="ppt_x"/>
                                          </p:val>
                                        </p:tav>
                                      </p:tavLst>
                                    </p:anim>
                                    <p:anim calcmode="lin" valueType="num">
                                      <p:cBhvr>
                                        <p:cTn id="81" dur="1000"/>
                                        <p:tgtEl>
                                          <p:spTgt spid="15"/>
                                        </p:tgtEl>
                                        <p:attrNameLst>
                                          <p:attrName>ppt_y</p:attrName>
                                        </p:attrNameLst>
                                      </p:cBhvr>
                                      <p:tavLst>
                                        <p:tav tm="0">
                                          <p:val>
                                            <p:strVal val="ppt_y"/>
                                          </p:val>
                                        </p:tav>
                                        <p:tav tm="100000">
                                          <p:val>
                                            <p:strVal val="ppt_y+.1"/>
                                          </p:val>
                                        </p:tav>
                                      </p:tavLst>
                                    </p:anim>
                                    <p:set>
                                      <p:cBhvr>
                                        <p:cTn id="82" dur="1" fill="hold">
                                          <p:stCondLst>
                                            <p:cond delay="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83" restart="whenNotActive" fill="hold" evtFilter="cancelBubble" nodeType="interactiveSeq">
                <p:stCondLst>
                  <p:cond evt="onClick" delay="0">
                    <p:tgtEl>
                      <p:spTgt spid="5"/>
                    </p:tgtEl>
                  </p:cond>
                </p:stCondLst>
                <p:endSync evt="end" delay="0">
                  <p:rtn val="all"/>
                </p:endSync>
                <p:childTnLst>
                  <p:par>
                    <p:cTn id="84" fill="hold">
                      <p:stCondLst>
                        <p:cond delay="0"/>
                      </p:stCondLst>
                      <p:childTnLst>
                        <p:par>
                          <p:cTn id="85" fill="hold">
                            <p:stCondLst>
                              <p:cond delay="0"/>
                            </p:stCondLst>
                            <p:childTnLst>
                              <p:par>
                                <p:cTn id="86" presetID="42" presetClass="exit" presetSubtype="0" fill="hold" grpId="1" nodeType="clickEffect">
                                  <p:stCondLst>
                                    <p:cond delay="0"/>
                                  </p:stCondLst>
                                  <p:childTnLst>
                                    <p:animEffect transition="out" filter="fade">
                                      <p:cBhvr>
                                        <p:cTn id="87" dur="1000"/>
                                        <p:tgtEl>
                                          <p:spTgt spid="5"/>
                                        </p:tgtEl>
                                      </p:cBhvr>
                                    </p:animEffect>
                                    <p:anim calcmode="lin" valueType="num">
                                      <p:cBhvr>
                                        <p:cTn id="88" dur="1000"/>
                                        <p:tgtEl>
                                          <p:spTgt spid="5"/>
                                        </p:tgtEl>
                                        <p:attrNameLst>
                                          <p:attrName>ppt_x</p:attrName>
                                        </p:attrNameLst>
                                      </p:cBhvr>
                                      <p:tavLst>
                                        <p:tav tm="0">
                                          <p:val>
                                            <p:strVal val="ppt_x"/>
                                          </p:val>
                                        </p:tav>
                                        <p:tav tm="100000">
                                          <p:val>
                                            <p:strVal val="ppt_x"/>
                                          </p:val>
                                        </p:tav>
                                      </p:tavLst>
                                    </p:anim>
                                    <p:anim calcmode="lin" valueType="num">
                                      <p:cBhvr>
                                        <p:cTn id="89" dur="1000"/>
                                        <p:tgtEl>
                                          <p:spTgt spid="5"/>
                                        </p:tgtEl>
                                        <p:attrNameLst>
                                          <p:attrName>ppt_y</p:attrName>
                                        </p:attrNameLst>
                                      </p:cBhvr>
                                      <p:tavLst>
                                        <p:tav tm="0">
                                          <p:val>
                                            <p:strVal val="ppt_y"/>
                                          </p:val>
                                        </p:tav>
                                        <p:tav tm="100000">
                                          <p:val>
                                            <p:strVal val="ppt_y+.1"/>
                                          </p:val>
                                        </p:tav>
                                      </p:tavLst>
                                    </p:anim>
                                    <p:set>
                                      <p:cBhvr>
                                        <p:cTn id="90" dur="1" fill="hold">
                                          <p:stCondLst>
                                            <p:cond delay="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audio>
              <p:cMediaNode vol="80000">
                <p:cTn id="91" fill="hold" display="0">
                  <p:stCondLst>
                    <p:cond delay="indefinite"/>
                  </p:stCondLst>
                  <p:endCondLst>
                    <p:cond evt="onStopAudio" delay="0">
                      <p:tgtEl>
                        <p:sldTgt/>
                      </p:tgtEl>
                    </p:cond>
                  </p:endCondLst>
                </p:cTn>
                <p:tgtEl>
                  <p:spTgt spid="13"/>
                </p:tgtEl>
              </p:cMediaNode>
            </p:audio>
            <p:seq concurrent="1" nextAc="seek">
              <p:cTn id="92" restart="whenNotActive" fill="hold" evtFilter="cancelBubble" nodeType="interactiveSeq">
                <p:stCondLst>
                  <p:cond evt="onClick" delay="0">
                    <p:tgtEl>
                      <p:spTgt spid="48"/>
                    </p:tgtEl>
                  </p:cond>
                </p:stCondLst>
                <p:endSync evt="end" delay="0">
                  <p:rtn val="all"/>
                </p:endSync>
                <p:childTnLst>
                  <p:par>
                    <p:cTn id="93" fill="hold">
                      <p:stCondLst>
                        <p:cond delay="0"/>
                      </p:stCondLst>
                      <p:childTnLst>
                        <p:par>
                          <p:cTn id="94" fill="hold">
                            <p:stCondLst>
                              <p:cond delay="0"/>
                            </p:stCondLst>
                            <p:childTnLst>
                              <p:par>
                                <p:cTn id="95" presetID="8" presetClass="emph" presetSubtype="0" fill="hold" nodeType="clickEffect">
                                  <p:stCondLst>
                                    <p:cond delay="0"/>
                                  </p:stCondLst>
                                  <p:childTnLst>
                                    <p:animRot by="21600000">
                                      <p:cBhvr>
                                        <p:cTn id="96" dur="15000" fill="hold"/>
                                        <p:tgtEl>
                                          <p:spTgt spid="51"/>
                                        </p:tgtEl>
                                        <p:attrNameLst>
                                          <p:attrName>r</p:attrName>
                                        </p:attrNameLst>
                                      </p:cBhvr>
                                    </p:animRot>
                                  </p:childTnLst>
                                </p:cTn>
                              </p:par>
                            </p:childTnLst>
                          </p:cTn>
                        </p:par>
                        <p:par>
                          <p:cTn id="97" fill="hold">
                            <p:stCondLst>
                              <p:cond delay="15000"/>
                            </p:stCondLst>
                            <p:childTnLst>
                              <p:par>
                                <p:cTn id="98" presetID="1" presetClass="entr" presetSubtype="0" fill="hold" grpId="0" nodeType="afterEffect">
                                  <p:stCondLst>
                                    <p:cond delay="0"/>
                                  </p:stCondLst>
                                  <p:childTnLst>
                                    <p:set>
                                      <p:cBhvr>
                                        <p:cTn id="99" dur="1" fill="hold">
                                          <p:stCondLst>
                                            <p:cond delay="0"/>
                                          </p:stCondLst>
                                        </p:cTn>
                                        <p:tgtEl>
                                          <p:spTgt spid="77"/>
                                        </p:tgtEl>
                                        <p:attrNameLst>
                                          <p:attrName>style.visibility</p:attrName>
                                        </p:attrNameLst>
                                      </p:cBhvr>
                                      <p:to>
                                        <p:strVal val="visible"/>
                                      </p:to>
                                    </p:set>
                                  </p:childTnLst>
                                </p:cTn>
                              </p:par>
                              <p:par>
                                <p:cTn id="100" presetID="1" presetClass="exit" presetSubtype="0" fill="hold" grpId="1" nodeType="withEffect">
                                  <p:stCondLst>
                                    <p:cond delay="2000"/>
                                  </p:stCondLst>
                                  <p:childTnLst>
                                    <p:set>
                                      <p:cBhvr>
                                        <p:cTn id="101" dur="1" fill="hold">
                                          <p:stCondLst>
                                            <p:cond delay="0"/>
                                          </p:stCondLst>
                                        </p:cTn>
                                        <p:tgtEl>
                                          <p:spTgt spid="77"/>
                                        </p:tgtEl>
                                        <p:attrNameLst>
                                          <p:attrName>style.visibility</p:attrName>
                                        </p:attrNameLst>
                                      </p:cBhvr>
                                      <p:to>
                                        <p:strVal val="hidden"/>
                                      </p:to>
                                    </p:set>
                                  </p:childTnLst>
                                </p:cTn>
                              </p:par>
                            </p:childTnLst>
                          </p:cTn>
                        </p:par>
                      </p:childTnLst>
                    </p:cTn>
                  </p:par>
                </p:childTnLst>
              </p:cTn>
              <p:nextCondLst>
                <p:cond evt="onClick" delay="0">
                  <p:tgtEl>
                    <p:spTgt spid="48"/>
                  </p:tgtEl>
                </p:cond>
              </p:nextCondLst>
            </p:seq>
          </p:childTnLst>
        </p:cTn>
      </p:par>
    </p:tnLst>
    <p:bldLst>
      <p:bldP spid="4" grpId="0"/>
      <p:bldP spid="5" grpId="0" bldLvl="0" animBg="1"/>
      <p:bldP spid="5" grpId="1" bldLvl="0" animBg="1"/>
      <p:bldP spid="15" grpId="0" bldLvl="0" animBg="1"/>
      <p:bldP spid="15" grpId="1" bldLvl="0" animBg="1"/>
      <p:bldP spid="16" grpId="0" bldLvl="0" animBg="1"/>
      <p:bldP spid="16" grpId="1" bldLvl="0" animBg="1"/>
      <p:bldP spid="17" grpId="0" bldLvl="0" animBg="1"/>
      <p:bldP spid="17" grpId="1" bldLvl="0" animBg="1"/>
      <p:bldP spid="77" grpId="0" bldLvl="0" animBg="1"/>
      <p:bldP spid="77" grpId="1"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Giai cuu dai duong 2\47657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7" y="14287"/>
            <a:ext cx="9149047" cy="512921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Desktop\Phan Thi Do Uyen\Giai cuu dai duong\Picture2.png">
            <a:hlinkClick r:id="" action="ppaction://hlinkshowjump?jump=next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34893" y="3914775"/>
            <a:ext cx="1361507" cy="134302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DMIN\Desktop\Giai cuu dai duong 2\2a.jpg"/>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4432" b="98651" l="571" r="99000"/>
                    </a14:imgEffect>
                  </a14:imgLayer>
                </a14:imgProps>
              </a:ext>
              <a:ext uri="{28A0092B-C50C-407E-A947-70E740481C1C}">
                <a14:useLocalDpi xmlns:a14="http://schemas.microsoft.com/office/drawing/2010/main" val="0"/>
              </a:ext>
            </a:extLst>
          </a:blip>
          <a:srcRect/>
          <a:stretch>
            <a:fillRect/>
          </a:stretch>
        </p:blipFill>
        <p:spPr bwMode="auto">
          <a:xfrm rot="573886" flipH="1">
            <a:off x="21285" y="1847143"/>
            <a:ext cx="5301759" cy="345128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DMIN\Desktop\Giai cuu dai duong 2\2.jpg"/>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375275" y="2847976"/>
            <a:ext cx="2482850" cy="173103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C:\Users\ADMIN\Desktop\Giai cuu dai duong 2\Luoi.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4310" y="-2646655"/>
            <a:ext cx="6248401" cy="101346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1" descr="C:\Users\ADMIN\Desktop\Giai cuu dai duong 2\seashell-border-382756.jpg"/>
          <p:cNvPicPr>
            <a:picLocks noChangeAspect="1" noChangeArrowheads="1"/>
          </p:cNvPicPr>
          <p:nvPr/>
        </p:nvPicPr>
        <p:blipFill>
          <a:blip r:embed="rId12">
            <a:extLst>
              <a:ext uri="{BEBA8EAE-BF5A-486C-A8C5-ECC9F3942E4B}">
                <a14:imgProps xmlns:a14="http://schemas.microsoft.com/office/drawing/2010/main">
                  <a14:imgLayer r:embed="rId1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828800" y="57150"/>
            <a:ext cx="6019800" cy="205740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 name="TextBox 19"/>
          <p:cNvSpPr txBox="1"/>
          <p:nvPr/>
        </p:nvSpPr>
        <p:spPr>
          <a:xfrm>
            <a:off x="2296210" y="384310"/>
            <a:ext cx="4989254" cy="1385379"/>
          </a:xfrm>
          <a:prstGeom prst="rect">
            <a:avLst/>
          </a:prstGeom>
          <a:noFill/>
        </p:spPr>
        <p:txBody>
          <a:bodyPr wrap="square" rtlCol="0">
            <a:spAutoFit/>
          </a:bodyPr>
          <a:lstStyle/>
          <a:p>
            <a:pPr algn="ctr">
              <a:buClrTx/>
              <a:buFontTx/>
              <a:buNone/>
            </a:pPr>
            <a:r>
              <a:rPr lang="en-US" sz="2801" kern="1200" dirty="0" err="1">
                <a:solidFill>
                  <a:srgbClr val="0033CC"/>
                </a:solidFill>
                <a:latin typeface="Times New Roman" panose="02020603050405020304" pitchFamily="18" charset="0"/>
                <a:cs typeface="Times New Roman" panose="02020603050405020304" pitchFamily="18" charset="0"/>
              </a:rPr>
              <a:t>Đoạn</a:t>
            </a:r>
            <a:r>
              <a:rPr lang="en-US" sz="2801" kern="1200" dirty="0">
                <a:solidFill>
                  <a:srgbClr val="0033CC"/>
                </a:solidFill>
                <a:latin typeface="Times New Roman" panose="02020603050405020304" pitchFamily="18" charset="0"/>
                <a:cs typeface="Times New Roman" panose="02020603050405020304" pitchFamily="18" charset="0"/>
              </a:rPr>
              <a:t> </a:t>
            </a:r>
            <a:r>
              <a:rPr lang="en-US" sz="2801" kern="1200" err="1">
                <a:solidFill>
                  <a:srgbClr val="0033CC"/>
                </a:solidFill>
                <a:latin typeface="Times New Roman" panose="02020603050405020304" pitchFamily="18" charset="0"/>
                <a:cs typeface="Times New Roman" panose="02020603050405020304" pitchFamily="18" charset="0"/>
              </a:rPr>
              <a:t>trích</a:t>
            </a:r>
            <a:r>
              <a:rPr lang="en-US" sz="2801" kern="1200">
                <a:solidFill>
                  <a:srgbClr val="0033CC"/>
                </a:solidFill>
                <a:latin typeface="Times New Roman" panose="02020603050405020304" pitchFamily="18" charset="0"/>
                <a:cs typeface="Times New Roman" panose="02020603050405020304" pitchFamily="18" charset="0"/>
              </a:rPr>
              <a:t> “Thuyền trưởng tàu viễn dương” </a:t>
            </a:r>
            <a:r>
              <a:rPr lang="en-US" sz="2801" kern="1200" err="1">
                <a:solidFill>
                  <a:srgbClr val="0033CC"/>
                </a:solidFill>
                <a:latin typeface="Times New Roman" panose="02020603050405020304" pitchFamily="18" charset="0"/>
                <a:cs typeface="Times New Roman" panose="02020603050405020304" pitchFamily="18" charset="0"/>
              </a:rPr>
              <a:t>được</a:t>
            </a:r>
            <a:r>
              <a:rPr lang="en-US" sz="2801" kern="1200">
                <a:solidFill>
                  <a:srgbClr val="0033CC"/>
                </a:solidFill>
                <a:latin typeface="Times New Roman" panose="02020603050405020304" pitchFamily="18" charset="0"/>
                <a:cs typeface="Times New Roman" panose="02020603050405020304" pitchFamily="18" charset="0"/>
              </a:rPr>
              <a:t> trích từ cảnh thứ mấy vở hài kịch “Bệnh sĩ”?</a:t>
            </a:r>
            <a:endParaRPr lang="en-US" sz="2801" kern="1200" dirty="0">
              <a:solidFill>
                <a:srgbClr val="0033CC"/>
              </a:solidFill>
              <a:latin typeface="Times New Roman" panose="02020603050405020304" pitchFamily="18" charset="0"/>
              <a:cs typeface="Times New Roman" panose="02020603050405020304" pitchFamily="18" charset="0"/>
            </a:endParaRPr>
          </a:p>
        </p:txBody>
      </p:sp>
      <p:sp>
        <p:nvSpPr>
          <p:cNvPr id="21" name="Rounded Rectangle 20"/>
          <p:cNvSpPr/>
          <p:nvPr/>
        </p:nvSpPr>
        <p:spPr>
          <a:xfrm>
            <a:off x="152400" y="2255044"/>
            <a:ext cx="1981200" cy="1058616"/>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buFontTx/>
              <a:buNone/>
            </a:pPr>
            <a:r>
              <a:rPr lang="en-US" sz="2400" kern="1200" dirty="0">
                <a:solidFill>
                  <a:srgbClr val="0033CC"/>
                </a:solidFill>
                <a:latin typeface="Times New Roman" panose="02020603050405020304" pitchFamily="18" charset="0"/>
                <a:cs typeface="Times New Roman" panose="02020603050405020304" pitchFamily="18" charset="0"/>
              </a:rPr>
              <a:t>A</a:t>
            </a:r>
            <a:r>
              <a:rPr lang="en-US" sz="2400" kern="1200">
                <a:solidFill>
                  <a:srgbClr val="0033CC"/>
                </a:solidFill>
                <a:latin typeface="Times New Roman" panose="02020603050405020304" pitchFamily="18" charset="0"/>
                <a:cs typeface="Times New Roman" panose="02020603050405020304" pitchFamily="18" charset="0"/>
              </a:rPr>
              <a:t>. Cảnh II</a:t>
            </a:r>
            <a:endParaRPr lang="en-US" sz="2400" kern="1200" dirty="0">
              <a:solidFill>
                <a:srgbClr val="0033CC"/>
              </a:solidFill>
              <a:latin typeface="Times New Roman" panose="02020603050405020304" pitchFamily="18" charset="0"/>
              <a:cs typeface="Times New Roman" panose="02020603050405020304" pitchFamily="18" charset="0"/>
            </a:endParaRPr>
          </a:p>
        </p:txBody>
      </p:sp>
      <p:sp>
        <p:nvSpPr>
          <p:cNvPr id="22" name="Rounded Rectangle 21"/>
          <p:cNvSpPr/>
          <p:nvPr/>
        </p:nvSpPr>
        <p:spPr>
          <a:xfrm>
            <a:off x="6988969" y="2255157"/>
            <a:ext cx="2155013" cy="1058503"/>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buFontTx/>
              <a:buNone/>
            </a:pPr>
            <a:r>
              <a:rPr lang="en-US" sz="2400" kern="1200" dirty="0">
                <a:solidFill>
                  <a:srgbClr val="0033CC"/>
                </a:solidFill>
                <a:latin typeface="Times New Roman" panose="02020603050405020304" pitchFamily="18" charset="0"/>
                <a:cs typeface="Times New Roman" panose="02020603050405020304" pitchFamily="18" charset="0"/>
              </a:rPr>
              <a:t>D</a:t>
            </a:r>
            <a:r>
              <a:rPr lang="en-US" sz="2400" kern="1200">
                <a:solidFill>
                  <a:srgbClr val="0033CC"/>
                </a:solidFill>
                <a:latin typeface="Times New Roman" panose="02020603050405020304" pitchFamily="18" charset="0"/>
                <a:cs typeface="Times New Roman" panose="02020603050405020304" pitchFamily="18" charset="0"/>
              </a:rPr>
              <a:t>. Cảnh IV</a:t>
            </a:r>
            <a:endParaRPr lang="en-US" sz="2400" kern="1200" dirty="0">
              <a:solidFill>
                <a:srgbClr val="0033CC"/>
              </a:solidFill>
              <a:latin typeface="Times New Roman" panose="02020603050405020304" pitchFamily="18" charset="0"/>
              <a:cs typeface="Times New Roman" panose="02020603050405020304" pitchFamily="18" charset="0"/>
            </a:endParaRPr>
          </a:p>
        </p:txBody>
      </p:sp>
      <p:sp>
        <p:nvSpPr>
          <p:cNvPr id="23" name="Rounded Rectangle 22"/>
          <p:cNvSpPr/>
          <p:nvPr/>
        </p:nvSpPr>
        <p:spPr>
          <a:xfrm>
            <a:off x="4566286" y="2266950"/>
            <a:ext cx="2368391" cy="1058503"/>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buFontTx/>
              <a:buNone/>
            </a:pPr>
            <a:r>
              <a:rPr lang="en-US" sz="2400" kern="1200" dirty="0">
                <a:solidFill>
                  <a:srgbClr val="0033CC"/>
                </a:solidFill>
                <a:latin typeface="Times New Roman" panose="02020603050405020304" pitchFamily="18" charset="0"/>
                <a:cs typeface="Times New Roman" panose="02020603050405020304" pitchFamily="18" charset="0"/>
              </a:rPr>
              <a:t>C</a:t>
            </a:r>
            <a:r>
              <a:rPr lang="en-US" sz="2400" kern="1200">
                <a:solidFill>
                  <a:srgbClr val="0033CC"/>
                </a:solidFill>
                <a:latin typeface="Times New Roman" panose="02020603050405020304" pitchFamily="18" charset="0"/>
                <a:cs typeface="Times New Roman" panose="02020603050405020304" pitchFamily="18" charset="0"/>
              </a:rPr>
              <a:t>. Cảnh V</a:t>
            </a:r>
            <a:endParaRPr lang="en-US" sz="2400" kern="1200" dirty="0">
              <a:solidFill>
                <a:srgbClr val="0033CC"/>
              </a:solidFill>
              <a:latin typeface="Times New Roman" panose="02020603050405020304" pitchFamily="18" charset="0"/>
              <a:cs typeface="Times New Roman" panose="02020603050405020304" pitchFamily="18" charset="0"/>
            </a:endParaRPr>
          </a:p>
        </p:txBody>
      </p:sp>
      <p:sp>
        <p:nvSpPr>
          <p:cNvPr id="24" name="Rounded Rectangle 23"/>
          <p:cNvSpPr/>
          <p:nvPr/>
        </p:nvSpPr>
        <p:spPr>
          <a:xfrm>
            <a:off x="2190274" y="2255044"/>
            <a:ext cx="2318861" cy="1058616"/>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buFontTx/>
              <a:buNone/>
            </a:pPr>
            <a:r>
              <a:rPr lang="en-US" sz="2400" kern="1200" dirty="0">
                <a:solidFill>
                  <a:srgbClr val="0033CC"/>
                </a:solidFill>
                <a:latin typeface="Times New Roman" panose="02020603050405020304" pitchFamily="18" charset="0"/>
                <a:cs typeface="Times New Roman" panose="02020603050405020304" pitchFamily="18" charset="0"/>
              </a:rPr>
              <a:t>B</a:t>
            </a:r>
            <a:r>
              <a:rPr lang="en-US" sz="2400" kern="1200">
                <a:solidFill>
                  <a:srgbClr val="0033CC"/>
                </a:solidFill>
                <a:latin typeface="Times New Roman" panose="02020603050405020304" pitchFamily="18" charset="0"/>
                <a:cs typeface="Times New Roman" panose="02020603050405020304" pitchFamily="18" charset="0"/>
              </a:rPr>
              <a:t>. Cảnh VI</a:t>
            </a:r>
            <a:endParaRPr lang="en-US" sz="1999" kern="1200" dirty="0">
              <a:solidFill>
                <a:srgbClr val="0033CC"/>
              </a:solidFill>
              <a:latin typeface="Times New Roman" panose="02020603050405020304" pitchFamily="18" charset="0"/>
              <a:cs typeface="Times New Roman" panose="02020603050405020304" pitchFamily="18" charset="0"/>
            </a:endParaRPr>
          </a:p>
        </p:txBody>
      </p:sp>
      <p:pic>
        <p:nvPicPr>
          <p:cNvPr id="13"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cstate="print"/>
          <a:stretch>
            <a:fillRect/>
          </a:stretch>
        </p:blipFill>
        <p:spPr>
          <a:xfrm>
            <a:off x="9906000" y="2893786"/>
            <a:ext cx="609600" cy="609600"/>
          </a:xfrm>
          <a:prstGeom prst="rect">
            <a:avLst/>
          </a:prstGeom>
        </p:spPr>
      </p:pic>
      <p:pic>
        <p:nvPicPr>
          <p:cNvPr id="15" name="Picture 2" descr="C:\Users\ADMIN\Desktop\Doremon cau ca ( trac nghiem )\Picture1 (2).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85162" y="552543"/>
            <a:ext cx="786438" cy="876208"/>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times up"/>
          <p:cNvGrpSpPr/>
          <p:nvPr/>
        </p:nvGrpSpPr>
        <p:grpSpPr>
          <a:xfrm>
            <a:off x="588045" y="133350"/>
            <a:ext cx="757084" cy="375064"/>
            <a:chOff x="2989747" y="438150"/>
            <a:chExt cx="1572029" cy="683752"/>
          </a:xfrm>
        </p:grpSpPr>
        <p:sp>
          <p:nvSpPr>
            <p:cNvPr id="17" name="Rounded Rectangle 16"/>
            <p:cNvSpPr/>
            <p:nvPr/>
          </p:nvSpPr>
          <p:spPr>
            <a:xfrm>
              <a:off x="2989747" y="540553"/>
              <a:ext cx="1572029" cy="58134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GB" sz="2801" kern="1200" dirty="0">
                <a:solidFill>
                  <a:srgbClr val="FFFFFF"/>
                </a:solidFill>
                <a:latin typeface="Times New Roman" panose="02020603050405020304" pitchFamily="18" charset="0"/>
                <a:cs typeface="Times New Roman" panose="02020603050405020304" pitchFamily="18" charset="0"/>
              </a:endParaRPr>
            </a:p>
          </p:txBody>
        </p:sp>
        <p:sp>
          <p:nvSpPr>
            <p:cNvPr id="25" name="Rounded Rectangle 24"/>
            <p:cNvSpPr/>
            <p:nvPr/>
          </p:nvSpPr>
          <p:spPr>
            <a:xfrm>
              <a:off x="2989747" y="438150"/>
              <a:ext cx="1572029" cy="58134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GB" sz="1099" kern="1200" dirty="0" err="1">
                  <a:solidFill>
                    <a:srgbClr val="FFFFFF"/>
                  </a:solidFill>
                  <a:latin typeface="Times New Roman" panose="02020603050405020304" pitchFamily="18" charset="0"/>
                  <a:cs typeface="Times New Roman" panose="02020603050405020304" pitchFamily="18" charset="0"/>
                </a:rPr>
                <a:t>Bắt</a:t>
              </a:r>
              <a:r>
                <a:rPr lang="en-GB" sz="1099" kern="1200" dirty="0">
                  <a:solidFill>
                    <a:srgbClr val="FFFFFF"/>
                  </a:solidFill>
                  <a:latin typeface="Times New Roman" panose="02020603050405020304" pitchFamily="18" charset="0"/>
                  <a:cs typeface="Times New Roman" panose="02020603050405020304" pitchFamily="18" charset="0"/>
                </a:rPr>
                <a:t> </a:t>
              </a:r>
              <a:r>
                <a:rPr lang="en-GB" sz="1099" kern="1200" dirty="0" err="1">
                  <a:solidFill>
                    <a:srgbClr val="FFFFFF"/>
                  </a:solidFill>
                  <a:latin typeface="Times New Roman" panose="02020603050405020304" pitchFamily="18" charset="0"/>
                  <a:cs typeface="Times New Roman" panose="02020603050405020304" pitchFamily="18" charset="0"/>
                </a:rPr>
                <a:t>đầu</a:t>
              </a:r>
              <a:r>
                <a:rPr lang="en-GB" sz="1099" kern="1200" dirty="0">
                  <a:solidFill>
                    <a:srgbClr val="FFFFFF"/>
                  </a:solidFill>
                  <a:latin typeface="Times New Roman" panose="02020603050405020304" pitchFamily="18" charset="0"/>
                  <a:cs typeface="Times New Roman" panose="02020603050405020304" pitchFamily="18" charset="0"/>
                </a:rPr>
                <a:t>!</a:t>
              </a:r>
            </a:p>
          </p:txBody>
        </p:sp>
      </p:grpSp>
      <p:pic>
        <p:nvPicPr>
          <p:cNvPr id="26" name="Picture 3" descr="C:\Users\ADMIN\Desktop\Picture2.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59482" y="720480"/>
            <a:ext cx="638980" cy="638980"/>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oup 26"/>
          <p:cNvGrpSpPr/>
          <p:nvPr/>
        </p:nvGrpSpPr>
        <p:grpSpPr>
          <a:xfrm>
            <a:off x="933247" y="708850"/>
            <a:ext cx="90244" cy="76328"/>
            <a:chOff x="2455863" y="2411803"/>
            <a:chExt cx="566738" cy="566738"/>
          </a:xfrm>
        </p:grpSpPr>
        <p:sp>
          <p:nvSpPr>
            <p:cNvPr id="28"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29"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30"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31" name="Freeform 35"/>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32"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grpSp>
      <p:grpSp>
        <p:nvGrpSpPr>
          <p:cNvPr id="33" name="Group 32"/>
          <p:cNvGrpSpPr/>
          <p:nvPr/>
        </p:nvGrpSpPr>
        <p:grpSpPr>
          <a:xfrm>
            <a:off x="934593" y="1261150"/>
            <a:ext cx="90244" cy="76328"/>
            <a:chOff x="2455863" y="2411803"/>
            <a:chExt cx="566738" cy="566738"/>
          </a:xfrm>
        </p:grpSpPr>
        <p:sp>
          <p:nvSpPr>
            <p:cNvPr id="34"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35"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36"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37" name="Freeform 35"/>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38"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grpSp>
      <p:grpSp>
        <p:nvGrpSpPr>
          <p:cNvPr id="39" name="Group 38"/>
          <p:cNvGrpSpPr/>
          <p:nvPr/>
        </p:nvGrpSpPr>
        <p:grpSpPr>
          <a:xfrm>
            <a:off x="1231629" y="1001869"/>
            <a:ext cx="90244" cy="76328"/>
            <a:chOff x="2455863" y="2411803"/>
            <a:chExt cx="566738" cy="566738"/>
          </a:xfrm>
        </p:grpSpPr>
        <p:sp>
          <p:nvSpPr>
            <p:cNvPr id="40"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41"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42"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43" name="Freeform 35"/>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44"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grpSp>
      <p:grpSp>
        <p:nvGrpSpPr>
          <p:cNvPr id="45" name="Group 44"/>
          <p:cNvGrpSpPr/>
          <p:nvPr/>
        </p:nvGrpSpPr>
        <p:grpSpPr>
          <a:xfrm>
            <a:off x="661894" y="1026808"/>
            <a:ext cx="90244" cy="76328"/>
            <a:chOff x="2455863" y="2411803"/>
            <a:chExt cx="566738" cy="566738"/>
          </a:xfrm>
        </p:grpSpPr>
        <p:sp>
          <p:nvSpPr>
            <p:cNvPr id="46"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47"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48"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49" name="Freeform 35"/>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50"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grpSp>
      <p:sp>
        <p:nvSpPr>
          <p:cNvPr id="51" name="Oval 107"/>
          <p:cNvSpPr>
            <a:spLocks noChangeArrowheads="1"/>
          </p:cNvSpPr>
          <p:nvPr/>
        </p:nvSpPr>
        <p:spPr bwMode="auto">
          <a:xfrm>
            <a:off x="944484" y="998992"/>
            <a:ext cx="67794" cy="57440"/>
          </a:xfrm>
          <a:prstGeom prst="ellipse">
            <a:avLst/>
          </a:prstGeom>
          <a:solidFill>
            <a:srgbClr val="5D5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52" name="Explosion 2 51"/>
          <p:cNvSpPr/>
          <p:nvPr/>
        </p:nvSpPr>
        <p:spPr>
          <a:xfrm>
            <a:off x="2410630" y="3658217"/>
            <a:ext cx="2362200" cy="1555530"/>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400" kern="1200" dirty="0">
                <a:solidFill>
                  <a:srgbClr val="0000FF"/>
                </a:solidFill>
                <a:latin typeface="Times New Roman" panose="02020603050405020304" pitchFamily="18" charset="0"/>
                <a:cs typeface="Times New Roman" panose="02020603050405020304" pitchFamily="18" charset="0"/>
              </a:rPr>
              <a:t>HẾT GIỜ</a:t>
            </a:r>
          </a:p>
        </p:txBody>
      </p:sp>
    </p:spTree>
    <p:extLst>
      <p:ext uri="{BB962C8B-B14F-4D97-AF65-F5344CB8AC3E}">
        <p14:creationId xmlns:p14="http://schemas.microsoft.com/office/powerpoint/2010/main" val="366026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32" presetClass="emph" presetSubtype="0" repeatCount="indefinite" fill="hold" nodeType="withEffect">
                                  <p:stCondLst>
                                    <p:cond delay="0"/>
                                  </p:stCondLst>
                                  <p:childTnLst>
                                    <p:animRot by="120000">
                                      <p:cBhvr>
                                        <p:cTn id="16" dur="500" fill="hold">
                                          <p:stCondLst>
                                            <p:cond delay="0"/>
                                          </p:stCondLst>
                                        </p:cTn>
                                        <p:tgtEl>
                                          <p:spTgt spid="2051"/>
                                        </p:tgtEl>
                                        <p:attrNameLst>
                                          <p:attrName>r</p:attrName>
                                        </p:attrNameLst>
                                      </p:cBhvr>
                                    </p:animRot>
                                    <p:animRot by="-240000">
                                      <p:cBhvr>
                                        <p:cTn id="17" dur="1000" fill="hold">
                                          <p:stCondLst>
                                            <p:cond delay="1000"/>
                                          </p:stCondLst>
                                        </p:cTn>
                                        <p:tgtEl>
                                          <p:spTgt spid="2051"/>
                                        </p:tgtEl>
                                        <p:attrNameLst>
                                          <p:attrName>r</p:attrName>
                                        </p:attrNameLst>
                                      </p:cBhvr>
                                    </p:animRot>
                                    <p:animRot by="240000">
                                      <p:cBhvr>
                                        <p:cTn id="18" dur="1000" fill="hold">
                                          <p:stCondLst>
                                            <p:cond delay="2000"/>
                                          </p:stCondLst>
                                        </p:cTn>
                                        <p:tgtEl>
                                          <p:spTgt spid="2051"/>
                                        </p:tgtEl>
                                        <p:attrNameLst>
                                          <p:attrName>r</p:attrName>
                                        </p:attrNameLst>
                                      </p:cBhvr>
                                    </p:animRot>
                                    <p:animRot by="-240000">
                                      <p:cBhvr>
                                        <p:cTn id="19" dur="1000" fill="hold">
                                          <p:stCondLst>
                                            <p:cond delay="3000"/>
                                          </p:stCondLst>
                                        </p:cTn>
                                        <p:tgtEl>
                                          <p:spTgt spid="2051"/>
                                        </p:tgtEl>
                                        <p:attrNameLst>
                                          <p:attrName>r</p:attrName>
                                        </p:attrNameLst>
                                      </p:cBhvr>
                                    </p:animRot>
                                    <p:animRot by="120000">
                                      <p:cBhvr>
                                        <p:cTn id="20" dur="1000" fill="hold">
                                          <p:stCondLst>
                                            <p:cond delay="4000"/>
                                          </p:stCondLst>
                                        </p:cTn>
                                        <p:tgtEl>
                                          <p:spTgt spid="2051"/>
                                        </p:tgtEl>
                                        <p:attrNameLst>
                                          <p:attrName>r</p:attrName>
                                        </p:attrNameLst>
                                      </p:cBhvr>
                                    </p:animRot>
                                  </p:childTnLst>
                                </p:cTn>
                              </p:par>
                              <p:par>
                                <p:cTn id="21" presetID="32" presetClass="emph" presetSubtype="0" repeatCount="indefinite" fill="hold" nodeType="withEffect">
                                  <p:stCondLst>
                                    <p:cond delay="0"/>
                                  </p:stCondLst>
                                  <p:childTnLst>
                                    <p:animRot by="120000">
                                      <p:cBhvr>
                                        <p:cTn id="22" dur="500" fill="hold">
                                          <p:stCondLst>
                                            <p:cond delay="0"/>
                                          </p:stCondLst>
                                        </p:cTn>
                                        <p:tgtEl>
                                          <p:spTgt spid="2052"/>
                                        </p:tgtEl>
                                        <p:attrNameLst>
                                          <p:attrName>r</p:attrName>
                                        </p:attrNameLst>
                                      </p:cBhvr>
                                    </p:animRot>
                                    <p:animRot by="-240000">
                                      <p:cBhvr>
                                        <p:cTn id="23" dur="1000" fill="hold">
                                          <p:stCondLst>
                                            <p:cond delay="1000"/>
                                          </p:stCondLst>
                                        </p:cTn>
                                        <p:tgtEl>
                                          <p:spTgt spid="2052"/>
                                        </p:tgtEl>
                                        <p:attrNameLst>
                                          <p:attrName>r</p:attrName>
                                        </p:attrNameLst>
                                      </p:cBhvr>
                                    </p:animRot>
                                    <p:animRot by="240000">
                                      <p:cBhvr>
                                        <p:cTn id="24" dur="1000" fill="hold">
                                          <p:stCondLst>
                                            <p:cond delay="2000"/>
                                          </p:stCondLst>
                                        </p:cTn>
                                        <p:tgtEl>
                                          <p:spTgt spid="2052"/>
                                        </p:tgtEl>
                                        <p:attrNameLst>
                                          <p:attrName>r</p:attrName>
                                        </p:attrNameLst>
                                      </p:cBhvr>
                                    </p:animRot>
                                    <p:animRot by="-240000">
                                      <p:cBhvr>
                                        <p:cTn id="25" dur="1000" fill="hold">
                                          <p:stCondLst>
                                            <p:cond delay="3000"/>
                                          </p:stCondLst>
                                        </p:cTn>
                                        <p:tgtEl>
                                          <p:spTgt spid="2052"/>
                                        </p:tgtEl>
                                        <p:attrNameLst>
                                          <p:attrName>r</p:attrName>
                                        </p:attrNameLst>
                                      </p:cBhvr>
                                    </p:animRot>
                                    <p:animRot by="120000">
                                      <p:cBhvr>
                                        <p:cTn id="26" dur="1000" fill="hold">
                                          <p:stCondLst>
                                            <p:cond delay="4000"/>
                                          </p:stCondLst>
                                        </p:cTn>
                                        <p:tgtEl>
                                          <p:spTgt spid="2052"/>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ppt_x"/>
                                          </p:val>
                                        </p:tav>
                                        <p:tav tm="100000">
                                          <p:val>
                                            <p:strVal val="#ppt_x"/>
                                          </p:val>
                                        </p:tav>
                                      </p:tavLst>
                                    </p:anim>
                                    <p:anim calcmode="lin" valueType="num">
                                      <p:cBhvr additive="base">
                                        <p:cTn id="5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1" restart="whenNotActive" fill="hold" evtFilter="cancelBubble" nodeType="interactiveSeq">
                <p:stCondLst>
                  <p:cond evt="onClick" delay="0">
                    <p:tgtEl>
                      <p:spTgt spid="24"/>
                    </p:tgtEl>
                  </p:cond>
                </p:stCondLst>
                <p:endSync evt="end" delay="0">
                  <p:rtn val="all"/>
                </p:endSync>
                <p:childTnLst>
                  <p:par>
                    <p:cTn id="52" fill="hold">
                      <p:stCondLst>
                        <p:cond delay="0"/>
                      </p:stCondLst>
                      <p:childTnLst>
                        <p:par>
                          <p:cTn id="53" fill="hold">
                            <p:stCondLst>
                              <p:cond delay="0"/>
                            </p:stCondLst>
                            <p:childTnLst>
                              <p:par>
                                <p:cTn id="54" presetID="21" presetClass="emph" presetSubtype="0" repeatCount="indefinite" fill="hold" grpId="1" nodeType="withEffect">
                                  <p:stCondLst>
                                    <p:cond delay="0"/>
                                  </p:stCondLst>
                                  <p:childTnLst>
                                    <p:animClr clrSpc="hsl" dir="cw">
                                      <p:cBhvr override="childStyle">
                                        <p:cTn id="55" dur="500" fill="hold"/>
                                        <p:tgtEl>
                                          <p:spTgt spid="24"/>
                                        </p:tgtEl>
                                        <p:attrNameLst>
                                          <p:attrName>style.color</p:attrName>
                                        </p:attrNameLst>
                                      </p:cBhvr>
                                      <p:by>
                                        <p:hsl h="7200000" s="0" l="0"/>
                                      </p:by>
                                    </p:animClr>
                                    <p:animClr clrSpc="hsl" dir="cw">
                                      <p:cBhvr>
                                        <p:cTn id="56" dur="500" fill="hold"/>
                                        <p:tgtEl>
                                          <p:spTgt spid="24"/>
                                        </p:tgtEl>
                                        <p:attrNameLst>
                                          <p:attrName>fillcolor</p:attrName>
                                        </p:attrNameLst>
                                      </p:cBhvr>
                                      <p:by>
                                        <p:hsl h="7200000" s="0" l="0"/>
                                      </p:by>
                                    </p:animClr>
                                    <p:animClr clrSpc="hsl" dir="cw">
                                      <p:cBhvr>
                                        <p:cTn id="57" dur="500" fill="hold"/>
                                        <p:tgtEl>
                                          <p:spTgt spid="24"/>
                                        </p:tgtEl>
                                        <p:attrNameLst>
                                          <p:attrName>stroke.color</p:attrName>
                                        </p:attrNameLst>
                                      </p:cBhvr>
                                      <p:by>
                                        <p:hsl h="7200000" s="0" l="0"/>
                                      </p:by>
                                    </p:animClr>
                                    <p:set>
                                      <p:cBhvr>
                                        <p:cTn id="58" dur="500" fill="hold"/>
                                        <p:tgtEl>
                                          <p:spTgt spid="24"/>
                                        </p:tgtEl>
                                        <p:attrNameLst>
                                          <p:attrName>fill.type</p:attrName>
                                        </p:attrNameLst>
                                      </p:cBhvr>
                                      <p:to>
                                        <p:strVal val="solid"/>
                                      </p:to>
                                    </p:set>
                                  </p:childTnLst>
                                </p:cTn>
                              </p:par>
                              <p:par>
                                <p:cTn id="59" presetID="1" presetClass="mediacall" presetSubtype="0" fill="hold" nodeType="withEffect">
                                  <p:stCondLst>
                                    <p:cond delay="0"/>
                                  </p:stCondLst>
                                  <p:childTnLst>
                                    <p:cmd type="call" cmd="playFrom(0.0)">
                                      <p:cBhvr>
                                        <p:cTn id="60" dur="4744" fill="hold"/>
                                        <p:tgtEl>
                                          <p:spTgt spid="13"/>
                                        </p:tgtEl>
                                      </p:cBhvr>
                                    </p:cmd>
                                  </p:childTnLst>
                                </p:cTn>
                              </p:par>
                              <p:par>
                                <p:cTn id="61" presetID="2" presetClass="exit" presetSubtype="1" fill="hold" nodeType="withEffect">
                                  <p:stCondLst>
                                    <p:cond delay="0"/>
                                  </p:stCondLst>
                                  <p:childTnLst>
                                    <p:anim calcmode="lin" valueType="num">
                                      <p:cBhvr additive="base">
                                        <p:cTn id="62" dur="2000"/>
                                        <p:tgtEl>
                                          <p:spTgt spid="18"/>
                                        </p:tgtEl>
                                        <p:attrNameLst>
                                          <p:attrName>ppt_x</p:attrName>
                                        </p:attrNameLst>
                                      </p:cBhvr>
                                      <p:tavLst>
                                        <p:tav tm="0">
                                          <p:val>
                                            <p:strVal val="ppt_x"/>
                                          </p:val>
                                        </p:tav>
                                        <p:tav tm="100000">
                                          <p:val>
                                            <p:strVal val="ppt_x"/>
                                          </p:val>
                                        </p:tav>
                                      </p:tavLst>
                                    </p:anim>
                                    <p:anim calcmode="lin" valueType="num">
                                      <p:cBhvr additive="base">
                                        <p:cTn id="63" dur="2000"/>
                                        <p:tgtEl>
                                          <p:spTgt spid="18"/>
                                        </p:tgtEl>
                                        <p:attrNameLst>
                                          <p:attrName>ppt_y</p:attrName>
                                        </p:attrNameLst>
                                      </p:cBhvr>
                                      <p:tavLst>
                                        <p:tav tm="0">
                                          <p:val>
                                            <p:strVal val="ppt_y"/>
                                          </p:val>
                                        </p:tav>
                                        <p:tav tm="100000">
                                          <p:val>
                                            <p:strVal val="0-ppt_h/2"/>
                                          </p:val>
                                        </p:tav>
                                      </p:tavLst>
                                    </p:anim>
                                    <p:set>
                                      <p:cBhvr>
                                        <p:cTn id="64" dur="1" fill="hold">
                                          <p:stCondLst>
                                            <p:cond delay="1999"/>
                                          </p:stCondLst>
                                        </p:cTn>
                                        <p:tgtEl>
                                          <p:spTgt spid="18"/>
                                        </p:tgtEl>
                                        <p:attrNameLst>
                                          <p:attrName>style.visibility</p:attrName>
                                        </p:attrNameLst>
                                      </p:cBhvr>
                                      <p:to>
                                        <p:strVal val="hidden"/>
                                      </p:to>
                                    </p:set>
                                  </p:childTnLst>
                                </p:cTn>
                              </p:par>
                              <p:par>
                                <p:cTn id="65" presetID="35" presetClass="path" presetSubtype="0" accel="50000" decel="50000" fill="hold" nodeType="withEffect">
                                  <p:stCondLst>
                                    <p:cond delay="0"/>
                                  </p:stCondLst>
                                  <p:childTnLst>
                                    <p:animMotion origin="layout" path="M -1.11111E-6 -3.58025E-6 L -0.19028 0.07439 " pathEditMode="relative" rAng="0" ptsTypes="AA">
                                      <p:cBhvr>
                                        <p:cTn id="66" dur="3000" fill="hold"/>
                                        <p:tgtEl>
                                          <p:spTgt spid="2052"/>
                                        </p:tgtEl>
                                        <p:attrNameLst>
                                          <p:attrName>ppt_x</p:attrName>
                                          <p:attrName>ppt_y</p:attrName>
                                        </p:attrNameLst>
                                      </p:cBhvr>
                                      <p:rCtr x="-9514" y="3704"/>
                                    </p:animMotion>
                                  </p:childTnLst>
                                </p:cTn>
                              </p:par>
                            </p:childTnLst>
                          </p:cTn>
                        </p:par>
                      </p:childTnLst>
                    </p:cTn>
                  </p:par>
                </p:childTnLst>
              </p:cTn>
              <p:nextCondLst>
                <p:cond evt="onClick" delay="0">
                  <p:tgtEl>
                    <p:spTgt spid="24"/>
                  </p:tgtEl>
                </p:cond>
              </p:nextCondLst>
            </p:seq>
            <p:seq concurrent="1" nextAc="seek">
              <p:cTn id="67" restart="whenNotActive" fill="hold" evtFilter="cancelBubble" nodeType="interactiveSeq">
                <p:stCondLst>
                  <p:cond evt="onClick" delay="0">
                    <p:tgtEl>
                      <p:spTgt spid="23"/>
                    </p:tgtEl>
                  </p:cond>
                </p:stCondLst>
                <p:endSync evt="end" delay="0">
                  <p:rtn val="all"/>
                </p:endSync>
                <p:childTnLst>
                  <p:par>
                    <p:cTn id="68" fill="hold">
                      <p:stCondLst>
                        <p:cond delay="0"/>
                      </p:stCondLst>
                      <p:childTnLst>
                        <p:par>
                          <p:cTn id="69" fill="hold">
                            <p:stCondLst>
                              <p:cond delay="0"/>
                            </p:stCondLst>
                            <p:childTnLst>
                              <p:par>
                                <p:cTn id="70" presetID="42" presetClass="exit" presetSubtype="0" fill="hold" grpId="1" nodeType="clickEffect">
                                  <p:stCondLst>
                                    <p:cond delay="0"/>
                                  </p:stCondLst>
                                  <p:childTnLst>
                                    <p:animEffect transition="out" filter="fade">
                                      <p:cBhvr>
                                        <p:cTn id="71" dur="1000"/>
                                        <p:tgtEl>
                                          <p:spTgt spid="23"/>
                                        </p:tgtEl>
                                      </p:cBhvr>
                                    </p:animEffect>
                                    <p:anim calcmode="lin" valueType="num">
                                      <p:cBhvr>
                                        <p:cTn id="72" dur="1000"/>
                                        <p:tgtEl>
                                          <p:spTgt spid="23"/>
                                        </p:tgtEl>
                                        <p:attrNameLst>
                                          <p:attrName>ppt_x</p:attrName>
                                        </p:attrNameLst>
                                      </p:cBhvr>
                                      <p:tavLst>
                                        <p:tav tm="0">
                                          <p:val>
                                            <p:strVal val="ppt_x"/>
                                          </p:val>
                                        </p:tav>
                                        <p:tav tm="100000">
                                          <p:val>
                                            <p:strVal val="ppt_x"/>
                                          </p:val>
                                        </p:tav>
                                      </p:tavLst>
                                    </p:anim>
                                    <p:anim calcmode="lin" valueType="num">
                                      <p:cBhvr>
                                        <p:cTn id="73" dur="1000"/>
                                        <p:tgtEl>
                                          <p:spTgt spid="23"/>
                                        </p:tgtEl>
                                        <p:attrNameLst>
                                          <p:attrName>ppt_y</p:attrName>
                                        </p:attrNameLst>
                                      </p:cBhvr>
                                      <p:tavLst>
                                        <p:tav tm="0">
                                          <p:val>
                                            <p:strVal val="ppt_y"/>
                                          </p:val>
                                        </p:tav>
                                        <p:tav tm="100000">
                                          <p:val>
                                            <p:strVal val="ppt_y+.1"/>
                                          </p:val>
                                        </p:tav>
                                      </p:tavLst>
                                    </p:anim>
                                    <p:set>
                                      <p:cBhvr>
                                        <p:cTn id="74" dur="1" fill="hold">
                                          <p:stCondLst>
                                            <p:cond delay="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75" restart="whenNotActive" fill="hold" evtFilter="cancelBubble" nodeType="interactiveSeq">
                <p:stCondLst>
                  <p:cond evt="onClick" delay="0">
                    <p:tgtEl>
                      <p:spTgt spid="22"/>
                    </p:tgtEl>
                  </p:cond>
                </p:stCondLst>
                <p:endSync evt="end" delay="0">
                  <p:rtn val="all"/>
                </p:endSync>
                <p:childTnLst>
                  <p:par>
                    <p:cTn id="76" fill="hold">
                      <p:stCondLst>
                        <p:cond delay="0"/>
                      </p:stCondLst>
                      <p:childTnLst>
                        <p:par>
                          <p:cTn id="77" fill="hold">
                            <p:stCondLst>
                              <p:cond delay="0"/>
                            </p:stCondLst>
                            <p:childTnLst>
                              <p:par>
                                <p:cTn id="78" presetID="42" presetClass="exit" presetSubtype="0" fill="hold" grpId="1" nodeType="clickEffect">
                                  <p:stCondLst>
                                    <p:cond delay="0"/>
                                  </p:stCondLst>
                                  <p:childTnLst>
                                    <p:animEffect transition="out" filter="fade">
                                      <p:cBhvr>
                                        <p:cTn id="79" dur="1000"/>
                                        <p:tgtEl>
                                          <p:spTgt spid="22"/>
                                        </p:tgtEl>
                                      </p:cBhvr>
                                    </p:animEffect>
                                    <p:anim calcmode="lin" valueType="num">
                                      <p:cBhvr>
                                        <p:cTn id="80" dur="1000"/>
                                        <p:tgtEl>
                                          <p:spTgt spid="22"/>
                                        </p:tgtEl>
                                        <p:attrNameLst>
                                          <p:attrName>ppt_x</p:attrName>
                                        </p:attrNameLst>
                                      </p:cBhvr>
                                      <p:tavLst>
                                        <p:tav tm="0">
                                          <p:val>
                                            <p:strVal val="ppt_x"/>
                                          </p:val>
                                        </p:tav>
                                        <p:tav tm="100000">
                                          <p:val>
                                            <p:strVal val="ppt_x"/>
                                          </p:val>
                                        </p:tav>
                                      </p:tavLst>
                                    </p:anim>
                                    <p:anim calcmode="lin" valueType="num">
                                      <p:cBhvr>
                                        <p:cTn id="81" dur="1000"/>
                                        <p:tgtEl>
                                          <p:spTgt spid="22"/>
                                        </p:tgtEl>
                                        <p:attrNameLst>
                                          <p:attrName>ppt_y</p:attrName>
                                        </p:attrNameLst>
                                      </p:cBhvr>
                                      <p:tavLst>
                                        <p:tav tm="0">
                                          <p:val>
                                            <p:strVal val="ppt_y"/>
                                          </p:val>
                                        </p:tav>
                                        <p:tav tm="100000">
                                          <p:val>
                                            <p:strVal val="ppt_y+.1"/>
                                          </p:val>
                                        </p:tav>
                                      </p:tavLst>
                                    </p:anim>
                                    <p:set>
                                      <p:cBhvr>
                                        <p:cTn id="82"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83" restart="whenNotActive" fill="hold" evtFilter="cancelBubble" nodeType="interactiveSeq">
                <p:stCondLst>
                  <p:cond evt="onClick" delay="0">
                    <p:tgtEl>
                      <p:spTgt spid="21"/>
                    </p:tgtEl>
                  </p:cond>
                </p:stCondLst>
                <p:endSync evt="end" delay="0">
                  <p:rtn val="all"/>
                </p:endSync>
                <p:childTnLst>
                  <p:par>
                    <p:cTn id="84" fill="hold">
                      <p:stCondLst>
                        <p:cond delay="0"/>
                      </p:stCondLst>
                      <p:childTnLst>
                        <p:par>
                          <p:cTn id="85" fill="hold">
                            <p:stCondLst>
                              <p:cond delay="0"/>
                            </p:stCondLst>
                            <p:childTnLst>
                              <p:par>
                                <p:cTn id="86" presetID="42" presetClass="exit" presetSubtype="0" fill="hold" grpId="1" nodeType="clickEffect">
                                  <p:stCondLst>
                                    <p:cond delay="0"/>
                                  </p:stCondLst>
                                  <p:childTnLst>
                                    <p:animEffect transition="out" filter="fade">
                                      <p:cBhvr>
                                        <p:cTn id="87" dur="1000"/>
                                        <p:tgtEl>
                                          <p:spTgt spid="21"/>
                                        </p:tgtEl>
                                      </p:cBhvr>
                                    </p:animEffect>
                                    <p:anim calcmode="lin" valueType="num">
                                      <p:cBhvr>
                                        <p:cTn id="88" dur="1000"/>
                                        <p:tgtEl>
                                          <p:spTgt spid="21"/>
                                        </p:tgtEl>
                                        <p:attrNameLst>
                                          <p:attrName>ppt_x</p:attrName>
                                        </p:attrNameLst>
                                      </p:cBhvr>
                                      <p:tavLst>
                                        <p:tav tm="0">
                                          <p:val>
                                            <p:strVal val="ppt_x"/>
                                          </p:val>
                                        </p:tav>
                                        <p:tav tm="100000">
                                          <p:val>
                                            <p:strVal val="ppt_x"/>
                                          </p:val>
                                        </p:tav>
                                      </p:tavLst>
                                    </p:anim>
                                    <p:anim calcmode="lin" valueType="num">
                                      <p:cBhvr>
                                        <p:cTn id="89" dur="1000"/>
                                        <p:tgtEl>
                                          <p:spTgt spid="21"/>
                                        </p:tgtEl>
                                        <p:attrNameLst>
                                          <p:attrName>ppt_y</p:attrName>
                                        </p:attrNameLst>
                                      </p:cBhvr>
                                      <p:tavLst>
                                        <p:tav tm="0">
                                          <p:val>
                                            <p:strVal val="ppt_y"/>
                                          </p:val>
                                        </p:tav>
                                        <p:tav tm="100000">
                                          <p:val>
                                            <p:strVal val="ppt_y+.1"/>
                                          </p:val>
                                        </p:tav>
                                      </p:tavLst>
                                    </p:anim>
                                    <p:set>
                                      <p:cBhvr>
                                        <p:cTn id="90" dur="1" fill="hold">
                                          <p:stCondLst>
                                            <p:cond delay="9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audio>
              <p:cMediaNode vol="80000">
                <p:cTn id="91" fill="hold" display="0">
                  <p:stCondLst>
                    <p:cond delay="indefinite"/>
                  </p:stCondLst>
                  <p:endCondLst>
                    <p:cond evt="onStopAudio" delay="0">
                      <p:tgtEl>
                        <p:sldTgt/>
                      </p:tgtEl>
                    </p:cond>
                  </p:endCondLst>
                </p:cTn>
                <p:tgtEl>
                  <p:spTgt spid="13"/>
                </p:tgtEl>
              </p:cMediaNode>
            </p:audio>
            <p:seq concurrent="1" nextAc="seek">
              <p:cTn id="92" restart="whenNotActive" fill="hold" evtFilter="cancelBubble" nodeType="interactiveSeq">
                <p:stCondLst>
                  <p:cond evt="onClick" delay="0">
                    <p:tgtEl>
                      <p:spTgt spid="16"/>
                    </p:tgtEl>
                  </p:cond>
                </p:stCondLst>
                <p:endSync evt="end" delay="0">
                  <p:rtn val="all"/>
                </p:endSync>
                <p:childTnLst>
                  <p:par>
                    <p:cTn id="93" fill="hold">
                      <p:stCondLst>
                        <p:cond delay="0"/>
                      </p:stCondLst>
                      <p:childTnLst>
                        <p:par>
                          <p:cTn id="94" fill="hold">
                            <p:stCondLst>
                              <p:cond delay="0"/>
                            </p:stCondLst>
                            <p:childTnLst>
                              <p:par>
                                <p:cTn id="95" presetID="8" presetClass="emph" presetSubtype="0" fill="hold" nodeType="clickEffect">
                                  <p:stCondLst>
                                    <p:cond delay="0"/>
                                  </p:stCondLst>
                                  <p:childTnLst>
                                    <p:animRot by="21600000">
                                      <p:cBhvr>
                                        <p:cTn id="96" dur="15000" fill="hold"/>
                                        <p:tgtEl>
                                          <p:spTgt spid="26"/>
                                        </p:tgtEl>
                                        <p:attrNameLst>
                                          <p:attrName>r</p:attrName>
                                        </p:attrNameLst>
                                      </p:cBhvr>
                                    </p:animRot>
                                  </p:childTnLst>
                                </p:cTn>
                              </p:par>
                            </p:childTnLst>
                          </p:cTn>
                        </p:par>
                        <p:par>
                          <p:cTn id="97" fill="hold">
                            <p:stCondLst>
                              <p:cond delay="15000"/>
                            </p:stCondLst>
                            <p:childTnLst>
                              <p:par>
                                <p:cTn id="98" presetID="1"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childTnLst>
                                </p:cTn>
                              </p:par>
                              <p:par>
                                <p:cTn id="100" presetID="1" presetClass="exit" presetSubtype="0" fill="hold" grpId="1" nodeType="withEffect">
                                  <p:stCondLst>
                                    <p:cond delay="2000"/>
                                  </p:stCondLst>
                                  <p:childTnLst>
                                    <p:set>
                                      <p:cBhvr>
                                        <p:cTn id="101" dur="1" fill="hold">
                                          <p:stCondLst>
                                            <p:cond delay="0"/>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20" grpId="0"/>
      <p:bldP spid="21" grpId="0" bldLvl="0" animBg="1"/>
      <p:bldP spid="21" grpId="1" bldLvl="0" animBg="1"/>
      <p:bldP spid="22" grpId="0" bldLvl="0" animBg="1"/>
      <p:bldP spid="22" grpId="1" bldLvl="0" animBg="1"/>
      <p:bldP spid="23" grpId="0" bldLvl="0" animBg="1"/>
      <p:bldP spid="23" grpId="1" bldLvl="0" animBg="1"/>
      <p:bldP spid="24" grpId="0" bldLvl="0" animBg="1"/>
      <p:bldP spid="24" grpId="1" bldLvl="0" animBg="1"/>
      <p:bldP spid="52" grpId="0" bldLvl="0" animBg="1"/>
      <p:bldP spid="52" grpId="1"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Giai cuu dai duong 2\underwater-vector-backgroun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63880"/>
            <a:ext cx="9144000" cy="610743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6" descr="C:\Users\ADMIN\Desktop\Giai cuu dai duong 2\Luoi.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3662680" y="-2160270"/>
            <a:ext cx="6400800" cy="8077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ADMIN\Desktop\Giai cuu dai duong 2\3b.jp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92222" l="0" r="100000">
                        <a14:backgroundMark x1="17714" y1="32963" x2="18714" y2="71389"/>
                        <a14:backgroundMark x1="91000" y1="21296" x2="87000" y2="80463"/>
                        <a14:backgroundMark x1="9714" y1="8333" x2="2714" y2="77870"/>
                        <a14:backgroundMark x1="29714" y1="34352" x2="22714" y2="81759"/>
                        <a14:backgroundMark x1="6714" y1="84352" x2="44857" y2="70093"/>
                        <a14:backgroundMark x1="14714" y1="3704" x2="31714" y2="8333"/>
                        <a14:backgroundMark x1="87000" y1="5648" x2="98000" y2="18056"/>
                      </a14:backgroundRemoval>
                    </a14:imgEffect>
                  </a14:imgLayer>
                </a14:imgProps>
              </a:ext>
              <a:ext uri="{28A0092B-C50C-407E-A947-70E740481C1C}">
                <a14:useLocalDpi xmlns:a14="http://schemas.microsoft.com/office/drawing/2010/main" val="0"/>
              </a:ext>
            </a:extLst>
          </a:blip>
          <a:srcRect/>
          <a:stretch>
            <a:fillRect/>
          </a:stretch>
        </p:blipFill>
        <p:spPr bwMode="auto">
          <a:xfrm>
            <a:off x="4065213" y="3052593"/>
            <a:ext cx="1268787" cy="1957558"/>
          </a:xfrm>
          <a:prstGeom prst="rect">
            <a:avLst/>
          </a:prstGeom>
          <a:noFill/>
          <a:extLst>
            <a:ext uri="{909E8E84-426E-40DD-AFC4-6F175D3DCCD1}">
              <a14:hiddenFill xmlns:a14="http://schemas.microsoft.com/office/drawing/2010/main">
                <a:solidFill>
                  <a:srgbClr val="FFFFFF"/>
                </a:solidFill>
              </a14:hiddenFill>
            </a:ext>
          </a:extLst>
        </p:spPr>
      </p:pic>
      <p:sp>
        <p:nvSpPr>
          <p:cNvPr id="28" name="Rounded Rectangle 27"/>
          <p:cNvSpPr/>
          <p:nvPr/>
        </p:nvSpPr>
        <p:spPr>
          <a:xfrm>
            <a:off x="510914" y="2318305"/>
            <a:ext cx="2538841" cy="1092406"/>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buFontTx/>
              <a:buNone/>
            </a:pPr>
            <a:r>
              <a:rPr lang="en-US" sz="2400" kern="1200" dirty="0">
                <a:solidFill>
                  <a:srgbClr val="0033CC"/>
                </a:solidFill>
                <a:latin typeface="Times New Roman" panose="02020603050405020304" pitchFamily="18" charset="0"/>
                <a:cs typeface="Times New Roman" panose="02020603050405020304" pitchFamily="18" charset="0"/>
              </a:rPr>
              <a:t>A</a:t>
            </a:r>
            <a:r>
              <a:rPr lang="en-US" sz="2400" kern="1200">
                <a:solidFill>
                  <a:srgbClr val="0033CC"/>
                </a:solidFill>
                <a:latin typeface="Times New Roman" panose="02020603050405020304" pitchFamily="18" charset="0"/>
                <a:cs typeface="Times New Roman" panose="02020603050405020304" pitchFamily="18" charset="0"/>
              </a:rPr>
              <a:t>. Nhàn</a:t>
            </a:r>
            <a:endParaRPr lang="en-US" sz="2400" kern="1200" dirty="0">
              <a:solidFill>
                <a:srgbClr val="0033CC"/>
              </a:solidFill>
              <a:latin typeface="Times New Roman" panose="02020603050405020304" pitchFamily="18" charset="0"/>
              <a:cs typeface="Times New Roman" panose="02020603050405020304" pitchFamily="18" charset="0"/>
            </a:endParaRPr>
          </a:p>
        </p:txBody>
      </p:sp>
      <p:pic>
        <p:nvPicPr>
          <p:cNvPr id="32" name="Picture 3" descr="C:\Users\ADMIN\Desktop\Giai cuu dai duong 2\3c.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0" r="98333">
                        <a14:foregroundMark x1="62593" y1="12023" x2="73148" y2="84946"/>
                        <a14:foregroundMark x1="49815" y1="18084" x2="43519" y2="28152"/>
                        <a14:foregroundMark x1="41481" y1="16422" x2="49815" y2="26491"/>
                        <a14:foregroundMark x1="63519" y1="12023" x2="76296" y2="21505"/>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209801" y="3257550"/>
            <a:ext cx="720044" cy="1371600"/>
          </a:xfrm>
          <a:prstGeom prst="rect">
            <a:avLst/>
          </a:prstGeom>
          <a:noFill/>
          <a:extLst>
            <a:ext uri="{909E8E84-426E-40DD-AFC4-6F175D3DCCD1}">
              <a14:hiddenFill xmlns:a14="http://schemas.microsoft.com/office/drawing/2010/main">
                <a:solidFill>
                  <a:srgbClr val="FFFFFF"/>
                </a:solidFill>
              </a14:hiddenFill>
            </a:ext>
          </a:extLst>
        </p:spPr>
      </p:pic>
      <p:sp>
        <p:nvSpPr>
          <p:cNvPr id="33" name="Rounded Rectangle 32"/>
          <p:cNvSpPr/>
          <p:nvPr/>
        </p:nvSpPr>
        <p:spPr>
          <a:xfrm>
            <a:off x="3325164" y="2308515"/>
            <a:ext cx="2568457" cy="1092406"/>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buFontTx/>
              <a:buNone/>
            </a:pPr>
            <a:r>
              <a:rPr lang="en-US" sz="2400" kern="1200" dirty="0">
                <a:solidFill>
                  <a:srgbClr val="0033CC"/>
                </a:solidFill>
                <a:latin typeface="Times New Roman" panose="02020603050405020304" pitchFamily="18" charset="0"/>
                <a:cs typeface="Times New Roman" panose="02020603050405020304" pitchFamily="18" charset="0"/>
              </a:rPr>
              <a:t>B</a:t>
            </a:r>
            <a:r>
              <a:rPr lang="en-US" sz="2400" kern="1200">
                <a:solidFill>
                  <a:srgbClr val="0033CC"/>
                </a:solidFill>
                <a:latin typeface="Times New Roman" panose="02020603050405020304" pitchFamily="18" charset="0"/>
                <a:cs typeface="Times New Roman" panose="02020603050405020304" pitchFamily="18" charset="0"/>
              </a:rPr>
              <a:t>. Hưng</a:t>
            </a:r>
            <a:endParaRPr lang="en-US" sz="2400" kern="1200" dirty="0">
              <a:solidFill>
                <a:srgbClr val="0033CC"/>
              </a:solidFill>
              <a:latin typeface="Times New Roman" panose="02020603050405020304" pitchFamily="18" charset="0"/>
              <a:cs typeface="Times New Roman" panose="02020603050405020304" pitchFamily="18" charset="0"/>
            </a:endParaRPr>
          </a:p>
        </p:txBody>
      </p:sp>
      <p:pic>
        <p:nvPicPr>
          <p:cNvPr id="35" name="Picture 4" descr="C:\Users\ADMIN\Desktop\Giai cuu dai duong 2\3.jpg"/>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0" r="100000">
                        <a14:foregroundMark x1="38702" y1="20433" x2="43750" y2="24279"/>
                      </a14:backgroundRemoval>
                    </a14:imgEffect>
                  </a14:imgLayer>
                </a14:imgProps>
              </a:ext>
              <a:ext uri="{28A0092B-C50C-407E-A947-70E740481C1C}">
                <a14:useLocalDpi xmlns:a14="http://schemas.microsoft.com/office/drawing/2010/main" val="0"/>
              </a:ext>
            </a:extLst>
          </a:blip>
          <a:srcRect/>
          <a:stretch>
            <a:fillRect/>
          </a:stretch>
        </p:blipFill>
        <p:spPr bwMode="auto">
          <a:xfrm>
            <a:off x="5893620" y="2766219"/>
            <a:ext cx="1939131" cy="1939131"/>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5" descr="C:\Users\ADMIN\Desktop\Giai cuu dai duong 2\3a.jpg"/>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0" b="100000" l="0" r="100000">
                        <a14:foregroundMark x1="29510" y1="11426" x2="31189" y2="18066"/>
                      </a14:backgroundRemoval>
                    </a14:imgEffect>
                  </a14:imgLayer>
                </a14:imgProps>
              </a:ext>
              <a:ext uri="{28A0092B-C50C-407E-A947-70E740481C1C}">
                <a14:useLocalDpi xmlns:a14="http://schemas.microsoft.com/office/drawing/2010/main" val="0"/>
              </a:ext>
            </a:extLst>
          </a:blip>
          <a:srcRect/>
          <a:stretch>
            <a:fillRect/>
          </a:stretch>
        </p:blipFill>
        <p:spPr bwMode="auto">
          <a:xfrm>
            <a:off x="5282593" y="3553320"/>
            <a:ext cx="1123633" cy="1609230"/>
          </a:xfrm>
          <a:prstGeom prst="rect">
            <a:avLst/>
          </a:prstGeom>
          <a:noFill/>
          <a:extLst>
            <a:ext uri="{909E8E84-426E-40DD-AFC4-6F175D3DCCD1}">
              <a14:hiddenFill xmlns:a14="http://schemas.microsoft.com/office/drawing/2010/main">
                <a:solidFill>
                  <a:srgbClr val="FFFFFF"/>
                </a:solidFill>
              </a14:hiddenFill>
            </a:ext>
          </a:extLst>
        </p:spPr>
      </p:pic>
      <p:sp>
        <p:nvSpPr>
          <p:cNvPr id="39" name="Rounded Rectangle 38"/>
          <p:cNvSpPr/>
          <p:nvPr/>
        </p:nvSpPr>
        <p:spPr>
          <a:xfrm>
            <a:off x="6096000" y="2318305"/>
            <a:ext cx="2752210" cy="1092406"/>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buFontTx/>
              <a:buNone/>
            </a:pPr>
            <a:r>
              <a:rPr lang="en-US" sz="2400" kern="1200" dirty="0">
                <a:solidFill>
                  <a:srgbClr val="0033CC"/>
                </a:solidFill>
                <a:latin typeface="Times New Roman" panose="02020603050405020304" pitchFamily="18" charset="0"/>
                <a:cs typeface="Times New Roman" panose="02020603050405020304" pitchFamily="18" charset="0"/>
              </a:rPr>
              <a:t>C</a:t>
            </a:r>
            <a:r>
              <a:rPr lang="en-US" sz="2400" kern="1200">
                <a:solidFill>
                  <a:srgbClr val="0033CC"/>
                </a:solidFill>
                <a:latin typeface="Times New Roman" panose="02020603050405020304" pitchFamily="18" charset="0"/>
                <a:cs typeface="Times New Roman" panose="02020603050405020304" pitchFamily="18" charset="0"/>
              </a:rPr>
              <a:t>. Ông Toàn Nha</a:t>
            </a:r>
            <a:endParaRPr lang="en-US" sz="1999" kern="1200" dirty="0">
              <a:solidFill>
                <a:srgbClr val="0033CC"/>
              </a:solidFill>
              <a:latin typeface="Times New Roman" panose="02020603050405020304" pitchFamily="18" charset="0"/>
              <a:cs typeface="Times New Roman" panose="02020603050405020304" pitchFamily="18" charset="0"/>
            </a:endParaRPr>
          </a:p>
        </p:txBody>
      </p:sp>
      <p:pic>
        <p:nvPicPr>
          <p:cNvPr id="40" name="Picture 11" descr="C:\Users\ADMIN\Desktop\Giai cuu dai duong 2\seashell-border-382756.jpg"/>
          <p:cNvPicPr>
            <a:picLocks noChangeAspect="1" noChangeArrowheads="1"/>
          </p:cNvPicPr>
          <p:nvPr/>
        </p:nvPicPr>
        <p:blipFill>
          <a:blip r:embed="rId14">
            <a:extLst>
              <a:ext uri="{BEBA8EAE-BF5A-486C-A8C5-ECC9F3942E4B}">
                <a14:imgProps xmlns:a14="http://schemas.microsoft.com/office/drawing/2010/main">
                  <a14:imgLayer r:embed="rId1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807387" y="57150"/>
            <a:ext cx="6019800" cy="205740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1" name="TextBox 40"/>
          <p:cNvSpPr txBox="1"/>
          <p:nvPr/>
        </p:nvSpPr>
        <p:spPr>
          <a:xfrm>
            <a:off x="2206171" y="514720"/>
            <a:ext cx="5363528" cy="954364"/>
          </a:xfrm>
          <a:prstGeom prst="rect">
            <a:avLst/>
          </a:prstGeom>
          <a:noFill/>
        </p:spPr>
        <p:txBody>
          <a:bodyPr wrap="square" rtlCol="0">
            <a:spAutoFit/>
          </a:bodyPr>
          <a:lstStyle/>
          <a:p>
            <a:pPr algn="ctr">
              <a:buClrTx/>
              <a:buFontTx/>
              <a:buNone/>
            </a:pPr>
            <a:r>
              <a:rPr lang="en-US" sz="2801" kern="1200">
                <a:solidFill>
                  <a:srgbClr val="0033CC"/>
                </a:solidFill>
                <a:latin typeface="Times New Roman" panose="02020603050405020304" pitchFamily="18" charset="0"/>
                <a:cs typeface="Times New Roman" panose="02020603050405020304" pitchFamily="18" charset="0"/>
              </a:rPr>
              <a:t>Ai nhà nhân vật đại diện cho căn bệnh sĩ trong tác phẩm?</a:t>
            </a:r>
            <a:endParaRPr lang="en-US" sz="2801" kern="1200" dirty="0">
              <a:solidFill>
                <a:srgbClr val="0033CC"/>
              </a:solidFill>
              <a:latin typeface="Times New Roman" panose="02020603050405020304" pitchFamily="18" charset="0"/>
              <a:cs typeface="Times New Roman" panose="02020603050405020304" pitchFamily="18" charset="0"/>
            </a:endParaRPr>
          </a:p>
        </p:txBody>
      </p:sp>
      <p:pic>
        <p:nvPicPr>
          <p:cNvPr id="42" name="Picture 2" descr="C:\Users\ADMIN\Desktop\Phan Thi Do Uyen\Giai cuu dai duong\Picture2.png">
            <a:hlinkClick r:id="" action="ppaction://hlinkshowjump?jump=nextslide"/>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848601" y="4019550"/>
            <a:ext cx="1361507" cy="1343025"/>
          </a:xfrm>
          <a:prstGeom prst="rect">
            <a:avLst/>
          </a:prstGeom>
          <a:noFill/>
          <a:extLst>
            <a:ext uri="{909E8E84-426E-40DD-AFC4-6F175D3DCCD1}">
              <a14:hiddenFill xmlns:a14="http://schemas.microsoft.com/office/drawing/2010/main">
                <a:solidFill>
                  <a:srgbClr val="FFFFFF"/>
                </a:solidFill>
              </a14:hiddenFill>
            </a:ext>
          </a:extLst>
        </p:spPr>
      </p:pic>
      <p:pic>
        <p:nvPicPr>
          <p:cNvPr id="15"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7" cstate="print"/>
          <a:stretch>
            <a:fillRect/>
          </a:stretch>
        </p:blipFill>
        <p:spPr>
          <a:xfrm>
            <a:off x="9906000" y="2893786"/>
            <a:ext cx="609600" cy="609600"/>
          </a:xfrm>
          <a:prstGeom prst="rect">
            <a:avLst/>
          </a:prstGeom>
        </p:spPr>
      </p:pic>
      <p:pic>
        <p:nvPicPr>
          <p:cNvPr id="16" name="Picture 2" descr="C:\Users\ADMIN\Desktop\Doremon cau ca ( trac nghiem )\Picture1 (2).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85162" y="552543"/>
            <a:ext cx="786438" cy="876208"/>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times up"/>
          <p:cNvGrpSpPr/>
          <p:nvPr/>
        </p:nvGrpSpPr>
        <p:grpSpPr>
          <a:xfrm>
            <a:off x="588045" y="133350"/>
            <a:ext cx="757084" cy="375064"/>
            <a:chOff x="2989747" y="438150"/>
            <a:chExt cx="1572029" cy="683752"/>
          </a:xfrm>
        </p:grpSpPr>
        <p:sp>
          <p:nvSpPr>
            <p:cNvPr id="18" name="Rounded Rectangle 17"/>
            <p:cNvSpPr/>
            <p:nvPr/>
          </p:nvSpPr>
          <p:spPr>
            <a:xfrm>
              <a:off x="2989747" y="540553"/>
              <a:ext cx="1572029" cy="58134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GB" sz="2801" kern="1200" dirty="0">
                <a:solidFill>
                  <a:srgbClr val="FFFFFF"/>
                </a:solidFill>
                <a:latin typeface="Times New Roman" panose="02020603050405020304" pitchFamily="18" charset="0"/>
                <a:cs typeface="Times New Roman" panose="02020603050405020304" pitchFamily="18" charset="0"/>
              </a:endParaRPr>
            </a:p>
          </p:txBody>
        </p:sp>
        <p:sp>
          <p:nvSpPr>
            <p:cNvPr id="19" name="Rounded Rectangle 18"/>
            <p:cNvSpPr/>
            <p:nvPr/>
          </p:nvSpPr>
          <p:spPr>
            <a:xfrm>
              <a:off x="2989747" y="438150"/>
              <a:ext cx="1572029" cy="58134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GB" sz="1099" kern="1200" dirty="0" err="1">
                  <a:solidFill>
                    <a:srgbClr val="FFFFFF"/>
                  </a:solidFill>
                  <a:latin typeface="Times New Roman" panose="02020603050405020304" pitchFamily="18" charset="0"/>
                  <a:cs typeface="Times New Roman" panose="02020603050405020304" pitchFamily="18" charset="0"/>
                </a:rPr>
                <a:t>Bắt</a:t>
              </a:r>
              <a:r>
                <a:rPr lang="en-GB" sz="1099" kern="1200" dirty="0">
                  <a:solidFill>
                    <a:srgbClr val="FFFFFF"/>
                  </a:solidFill>
                  <a:latin typeface="Times New Roman" panose="02020603050405020304" pitchFamily="18" charset="0"/>
                  <a:cs typeface="Times New Roman" panose="02020603050405020304" pitchFamily="18" charset="0"/>
                </a:rPr>
                <a:t> </a:t>
              </a:r>
              <a:r>
                <a:rPr lang="en-GB" sz="1099" kern="1200" dirty="0" err="1">
                  <a:solidFill>
                    <a:srgbClr val="FFFFFF"/>
                  </a:solidFill>
                  <a:latin typeface="Times New Roman" panose="02020603050405020304" pitchFamily="18" charset="0"/>
                  <a:cs typeface="Times New Roman" panose="02020603050405020304" pitchFamily="18" charset="0"/>
                </a:rPr>
                <a:t>đầu</a:t>
              </a:r>
              <a:r>
                <a:rPr lang="en-GB" sz="1099" kern="1200" dirty="0">
                  <a:solidFill>
                    <a:srgbClr val="FFFFFF"/>
                  </a:solidFill>
                  <a:latin typeface="Times New Roman" panose="02020603050405020304" pitchFamily="18" charset="0"/>
                  <a:cs typeface="Times New Roman" panose="02020603050405020304" pitchFamily="18" charset="0"/>
                </a:rPr>
                <a:t>!</a:t>
              </a:r>
            </a:p>
          </p:txBody>
        </p:sp>
      </p:grpSp>
      <p:pic>
        <p:nvPicPr>
          <p:cNvPr id="20" name="Picture 3" descr="C:\Users\ADMIN\Desktop\Picture2.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59482" y="720480"/>
            <a:ext cx="638980" cy="638980"/>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933247" y="708850"/>
            <a:ext cx="90244" cy="76328"/>
            <a:chOff x="2455863" y="2411803"/>
            <a:chExt cx="566738" cy="566738"/>
          </a:xfrm>
        </p:grpSpPr>
        <p:sp>
          <p:nvSpPr>
            <p:cNvPr id="22"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23"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24"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25" name="Freeform 35"/>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26"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grpSp>
      <p:grpSp>
        <p:nvGrpSpPr>
          <p:cNvPr id="27" name="Group 26"/>
          <p:cNvGrpSpPr/>
          <p:nvPr/>
        </p:nvGrpSpPr>
        <p:grpSpPr>
          <a:xfrm>
            <a:off x="934593" y="1261150"/>
            <a:ext cx="90244" cy="76328"/>
            <a:chOff x="2455863" y="2411803"/>
            <a:chExt cx="566738" cy="566738"/>
          </a:xfrm>
        </p:grpSpPr>
        <p:sp>
          <p:nvSpPr>
            <p:cNvPr id="29"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30"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31"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34" name="Freeform 35"/>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43"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grpSp>
      <p:grpSp>
        <p:nvGrpSpPr>
          <p:cNvPr id="44" name="Group 43"/>
          <p:cNvGrpSpPr/>
          <p:nvPr/>
        </p:nvGrpSpPr>
        <p:grpSpPr>
          <a:xfrm>
            <a:off x="1231629" y="1001869"/>
            <a:ext cx="90244" cy="76328"/>
            <a:chOff x="2455863" y="2411803"/>
            <a:chExt cx="566738" cy="566738"/>
          </a:xfrm>
        </p:grpSpPr>
        <p:sp>
          <p:nvSpPr>
            <p:cNvPr id="45"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46"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47"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48" name="Freeform 35"/>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49"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grpSp>
      <p:grpSp>
        <p:nvGrpSpPr>
          <p:cNvPr id="50" name="Group 49"/>
          <p:cNvGrpSpPr/>
          <p:nvPr/>
        </p:nvGrpSpPr>
        <p:grpSpPr>
          <a:xfrm>
            <a:off x="661894" y="1026808"/>
            <a:ext cx="90244" cy="76328"/>
            <a:chOff x="2455863" y="2411803"/>
            <a:chExt cx="566738" cy="566738"/>
          </a:xfrm>
        </p:grpSpPr>
        <p:sp>
          <p:nvSpPr>
            <p:cNvPr id="51"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52"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53"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54" name="Freeform 35"/>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55"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grpSp>
      <p:sp>
        <p:nvSpPr>
          <p:cNvPr id="56" name="Oval 107"/>
          <p:cNvSpPr>
            <a:spLocks noChangeArrowheads="1"/>
          </p:cNvSpPr>
          <p:nvPr/>
        </p:nvSpPr>
        <p:spPr bwMode="auto">
          <a:xfrm>
            <a:off x="944484" y="998992"/>
            <a:ext cx="67794" cy="57440"/>
          </a:xfrm>
          <a:prstGeom prst="ellipse">
            <a:avLst/>
          </a:prstGeom>
          <a:solidFill>
            <a:srgbClr val="5D5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57" name="Explosion 2 56"/>
          <p:cNvSpPr/>
          <p:nvPr/>
        </p:nvSpPr>
        <p:spPr>
          <a:xfrm>
            <a:off x="1025071" y="2521610"/>
            <a:ext cx="2362200" cy="1555530"/>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400" kern="1200" dirty="0">
                <a:solidFill>
                  <a:srgbClr val="0000FF"/>
                </a:solidFill>
                <a:latin typeface="Times New Roman" panose="02020603050405020304" pitchFamily="18" charset="0"/>
                <a:cs typeface="Times New Roman" panose="02020603050405020304" pitchFamily="18" charset="0"/>
              </a:rPr>
              <a:t>HẾT GIỜ</a:t>
            </a:r>
          </a:p>
        </p:txBody>
      </p:sp>
    </p:spTree>
    <p:extLst>
      <p:ext uri="{BB962C8B-B14F-4D97-AF65-F5344CB8AC3E}">
        <p14:creationId xmlns:p14="http://schemas.microsoft.com/office/powerpoint/2010/main" val="1569779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1030"/>
                                        </p:tgtEl>
                                        <p:attrNameLst>
                                          <p:attrName>r</p:attrName>
                                        </p:attrNameLst>
                                      </p:cBhvr>
                                    </p:animRot>
                                    <p:animRot by="-240000">
                                      <p:cBhvr>
                                        <p:cTn id="7" dur="600" fill="hold">
                                          <p:stCondLst>
                                            <p:cond delay="600"/>
                                          </p:stCondLst>
                                        </p:cTn>
                                        <p:tgtEl>
                                          <p:spTgt spid="1030"/>
                                        </p:tgtEl>
                                        <p:attrNameLst>
                                          <p:attrName>r</p:attrName>
                                        </p:attrNameLst>
                                      </p:cBhvr>
                                    </p:animRot>
                                    <p:animRot by="240000">
                                      <p:cBhvr>
                                        <p:cTn id="8" dur="600" fill="hold">
                                          <p:stCondLst>
                                            <p:cond delay="1200"/>
                                          </p:stCondLst>
                                        </p:cTn>
                                        <p:tgtEl>
                                          <p:spTgt spid="1030"/>
                                        </p:tgtEl>
                                        <p:attrNameLst>
                                          <p:attrName>r</p:attrName>
                                        </p:attrNameLst>
                                      </p:cBhvr>
                                    </p:animRot>
                                    <p:animRot by="-240000">
                                      <p:cBhvr>
                                        <p:cTn id="9" dur="600" fill="hold">
                                          <p:stCondLst>
                                            <p:cond delay="1800"/>
                                          </p:stCondLst>
                                        </p:cTn>
                                        <p:tgtEl>
                                          <p:spTgt spid="1030"/>
                                        </p:tgtEl>
                                        <p:attrNameLst>
                                          <p:attrName>r</p:attrName>
                                        </p:attrNameLst>
                                      </p:cBhvr>
                                    </p:animRot>
                                    <p:animRot by="120000">
                                      <p:cBhvr>
                                        <p:cTn id="10" dur="600" fill="hold">
                                          <p:stCondLst>
                                            <p:cond delay="2400"/>
                                          </p:stCondLst>
                                        </p:cTn>
                                        <p:tgtEl>
                                          <p:spTgt spid="103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32"/>
                                        </p:tgtEl>
                                        <p:attrNameLst>
                                          <p:attrName>r</p:attrName>
                                        </p:attrNameLst>
                                      </p:cBhvr>
                                    </p:animRot>
                                    <p:animRot by="-240000">
                                      <p:cBhvr>
                                        <p:cTn id="13" dur="600" fill="hold">
                                          <p:stCondLst>
                                            <p:cond delay="600"/>
                                          </p:stCondLst>
                                        </p:cTn>
                                        <p:tgtEl>
                                          <p:spTgt spid="32"/>
                                        </p:tgtEl>
                                        <p:attrNameLst>
                                          <p:attrName>r</p:attrName>
                                        </p:attrNameLst>
                                      </p:cBhvr>
                                    </p:animRot>
                                    <p:animRot by="240000">
                                      <p:cBhvr>
                                        <p:cTn id="14" dur="600" fill="hold">
                                          <p:stCondLst>
                                            <p:cond delay="1200"/>
                                          </p:stCondLst>
                                        </p:cTn>
                                        <p:tgtEl>
                                          <p:spTgt spid="32"/>
                                        </p:tgtEl>
                                        <p:attrNameLst>
                                          <p:attrName>r</p:attrName>
                                        </p:attrNameLst>
                                      </p:cBhvr>
                                    </p:animRot>
                                    <p:animRot by="-240000">
                                      <p:cBhvr>
                                        <p:cTn id="15" dur="600" fill="hold">
                                          <p:stCondLst>
                                            <p:cond delay="1800"/>
                                          </p:stCondLst>
                                        </p:cTn>
                                        <p:tgtEl>
                                          <p:spTgt spid="32"/>
                                        </p:tgtEl>
                                        <p:attrNameLst>
                                          <p:attrName>r</p:attrName>
                                        </p:attrNameLst>
                                      </p:cBhvr>
                                    </p:animRot>
                                    <p:animRot by="120000">
                                      <p:cBhvr>
                                        <p:cTn id="16" dur="600" fill="hold">
                                          <p:stCondLst>
                                            <p:cond delay="2400"/>
                                          </p:stCondLst>
                                        </p:cTn>
                                        <p:tgtEl>
                                          <p:spTgt spid="32"/>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300" fill="hold">
                                          <p:stCondLst>
                                            <p:cond delay="0"/>
                                          </p:stCondLst>
                                        </p:cTn>
                                        <p:tgtEl>
                                          <p:spTgt spid="36"/>
                                        </p:tgtEl>
                                        <p:attrNameLst>
                                          <p:attrName>r</p:attrName>
                                        </p:attrNameLst>
                                      </p:cBhvr>
                                    </p:animRot>
                                    <p:animRot by="-240000">
                                      <p:cBhvr>
                                        <p:cTn id="19" dur="600" fill="hold">
                                          <p:stCondLst>
                                            <p:cond delay="600"/>
                                          </p:stCondLst>
                                        </p:cTn>
                                        <p:tgtEl>
                                          <p:spTgt spid="36"/>
                                        </p:tgtEl>
                                        <p:attrNameLst>
                                          <p:attrName>r</p:attrName>
                                        </p:attrNameLst>
                                      </p:cBhvr>
                                    </p:animRot>
                                    <p:animRot by="240000">
                                      <p:cBhvr>
                                        <p:cTn id="20" dur="600" fill="hold">
                                          <p:stCondLst>
                                            <p:cond delay="1200"/>
                                          </p:stCondLst>
                                        </p:cTn>
                                        <p:tgtEl>
                                          <p:spTgt spid="36"/>
                                        </p:tgtEl>
                                        <p:attrNameLst>
                                          <p:attrName>r</p:attrName>
                                        </p:attrNameLst>
                                      </p:cBhvr>
                                    </p:animRot>
                                    <p:animRot by="-240000">
                                      <p:cBhvr>
                                        <p:cTn id="21" dur="600" fill="hold">
                                          <p:stCondLst>
                                            <p:cond delay="1800"/>
                                          </p:stCondLst>
                                        </p:cTn>
                                        <p:tgtEl>
                                          <p:spTgt spid="36"/>
                                        </p:tgtEl>
                                        <p:attrNameLst>
                                          <p:attrName>r</p:attrName>
                                        </p:attrNameLst>
                                      </p:cBhvr>
                                    </p:animRot>
                                    <p:animRot by="120000">
                                      <p:cBhvr>
                                        <p:cTn id="22" dur="600" fill="hold">
                                          <p:stCondLst>
                                            <p:cond delay="2400"/>
                                          </p:stCondLst>
                                        </p:cTn>
                                        <p:tgtEl>
                                          <p:spTgt spid="36"/>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300" fill="hold">
                                          <p:stCondLst>
                                            <p:cond delay="0"/>
                                          </p:stCondLst>
                                        </p:cTn>
                                        <p:tgtEl>
                                          <p:spTgt spid="35"/>
                                        </p:tgtEl>
                                        <p:attrNameLst>
                                          <p:attrName>r</p:attrName>
                                        </p:attrNameLst>
                                      </p:cBhvr>
                                    </p:animRot>
                                    <p:animRot by="-240000">
                                      <p:cBhvr>
                                        <p:cTn id="25" dur="600" fill="hold">
                                          <p:stCondLst>
                                            <p:cond delay="600"/>
                                          </p:stCondLst>
                                        </p:cTn>
                                        <p:tgtEl>
                                          <p:spTgt spid="35"/>
                                        </p:tgtEl>
                                        <p:attrNameLst>
                                          <p:attrName>r</p:attrName>
                                        </p:attrNameLst>
                                      </p:cBhvr>
                                    </p:animRot>
                                    <p:animRot by="240000">
                                      <p:cBhvr>
                                        <p:cTn id="26" dur="600" fill="hold">
                                          <p:stCondLst>
                                            <p:cond delay="1200"/>
                                          </p:stCondLst>
                                        </p:cTn>
                                        <p:tgtEl>
                                          <p:spTgt spid="35"/>
                                        </p:tgtEl>
                                        <p:attrNameLst>
                                          <p:attrName>r</p:attrName>
                                        </p:attrNameLst>
                                      </p:cBhvr>
                                    </p:animRot>
                                    <p:animRot by="-240000">
                                      <p:cBhvr>
                                        <p:cTn id="27" dur="600" fill="hold">
                                          <p:stCondLst>
                                            <p:cond delay="1800"/>
                                          </p:stCondLst>
                                        </p:cTn>
                                        <p:tgtEl>
                                          <p:spTgt spid="35"/>
                                        </p:tgtEl>
                                        <p:attrNameLst>
                                          <p:attrName>r</p:attrName>
                                        </p:attrNameLst>
                                      </p:cBhvr>
                                    </p:animRot>
                                    <p:animRot by="120000">
                                      <p:cBhvr>
                                        <p:cTn id="28" dur="600" fill="hold">
                                          <p:stCondLst>
                                            <p:cond delay="2400"/>
                                          </p:stCondLst>
                                        </p:cTn>
                                        <p:tgtEl>
                                          <p:spTgt spid="35"/>
                                        </p:tgtEl>
                                        <p:attrNameLst>
                                          <p:attrName>r</p:attrName>
                                        </p:attrNameLst>
                                      </p:cBhvr>
                                    </p:animRot>
                                  </p:childTnLst>
                                </p:cTn>
                              </p:par>
                              <p:par>
                                <p:cTn id="29" presetID="47"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1000"/>
                                        <p:tgtEl>
                                          <p:spTgt spid="41"/>
                                        </p:tgtEl>
                                      </p:cBhvr>
                                    </p:animEffect>
                                    <p:anim calcmode="lin" valueType="num">
                                      <p:cBhvr>
                                        <p:cTn id="32" dur="1000" fill="hold"/>
                                        <p:tgtEl>
                                          <p:spTgt spid="41"/>
                                        </p:tgtEl>
                                        <p:attrNameLst>
                                          <p:attrName>ppt_x</p:attrName>
                                        </p:attrNameLst>
                                      </p:cBhvr>
                                      <p:tavLst>
                                        <p:tav tm="0">
                                          <p:val>
                                            <p:strVal val="#ppt_x"/>
                                          </p:val>
                                        </p:tav>
                                        <p:tav tm="100000">
                                          <p:val>
                                            <p:strVal val="#ppt_x"/>
                                          </p:val>
                                        </p:tav>
                                      </p:tavLst>
                                    </p:anim>
                                    <p:anim calcmode="lin" valueType="num">
                                      <p:cBhvr>
                                        <p:cTn id="33" dur="1000" fill="hold"/>
                                        <p:tgtEl>
                                          <p:spTgt spid="41"/>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fade">
                                      <p:cBhvr>
                                        <p:cTn id="36" dur="1000"/>
                                        <p:tgtEl>
                                          <p:spTgt spid="40"/>
                                        </p:tgtEl>
                                      </p:cBhvr>
                                    </p:animEffect>
                                    <p:anim calcmode="lin" valueType="num">
                                      <p:cBhvr>
                                        <p:cTn id="37" dur="1000" fill="hold"/>
                                        <p:tgtEl>
                                          <p:spTgt spid="40"/>
                                        </p:tgtEl>
                                        <p:attrNameLst>
                                          <p:attrName>ppt_x</p:attrName>
                                        </p:attrNameLst>
                                      </p:cBhvr>
                                      <p:tavLst>
                                        <p:tav tm="0">
                                          <p:val>
                                            <p:strVal val="#ppt_x"/>
                                          </p:val>
                                        </p:tav>
                                        <p:tav tm="100000">
                                          <p:val>
                                            <p:strVal val="#ppt_x"/>
                                          </p:val>
                                        </p:tav>
                                      </p:tavLst>
                                    </p:anim>
                                    <p:anim calcmode="lin" valueType="num">
                                      <p:cBhvr>
                                        <p:cTn id="3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500" fill="hold"/>
                                        <p:tgtEl>
                                          <p:spTgt spid="28"/>
                                        </p:tgtEl>
                                        <p:attrNameLst>
                                          <p:attrName>ppt_x</p:attrName>
                                        </p:attrNameLst>
                                      </p:cBhvr>
                                      <p:tavLst>
                                        <p:tav tm="0">
                                          <p:val>
                                            <p:strVal val="#ppt_x"/>
                                          </p:val>
                                        </p:tav>
                                        <p:tav tm="100000">
                                          <p:val>
                                            <p:strVal val="#ppt_x"/>
                                          </p:val>
                                        </p:tav>
                                      </p:tavLst>
                                    </p:anim>
                                    <p:anim calcmode="lin" valueType="num">
                                      <p:cBhvr additive="base">
                                        <p:cTn id="4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additive="base">
                                        <p:cTn id="49" dur="500" fill="hold"/>
                                        <p:tgtEl>
                                          <p:spTgt spid="33"/>
                                        </p:tgtEl>
                                        <p:attrNameLst>
                                          <p:attrName>ppt_x</p:attrName>
                                        </p:attrNameLst>
                                      </p:cBhvr>
                                      <p:tavLst>
                                        <p:tav tm="0">
                                          <p:val>
                                            <p:strVal val="#ppt_x"/>
                                          </p:val>
                                        </p:tav>
                                        <p:tav tm="100000">
                                          <p:val>
                                            <p:strVal val="#ppt_x"/>
                                          </p:val>
                                        </p:tav>
                                      </p:tavLst>
                                    </p:anim>
                                    <p:anim calcmode="lin" valueType="num">
                                      <p:cBhvr additive="base">
                                        <p:cTn id="5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9"/>
                                        </p:tgtEl>
                                        <p:attrNameLst>
                                          <p:attrName>style.visibility</p:attrName>
                                        </p:attrNameLst>
                                      </p:cBhvr>
                                      <p:to>
                                        <p:strVal val="visible"/>
                                      </p:to>
                                    </p:set>
                                    <p:anim calcmode="lin" valueType="num">
                                      <p:cBhvr additive="base">
                                        <p:cTn id="55" dur="500" fill="hold"/>
                                        <p:tgtEl>
                                          <p:spTgt spid="39"/>
                                        </p:tgtEl>
                                        <p:attrNameLst>
                                          <p:attrName>ppt_x</p:attrName>
                                        </p:attrNameLst>
                                      </p:cBhvr>
                                      <p:tavLst>
                                        <p:tav tm="0">
                                          <p:val>
                                            <p:strVal val="#ppt_x"/>
                                          </p:val>
                                        </p:tav>
                                        <p:tav tm="100000">
                                          <p:val>
                                            <p:strVal val="#ppt_x"/>
                                          </p:val>
                                        </p:tav>
                                      </p:tavLst>
                                    </p:anim>
                                    <p:anim calcmode="lin" valueType="num">
                                      <p:cBhvr additive="base">
                                        <p:cTn id="56"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7" restart="whenNotActive" fill="hold" evtFilter="cancelBubble" nodeType="interactiveSeq">
                <p:stCondLst>
                  <p:cond evt="onClick" delay="0">
                    <p:tgtEl>
                      <p:spTgt spid="28"/>
                    </p:tgtEl>
                  </p:cond>
                </p:stCondLst>
                <p:endSync evt="end" delay="0">
                  <p:rtn val="all"/>
                </p:endSync>
                <p:childTnLst>
                  <p:par>
                    <p:cTn id="58" fill="hold">
                      <p:stCondLst>
                        <p:cond delay="0"/>
                      </p:stCondLst>
                      <p:childTnLst>
                        <p:par>
                          <p:cTn id="59" fill="hold">
                            <p:stCondLst>
                              <p:cond delay="0"/>
                            </p:stCondLst>
                            <p:childTnLst>
                              <p:par>
                                <p:cTn id="60" presetID="42" presetClass="exit" presetSubtype="0" fill="hold" grpId="1" nodeType="clickEffect">
                                  <p:stCondLst>
                                    <p:cond delay="0"/>
                                  </p:stCondLst>
                                  <p:childTnLst>
                                    <p:animEffect transition="out" filter="fade">
                                      <p:cBhvr>
                                        <p:cTn id="61" dur="1000"/>
                                        <p:tgtEl>
                                          <p:spTgt spid="28"/>
                                        </p:tgtEl>
                                      </p:cBhvr>
                                    </p:animEffect>
                                    <p:anim calcmode="lin" valueType="num">
                                      <p:cBhvr>
                                        <p:cTn id="62" dur="1000"/>
                                        <p:tgtEl>
                                          <p:spTgt spid="28"/>
                                        </p:tgtEl>
                                        <p:attrNameLst>
                                          <p:attrName>ppt_x</p:attrName>
                                        </p:attrNameLst>
                                      </p:cBhvr>
                                      <p:tavLst>
                                        <p:tav tm="0">
                                          <p:val>
                                            <p:strVal val="ppt_x"/>
                                          </p:val>
                                        </p:tav>
                                        <p:tav tm="100000">
                                          <p:val>
                                            <p:strVal val="ppt_x"/>
                                          </p:val>
                                        </p:tav>
                                      </p:tavLst>
                                    </p:anim>
                                    <p:anim calcmode="lin" valueType="num">
                                      <p:cBhvr>
                                        <p:cTn id="63" dur="1000"/>
                                        <p:tgtEl>
                                          <p:spTgt spid="28"/>
                                        </p:tgtEl>
                                        <p:attrNameLst>
                                          <p:attrName>ppt_y</p:attrName>
                                        </p:attrNameLst>
                                      </p:cBhvr>
                                      <p:tavLst>
                                        <p:tav tm="0">
                                          <p:val>
                                            <p:strVal val="ppt_y"/>
                                          </p:val>
                                        </p:tav>
                                        <p:tav tm="100000">
                                          <p:val>
                                            <p:strVal val="ppt_y+.1"/>
                                          </p:val>
                                        </p:tav>
                                      </p:tavLst>
                                    </p:anim>
                                    <p:set>
                                      <p:cBhvr>
                                        <p:cTn id="64" dur="1" fill="hold">
                                          <p:stCondLst>
                                            <p:cond delay="9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65" restart="whenNotActive" fill="hold" evtFilter="cancelBubble" nodeType="interactiveSeq">
                <p:stCondLst>
                  <p:cond evt="onClick" delay="0">
                    <p:tgtEl>
                      <p:spTgt spid="33"/>
                    </p:tgtEl>
                  </p:cond>
                </p:stCondLst>
                <p:endSync evt="end" delay="0">
                  <p:rtn val="all"/>
                </p:endSync>
                <p:childTnLst>
                  <p:par>
                    <p:cTn id="66" fill="hold">
                      <p:stCondLst>
                        <p:cond delay="0"/>
                      </p:stCondLst>
                      <p:childTnLst>
                        <p:par>
                          <p:cTn id="67" fill="hold">
                            <p:stCondLst>
                              <p:cond delay="0"/>
                            </p:stCondLst>
                            <p:childTnLst>
                              <p:par>
                                <p:cTn id="68" presetID="42" presetClass="exit" presetSubtype="0" fill="hold" grpId="1" nodeType="clickEffect">
                                  <p:stCondLst>
                                    <p:cond delay="0"/>
                                  </p:stCondLst>
                                  <p:childTnLst>
                                    <p:animEffect transition="out" filter="fade">
                                      <p:cBhvr>
                                        <p:cTn id="69" dur="1000"/>
                                        <p:tgtEl>
                                          <p:spTgt spid="33"/>
                                        </p:tgtEl>
                                      </p:cBhvr>
                                    </p:animEffect>
                                    <p:anim calcmode="lin" valueType="num">
                                      <p:cBhvr>
                                        <p:cTn id="70" dur="1000"/>
                                        <p:tgtEl>
                                          <p:spTgt spid="33"/>
                                        </p:tgtEl>
                                        <p:attrNameLst>
                                          <p:attrName>ppt_x</p:attrName>
                                        </p:attrNameLst>
                                      </p:cBhvr>
                                      <p:tavLst>
                                        <p:tav tm="0">
                                          <p:val>
                                            <p:strVal val="ppt_x"/>
                                          </p:val>
                                        </p:tav>
                                        <p:tav tm="100000">
                                          <p:val>
                                            <p:strVal val="ppt_x"/>
                                          </p:val>
                                        </p:tav>
                                      </p:tavLst>
                                    </p:anim>
                                    <p:anim calcmode="lin" valueType="num">
                                      <p:cBhvr>
                                        <p:cTn id="71" dur="1000"/>
                                        <p:tgtEl>
                                          <p:spTgt spid="33"/>
                                        </p:tgtEl>
                                        <p:attrNameLst>
                                          <p:attrName>ppt_y</p:attrName>
                                        </p:attrNameLst>
                                      </p:cBhvr>
                                      <p:tavLst>
                                        <p:tav tm="0">
                                          <p:val>
                                            <p:strVal val="ppt_y"/>
                                          </p:val>
                                        </p:tav>
                                        <p:tav tm="100000">
                                          <p:val>
                                            <p:strVal val="ppt_y+.1"/>
                                          </p:val>
                                        </p:tav>
                                      </p:tavLst>
                                    </p:anim>
                                    <p:set>
                                      <p:cBhvr>
                                        <p:cTn id="72" dur="1" fill="hold">
                                          <p:stCondLst>
                                            <p:cond delay="9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73" restart="whenNotActive" fill="hold" evtFilter="cancelBubble" nodeType="interactiveSeq">
                <p:stCondLst>
                  <p:cond evt="onClick" delay="0">
                    <p:tgtEl>
                      <p:spTgt spid="39"/>
                    </p:tgtEl>
                  </p:cond>
                </p:stCondLst>
                <p:endSync evt="end" delay="0">
                  <p:rtn val="all"/>
                </p:endSync>
                <p:childTnLst>
                  <p:par>
                    <p:cTn id="74" fill="hold">
                      <p:stCondLst>
                        <p:cond delay="0"/>
                      </p:stCondLst>
                      <p:childTnLst>
                        <p:par>
                          <p:cTn id="75" fill="hold">
                            <p:stCondLst>
                              <p:cond delay="0"/>
                            </p:stCondLst>
                            <p:childTnLst>
                              <p:par>
                                <p:cTn id="76" presetID="21" presetClass="emph" presetSubtype="0" repeatCount="indefinite" fill="hold" grpId="1" nodeType="withEffect">
                                  <p:stCondLst>
                                    <p:cond delay="0"/>
                                  </p:stCondLst>
                                  <p:childTnLst>
                                    <p:animClr clrSpc="hsl" dir="cw">
                                      <p:cBhvr override="childStyle">
                                        <p:cTn id="77" dur="500" fill="hold"/>
                                        <p:tgtEl>
                                          <p:spTgt spid="39"/>
                                        </p:tgtEl>
                                        <p:attrNameLst>
                                          <p:attrName>style.color</p:attrName>
                                        </p:attrNameLst>
                                      </p:cBhvr>
                                      <p:by>
                                        <p:hsl h="7200000" s="0" l="0"/>
                                      </p:by>
                                    </p:animClr>
                                    <p:animClr clrSpc="hsl" dir="cw">
                                      <p:cBhvr>
                                        <p:cTn id="78" dur="500" fill="hold"/>
                                        <p:tgtEl>
                                          <p:spTgt spid="39"/>
                                        </p:tgtEl>
                                        <p:attrNameLst>
                                          <p:attrName>fillcolor</p:attrName>
                                        </p:attrNameLst>
                                      </p:cBhvr>
                                      <p:by>
                                        <p:hsl h="7200000" s="0" l="0"/>
                                      </p:by>
                                    </p:animClr>
                                    <p:animClr clrSpc="hsl" dir="cw">
                                      <p:cBhvr>
                                        <p:cTn id="79" dur="500" fill="hold"/>
                                        <p:tgtEl>
                                          <p:spTgt spid="39"/>
                                        </p:tgtEl>
                                        <p:attrNameLst>
                                          <p:attrName>stroke.color</p:attrName>
                                        </p:attrNameLst>
                                      </p:cBhvr>
                                      <p:by>
                                        <p:hsl h="7200000" s="0" l="0"/>
                                      </p:by>
                                    </p:animClr>
                                    <p:set>
                                      <p:cBhvr>
                                        <p:cTn id="80" dur="500" fill="hold"/>
                                        <p:tgtEl>
                                          <p:spTgt spid="39"/>
                                        </p:tgtEl>
                                        <p:attrNameLst>
                                          <p:attrName>fill.type</p:attrName>
                                        </p:attrNameLst>
                                      </p:cBhvr>
                                      <p:to>
                                        <p:strVal val="solid"/>
                                      </p:to>
                                    </p:set>
                                  </p:childTnLst>
                                </p:cTn>
                              </p:par>
                              <p:par>
                                <p:cTn id="81" presetID="1" presetClass="mediacall" presetSubtype="0" fill="hold" nodeType="withEffect">
                                  <p:stCondLst>
                                    <p:cond delay="0"/>
                                  </p:stCondLst>
                                  <p:childTnLst>
                                    <p:cmd type="call" cmd="playFrom(0.0)">
                                      <p:cBhvr>
                                        <p:cTn id="82" dur="4744" fill="hold"/>
                                        <p:tgtEl>
                                          <p:spTgt spid="15"/>
                                        </p:tgtEl>
                                      </p:cBhvr>
                                    </p:cmd>
                                  </p:childTnLst>
                                </p:cTn>
                              </p:par>
                              <p:par>
                                <p:cTn id="83" presetID="2" presetClass="exit" presetSubtype="1" fill="hold" nodeType="withEffect">
                                  <p:stCondLst>
                                    <p:cond delay="0"/>
                                  </p:stCondLst>
                                  <p:childTnLst>
                                    <p:anim calcmode="lin" valueType="num">
                                      <p:cBhvr additive="base">
                                        <p:cTn id="84" dur="2000"/>
                                        <p:tgtEl>
                                          <p:spTgt spid="37"/>
                                        </p:tgtEl>
                                        <p:attrNameLst>
                                          <p:attrName>ppt_x</p:attrName>
                                        </p:attrNameLst>
                                      </p:cBhvr>
                                      <p:tavLst>
                                        <p:tav tm="0">
                                          <p:val>
                                            <p:strVal val="ppt_x"/>
                                          </p:val>
                                        </p:tav>
                                        <p:tav tm="100000">
                                          <p:val>
                                            <p:strVal val="ppt_x"/>
                                          </p:val>
                                        </p:tav>
                                      </p:tavLst>
                                    </p:anim>
                                    <p:anim calcmode="lin" valueType="num">
                                      <p:cBhvr additive="base">
                                        <p:cTn id="85" dur="2000"/>
                                        <p:tgtEl>
                                          <p:spTgt spid="37"/>
                                        </p:tgtEl>
                                        <p:attrNameLst>
                                          <p:attrName>ppt_y</p:attrName>
                                        </p:attrNameLst>
                                      </p:cBhvr>
                                      <p:tavLst>
                                        <p:tav tm="0">
                                          <p:val>
                                            <p:strVal val="ppt_y"/>
                                          </p:val>
                                        </p:tav>
                                        <p:tav tm="100000">
                                          <p:val>
                                            <p:strVal val="0-ppt_h/2"/>
                                          </p:val>
                                        </p:tav>
                                      </p:tavLst>
                                    </p:anim>
                                    <p:set>
                                      <p:cBhvr>
                                        <p:cTn id="86" dur="1" fill="hold">
                                          <p:stCondLst>
                                            <p:cond delay="1999"/>
                                          </p:stCondLst>
                                        </p:cTn>
                                        <p:tgtEl>
                                          <p:spTgt spid="37"/>
                                        </p:tgtEl>
                                        <p:attrNameLst>
                                          <p:attrName>style.visibility</p:attrName>
                                        </p:attrNameLst>
                                      </p:cBhvr>
                                      <p:to>
                                        <p:strVal val="hidden"/>
                                      </p:to>
                                    </p:set>
                                  </p:childTnLst>
                                </p:cTn>
                              </p:par>
                              <p:par>
                                <p:cTn id="87" presetID="63" presetClass="path" presetSubtype="0" accel="50000" decel="50000" fill="hold" nodeType="withEffect">
                                  <p:stCondLst>
                                    <p:cond delay="0"/>
                                  </p:stCondLst>
                                  <p:childTnLst>
                                    <p:animMotion origin="layout" path="M 3.61111E-6 3.33333E-6 L 0.18559 0.04444 " pathEditMode="relative" rAng="0" ptsTypes="AA">
                                      <p:cBhvr>
                                        <p:cTn id="88" dur="3000" fill="hold"/>
                                        <p:tgtEl>
                                          <p:spTgt spid="32"/>
                                        </p:tgtEl>
                                        <p:attrNameLst>
                                          <p:attrName>ppt_x</p:attrName>
                                          <p:attrName>ppt_y</p:attrName>
                                        </p:attrNameLst>
                                      </p:cBhvr>
                                      <p:rCtr x="9271" y="2222"/>
                                    </p:animMotion>
                                  </p:childTnLst>
                                </p:cTn>
                              </p:par>
                              <p:par>
                                <p:cTn id="89" presetID="35" presetClass="path" presetSubtype="0" accel="50000" decel="50000" fill="hold" nodeType="withEffect">
                                  <p:stCondLst>
                                    <p:cond delay="0"/>
                                  </p:stCondLst>
                                  <p:childTnLst>
                                    <p:animMotion origin="layout" path="M -2.5E-6 -2.22222E-6 L -0.07239 0.00834 " pathEditMode="relative" rAng="0" ptsTypes="AA">
                                      <p:cBhvr>
                                        <p:cTn id="90" dur="3000" fill="hold"/>
                                        <p:tgtEl>
                                          <p:spTgt spid="36"/>
                                        </p:tgtEl>
                                        <p:attrNameLst>
                                          <p:attrName>ppt_x</p:attrName>
                                          <p:attrName>ppt_y</p:attrName>
                                        </p:attrNameLst>
                                      </p:cBhvr>
                                      <p:rCtr x="-3628" y="401"/>
                                    </p:animMotion>
                                  </p:childTnLst>
                                </p:cTn>
                              </p:par>
                              <p:par>
                                <p:cTn id="91" presetID="35" presetClass="path" presetSubtype="0" accel="50000" decel="50000" fill="hold" nodeType="withEffect">
                                  <p:stCondLst>
                                    <p:cond delay="0"/>
                                  </p:stCondLst>
                                  <p:childTnLst>
                                    <p:animMotion origin="layout" path="M 3.33333E-6 2.59259E-6 L -0.10261 0.13981 " pathEditMode="relative" rAng="0" ptsTypes="AA">
                                      <p:cBhvr>
                                        <p:cTn id="92" dur="3000" fill="hold"/>
                                        <p:tgtEl>
                                          <p:spTgt spid="35"/>
                                        </p:tgtEl>
                                        <p:attrNameLst>
                                          <p:attrName>ppt_x</p:attrName>
                                          <p:attrName>ppt_y</p:attrName>
                                        </p:attrNameLst>
                                      </p:cBhvr>
                                      <p:rCtr x="-5139" y="6975"/>
                                    </p:animMotion>
                                  </p:childTnLst>
                                </p:cTn>
                              </p:par>
                            </p:childTnLst>
                          </p:cTn>
                        </p:par>
                      </p:childTnLst>
                    </p:cTn>
                  </p:par>
                </p:childTnLst>
              </p:cTn>
              <p:nextCondLst>
                <p:cond evt="onClick" delay="0">
                  <p:tgtEl>
                    <p:spTgt spid="39"/>
                  </p:tgtEl>
                </p:cond>
              </p:nextCondLst>
            </p:seq>
            <p:audio>
              <p:cMediaNode vol="80000">
                <p:cTn id="93" fill="hold" display="0">
                  <p:stCondLst>
                    <p:cond delay="indefinite"/>
                  </p:stCondLst>
                  <p:endCondLst>
                    <p:cond evt="onStopAudio" delay="0">
                      <p:tgtEl>
                        <p:sldTgt/>
                      </p:tgtEl>
                    </p:cond>
                  </p:endCondLst>
                </p:cTn>
                <p:tgtEl>
                  <p:spTgt spid="15"/>
                </p:tgtEl>
              </p:cMediaNode>
            </p:audio>
            <p:seq concurrent="1" nextAc="seek">
              <p:cTn id="94" restart="whenNotActive" fill="hold" evtFilter="cancelBubble" nodeType="interactiveSeq">
                <p:stCondLst>
                  <p:cond evt="onClick" delay="0">
                    <p:tgtEl>
                      <p:spTgt spid="17"/>
                    </p:tgtEl>
                  </p:cond>
                </p:stCondLst>
                <p:endSync evt="end" delay="0">
                  <p:rtn val="all"/>
                </p:endSync>
                <p:childTnLst>
                  <p:par>
                    <p:cTn id="95" fill="hold">
                      <p:stCondLst>
                        <p:cond delay="0"/>
                      </p:stCondLst>
                      <p:childTnLst>
                        <p:par>
                          <p:cTn id="96" fill="hold">
                            <p:stCondLst>
                              <p:cond delay="0"/>
                            </p:stCondLst>
                            <p:childTnLst>
                              <p:par>
                                <p:cTn id="97" presetID="8" presetClass="emph" presetSubtype="0" fill="hold" nodeType="clickEffect">
                                  <p:stCondLst>
                                    <p:cond delay="0"/>
                                  </p:stCondLst>
                                  <p:childTnLst>
                                    <p:animRot by="21600000">
                                      <p:cBhvr>
                                        <p:cTn id="98" dur="15000" fill="hold"/>
                                        <p:tgtEl>
                                          <p:spTgt spid="20"/>
                                        </p:tgtEl>
                                        <p:attrNameLst>
                                          <p:attrName>r</p:attrName>
                                        </p:attrNameLst>
                                      </p:cBhvr>
                                    </p:animRot>
                                  </p:childTnLst>
                                </p:cTn>
                              </p:par>
                            </p:childTnLst>
                          </p:cTn>
                        </p:par>
                        <p:par>
                          <p:cTn id="99" fill="hold">
                            <p:stCondLst>
                              <p:cond delay="15000"/>
                            </p:stCondLst>
                            <p:childTnLst>
                              <p:par>
                                <p:cTn id="100" presetID="1" presetClass="entr" presetSubtype="0" fill="hold" grpId="0" nodeType="afterEffect">
                                  <p:stCondLst>
                                    <p:cond delay="0"/>
                                  </p:stCondLst>
                                  <p:childTnLst>
                                    <p:set>
                                      <p:cBhvr>
                                        <p:cTn id="101" dur="1" fill="hold">
                                          <p:stCondLst>
                                            <p:cond delay="0"/>
                                          </p:stCondLst>
                                        </p:cTn>
                                        <p:tgtEl>
                                          <p:spTgt spid="57"/>
                                        </p:tgtEl>
                                        <p:attrNameLst>
                                          <p:attrName>style.visibility</p:attrName>
                                        </p:attrNameLst>
                                      </p:cBhvr>
                                      <p:to>
                                        <p:strVal val="visible"/>
                                      </p:to>
                                    </p:set>
                                  </p:childTnLst>
                                </p:cTn>
                              </p:par>
                              <p:par>
                                <p:cTn id="102" presetID="1" presetClass="exit" presetSubtype="0" fill="hold" grpId="1" nodeType="withEffect">
                                  <p:stCondLst>
                                    <p:cond delay="2000"/>
                                  </p:stCondLst>
                                  <p:childTnLst>
                                    <p:set>
                                      <p:cBhvr>
                                        <p:cTn id="103" dur="1" fill="hold">
                                          <p:stCondLst>
                                            <p:cond delay="0"/>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28" grpId="0" bldLvl="0" animBg="1"/>
      <p:bldP spid="28" grpId="1" bldLvl="0" animBg="1"/>
      <p:bldP spid="33" grpId="0" bldLvl="0" animBg="1"/>
      <p:bldP spid="33" grpId="1" bldLvl="0" animBg="1"/>
      <p:bldP spid="39" grpId="0" bldLvl="0" animBg="1"/>
      <p:bldP spid="39" grpId="1" bldLvl="0" animBg="1"/>
      <p:bldP spid="41" grpId="0"/>
      <p:bldP spid="57" grpId="0" bldLvl="0" animBg="1"/>
      <p:bldP spid="57" grpId="1"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Giai cuu dai duong 2\4742a38d613d97be6200f1154f11a25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71450"/>
            <a:ext cx="9143999" cy="62484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DMIN\Desktop\Giai cuu dai duong 2\4c.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066801" y="2424651"/>
            <a:ext cx="6055949" cy="273789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C:\Users\ADMIN\Desktop\Giai cuu dai duong 2\Luoi.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000250"/>
            <a:ext cx="8915400" cy="8077200"/>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le 23"/>
          <p:cNvSpPr/>
          <p:nvPr/>
        </p:nvSpPr>
        <p:spPr>
          <a:xfrm>
            <a:off x="1654147" y="2391447"/>
            <a:ext cx="2421741" cy="6858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buFontTx/>
              <a:buNone/>
            </a:pPr>
            <a:r>
              <a:rPr lang="en-US" sz="2400" kern="1200" dirty="0">
                <a:solidFill>
                  <a:srgbClr val="0033CC"/>
                </a:solidFill>
                <a:latin typeface="Times New Roman" panose="02020603050405020304" pitchFamily="18" charset="0"/>
                <a:cs typeface="Times New Roman" panose="02020603050405020304" pitchFamily="18" charset="0"/>
              </a:rPr>
              <a:t>A</a:t>
            </a:r>
            <a:r>
              <a:rPr lang="en-US" sz="2400" kern="1200">
                <a:solidFill>
                  <a:srgbClr val="0033CC"/>
                </a:solidFill>
                <a:latin typeface="Times New Roman" panose="02020603050405020304" pitchFamily="18" charset="0"/>
                <a:cs typeface="Times New Roman" panose="02020603050405020304" pitchFamily="18" charset="0"/>
              </a:rPr>
              <a:t>. Có</a:t>
            </a:r>
            <a:endParaRPr lang="en-US" sz="2400" kern="1200" dirty="0">
              <a:solidFill>
                <a:srgbClr val="0033CC"/>
              </a:solidFill>
              <a:latin typeface="Times New Roman" panose="02020603050405020304" pitchFamily="18" charset="0"/>
              <a:cs typeface="Times New Roman" panose="02020603050405020304" pitchFamily="18" charset="0"/>
            </a:endParaRPr>
          </a:p>
        </p:txBody>
      </p:sp>
      <p:sp>
        <p:nvSpPr>
          <p:cNvPr id="27" name="Rounded Rectangle 26"/>
          <p:cNvSpPr/>
          <p:nvPr/>
        </p:nvSpPr>
        <p:spPr>
          <a:xfrm>
            <a:off x="5046345" y="2366861"/>
            <a:ext cx="2649855" cy="6858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buFontTx/>
              <a:buNone/>
            </a:pPr>
            <a:r>
              <a:rPr lang="en-US" sz="2400" kern="1200" dirty="0">
                <a:solidFill>
                  <a:srgbClr val="0033CC"/>
                </a:solidFill>
                <a:latin typeface="Times New Roman" panose="02020603050405020304" pitchFamily="18" charset="0"/>
                <a:cs typeface="Times New Roman" panose="02020603050405020304" pitchFamily="18" charset="0"/>
              </a:rPr>
              <a:t>B</a:t>
            </a:r>
            <a:r>
              <a:rPr lang="en-US" sz="2400" kern="1200">
                <a:solidFill>
                  <a:srgbClr val="0033CC"/>
                </a:solidFill>
                <a:latin typeface="Times New Roman" panose="02020603050405020304" pitchFamily="18" charset="0"/>
                <a:cs typeface="Times New Roman" panose="02020603050405020304" pitchFamily="18" charset="0"/>
              </a:rPr>
              <a:t>. </a:t>
            </a:r>
            <a:r>
              <a:rPr lang="en-US" sz="2400" kern="1200">
                <a:solidFill>
                  <a:srgbClr val="0033CC"/>
                </a:solidFill>
                <a:latin typeface="Times New Roman" panose="02020603050405020304" pitchFamily="18" charset="0"/>
                <a:cs typeface="Times New Roman" panose="02020603050405020304" pitchFamily="18" charset="0"/>
                <a:sym typeface="+mn-ea"/>
              </a:rPr>
              <a:t>Không</a:t>
            </a:r>
            <a:endParaRPr lang="en-US" sz="1999" kern="1200" dirty="0">
              <a:solidFill>
                <a:srgbClr val="0033CC"/>
              </a:solidFill>
              <a:latin typeface="Times New Roman" panose="02020603050405020304" pitchFamily="18" charset="0"/>
              <a:cs typeface="Times New Roman" panose="02020603050405020304" pitchFamily="18" charset="0"/>
            </a:endParaRPr>
          </a:p>
        </p:txBody>
      </p:sp>
      <p:pic>
        <p:nvPicPr>
          <p:cNvPr id="29" name="Picture 11" descr="C:\Users\ADMIN\Desktop\Giai cuu dai duong 2\seashell-border-382756.jpg"/>
          <p:cNvPicPr>
            <a:picLocks noChangeAspect="1" noChangeArrowheads="1"/>
          </p:cNvPicPr>
          <p:nvPr/>
        </p:nvPicPr>
        <p:blipFill>
          <a:blip r:embed="rId8">
            <a:extLst>
              <a:ext uri="{BEBA8EAE-BF5A-486C-A8C5-ECC9F3942E4B}">
                <a14:imgProps xmlns:a14="http://schemas.microsoft.com/office/drawing/2010/main">
                  <a14:imgLayer r:embed="rId9">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676400" y="57150"/>
            <a:ext cx="6019800" cy="205740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0" name="TextBox 29"/>
          <p:cNvSpPr txBox="1"/>
          <p:nvPr/>
        </p:nvSpPr>
        <p:spPr>
          <a:xfrm>
            <a:off x="2001992" y="306144"/>
            <a:ext cx="5140015" cy="1816395"/>
          </a:xfrm>
          <a:prstGeom prst="rect">
            <a:avLst/>
          </a:prstGeom>
          <a:noFill/>
        </p:spPr>
        <p:txBody>
          <a:bodyPr wrap="square" rtlCol="0">
            <a:spAutoFit/>
          </a:bodyPr>
          <a:lstStyle/>
          <a:p>
            <a:pPr algn="ctr">
              <a:buClrTx/>
              <a:buFontTx/>
              <a:buNone/>
            </a:pPr>
            <a:r>
              <a:rPr lang="en-US" sz="2801" kern="1200" dirty="0" err="1">
                <a:solidFill>
                  <a:srgbClr val="0033CC"/>
                </a:solidFill>
                <a:latin typeface="Times New Roman" panose="02020603050405020304" pitchFamily="18" charset="0"/>
                <a:cs typeface="Times New Roman" panose="02020603050405020304" pitchFamily="18" charset="0"/>
              </a:rPr>
              <a:t>Cuối</a:t>
            </a:r>
            <a:r>
              <a:rPr lang="en-US" sz="2801" kern="1200" dirty="0">
                <a:solidFill>
                  <a:srgbClr val="0033CC"/>
                </a:solidFill>
                <a:latin typeface="Times New Roman" panose="02020603050405020304" pitchFamily="18" charset="0"/>
                <a:cs typeface="Times New Roman" panose="02020603050405020304" pitchFamily="18" charset="0"/>
              </a:rPr>
              <a:t> </a:t>
            </a:r>
            <a:r>
              <a:rPr lang="en-US" sz="2801" kern="1200" dirty="0" err="1">
                <a:solidFill>
                  <a:srgbClr val="0033CC"/>
                </a:solidFill>
                <a:latin typeface="Times New Roman" panose="02020603050405020304" pitchFamily="18" charset="0"/>
                <a:cs typeface="Times New Roman" panose="02020603050405020304" pitchFamily="18" charset="0"/>
              </a:rPr>
              <a:t>đoạn</a:t>
            </a:r>
            <a:r>
              <a:rPr lang="en-US" sz="2801" kern="1200" dirty="0">
                <a:solidFill>
                  <a:srgbClr val="0033CC"/>
                </a:solidFill>
                <a:latin typeface="Times New Roman" panose="02020603050405020304" pitchFamily="18" charset="0"/>
                <a:cs typeface="Times New Roman" panose="02020603050405020304" pitchFamily="18" charset="0"/>
              </a:rPr>
              <a:t> </a:t>
            </a:r>
            <a:r>
              <a:rPr lang="en-US" sz="2801" kern="1200" dirty="0" err="1">
                <a:solidFill>
                  <a:srgbClr val="0033CC"/>
                </a:solidFill>
                <a:latin typeface="Times New Roman" panose="02020603050405020304" pitchFamily="18" charset="0"/>
                <a:cs typeface="Times New Roman" panose="02020603050405020304" pitchFamily="18" charset="0"/>
              </a:rPr>
              <a:t>trích</a:t>
            </a:r>
            <a:r>
              <a:rPr lang="en-US" sz="2801" kern="1200">
                <a:solidFill>
                  <a:srgbClr val="0033CC"/>
                </a:solidFill>
                <a:latin typeface="Times New Roman" panose="02020603050405020304" pitchFamily="18" charset="0"/>
                <a:cs typeface="Times New Roman" panose="02020603050405020304" pitchFamily="18" charset="0"/>
              </a:rPr>
              <a:t>, ông Toàn Nha bị thương nặng do bệnh sĩ của mình gây ra nhưng ông có nhận ra sai lầm hay không?</a:t>
            </a:r>
            <a:endParaRPr lang="en-US" sz="2801" kern="1200" dirty="0">
              <a:solidFill>
                <a:srgbClr val="0033CC"/>
              </a:solidFill>
              <a:latin typeface="Times New Roman" panose="02020603050405020304" pitchFamily="18" charset="0"/>
              <a:cs typeface="Times New Roman" panose="02020603050405020304" pitchFamily="18" charset="0"/>
            </a:endParaRPr>
          </a:p>
        </p:txBody>
      </p:sp>
      <p:pic>
        <p:nvPicPr>
          <p:cNvPr id="31" name="Picture 2" descr="C:\Users\ADMIN\Desktop\Phan Thi Do Uyen\Giai cuu dai duong\Picture2.png">
            <a:hlinkClick r:id="" action="ppaction://hlinkshowjump?jump=nextslide"/>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34893" y="3914775"/>
            <a:ext cx="1361507" cy="1343025"/>
          </a:xfrm>
          <a:prstGeom prst="rect">
            <a:avLst/>
          </a:prstGeom>
          <a:noFill/>
          <a:extLst>
            <a:ext uri="{909E8E84-426E-40DD-AFC4-6F175D3DCCD1}">
              <a14:hiddenFill xmlns:a14="http://schemas.microsoft.com/office/drawing/2010/main">
                <a:solidFill>
                  <a:srgbClr val="FFFFFF"/>
                </a:solidFill>
              </a14:hiddenFill>
            </a:ext>
          </a:extLst>
        </p:spPr>
      </p:pic>
      <p:pic>
        <p:nvPicPr>
          <p:cNvPr id="12"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cstate="print"/>
          <a:stretch>
            <a:fillRect/>
          </a:stretch>
        </p:blipFill>
        <p:spPr>
          <a:xfrm>
            <a:off x="9906000" y="2893786"/>
            <a:ext cx="609600" cy="609600"/>
          </a:xfrm>
          <a:prstGeom prst="rect">
            <a:avLst/>
          </a:prstGeom>
        </p:spPr>
      </p:pic>
      <p:pic>
        <p:nvPicPr>
          <p:cNvPr id="13" name="Picture 2" descr="C:\Users\ADMIN\Desktop\Doremon cau ca ( trac nghiem )\Picture1 (2).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85162" y="552543"/>
            <a:ext cx="786438" cy="876208"/>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times up"/>
          <p:cNvGrpSpPr/>
          <p:nvPr/>
        </p:nvGrpSpPr>
        <p:grpSpPr>
          <a:xfrm>
            <a:off x="588045" y="133350"/>
            <a:ext cx="757084" cy="375064"/>
            <a:chOff x="2989747" y="438150"/>
            <a:chExt cx="1572029" cy="683752"/>
          </a:xfrm>
        </p:grpSpPr>
        <p:sp>
          <p:nvSpPr>
            <p:cNvPr id="15" name="Rounded Rectangle 14"/>
            <p:cNvSpPr/>
            <p:nvPr/>
          </p:nvSpPr>
          <p:spPr>
            <a:xfrm>
              <a:off x="2989747" y="540553"/>
              <a:ext cx="1572029" cy="58134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GB" sz="2801" kern="1200" dirty="0">
                <a:solidFill>
                  <a:srgbClr val="FFFFFF"/>
                </a:solidFill>
                <a:latin typeface="Times New Roman" panose="02020603050405020304" pitchFamily="18" charset="0"/>
                <a:cs typeface="Times New Roman" panose="02020603050405020304" pitchFamily="18" charset="0"/>
              </a:endParaRPr>
            </a:p>
          </p:txBody>
        </p:sp>
        <p:sp>
          <p:nvSpPr>
            <p:cNvPr id="16" name="Rounded Rectangle 15"/>
            <p:cNvSpPr/>
            <p:nvPr/>
          </p:nvSpPr>
          <p:spPr>
            <a:xfrm>
              <a:off x="2989747" y="438150"/>
              <a:ext cx="1572029" cy="58134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GB" sz="1099" kern="1200" dirty="0" err="1">
                  <a:solidFill>
                    <a:srgbClr val="FFFFFF"/>
                  </a:solidFill>
                  <a:latin typeface="Times New Roman" panose="02020603050405020304" pitchFamily="18" charset="0"/>
                  <a:cs typeface="Times New Roman" panose="02020603050405020304" pitchFamily="18" charset="0"/>
                </a:rPr>
                <a:t>Bắt</a:t>
              </a:r>
              <a:r>
                <a:rPr lang="en-GB" sz="1099" kern="1200" dirty="0">
                  <a:solidFill>
                    <a:srgbClr val="FFFFFF"/>
                  </a:solidFill>
                  <a:latin typeface="Times New Roman" panose="02020603050405020304" pitchFamily="18" charset="0"/>
                  <a:cs typeface="Times New Roman" panose="02020603050405020304" pitchFamily="18" charset="0"/>
                </a:rPr>
                <a:t> </a:t>
              </a:r>
              <a:r>
                <a:rPr lang="en-GB" sz="1099" kern="1200" dirty="0" err="1">
                  <a:solidFill>
                    <a:srgbClr val="FFFFFF"/>
                  </a:solidFill>
                  <a:latin typeface="Times New Roman" panose="02020603050405020304" pitchFamily="18" charset="0"/>
                  <a:cs typeface="Times New Roman" panose="02020603050405020304" pitchFamily="18" charset="0"/>
                </a:rPr>
                <a:t>đầu</a:t>
              </a:r>
              <a:r>
                <a:rPr lang="en-GB" sz="1099" kern="1200" dirty="0">
                  <a:solidFill>
                    <a:srgbClr val="FFFFFF"/>
                  </a:solidFill>
                  <a:latin typeface="Times New Roman" panose="02020603050405020304" pitchFamily="18" charset="0"/>
                  <a:cs typeface="Times New Roman" panose="02020603050405020304" pitchFamily="18" charset="0"/>
                </a:rPr>
                <a:t>!</a:t>
              </a:r>
            </a:p>
          </p:txBody>
        </p:sp>
      </p:grpSp>
      <p:pic>
        <p:nvPicPr>
          <p:cNvPr id="17" name="Picture 3" descr="C:\Users\ADMIN\Desktop\Picture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59482" y="720480"/>
            <a:ext cx="638980" cy="638980"/>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p:cNvGrpSpPr/>
          <p:nvPr/>
        </p:nvGrpSpPr>
        <p:grpSpPr>
          <a:xfrm>
            <a:off x="933247" y="708850"/>
            <a:ext cx="90244" cy="76328"/>
            <a:chOff x="2455863" y="2411803"/>
            <a:chExt cx="566738" cy="566738"/>
          </a:xfrm>
        </p:grpSpPr>
        <p:sp>
          <p:nvSpPr>
            <p:cNvPr id="19"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20"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21"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22" name="Freeform 35"/>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28"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grpSp>
      <p:grpSp>
        <p:nvGrpSpPr>
          <p:cNvPr id="32" name="Group 31"/>
          <p:cNvGrpSpPr/>
          <p:nvPr/>
        </p:nvGrpSpPr>
        <p:grpSpPr>
          <a:xfrm>
            <a:off x="934593" y="1261150"/>
            <a:ext cx="90244" cy="76328"/>
            <a:chOff x="2455863" y="2411803"/>
            <a:chExt cx="566738" cy="566738"/>
          </a:xfrm>
        </p:grpSpPr>
        <p:sp>
          <p:nvSpPr>
            <p:cNvPr id="33"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34"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35"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36" name="Freeform 35"/>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37"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grpSp>
      <p:grpSp>
        <p:nvGrpSpPr>
          <p:cNvPr id="38" name="Group 37"/>
          <p:cNvGrpSpPr/>
          <p:nvPr/>
        </p:nvGrpSpPr>
        <p:grpSpPr>
          <a:xfrm>
            <a:off x="1231629" y="1001869"/>
            <a:ext cx="90244" cy="76328"/>
            <a:chOff x="2455863" y="2411803"/>
            <a:chExt cx="566738" cy="566738"/>
          </a:xfrm>
        </p:grpSpPr>
        <p:sp>
          <p:nvSpPr>
            <p:cNvPr id="39"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40"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41"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42" name="Freeform 35"/>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43"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grpSp>
      <p:grpSp>
        <p:nvGrpSpPr>
          <p:cNvPr id="44" name="Group 43"/>
          <p:cNvGrpSpPr/>
          <p:nvPr/>
        </p:nvGrpSpPr>
        <p:grpSpPr>
          <a:xfrm>
            <a:off x="661894" y="1026808"/>
            <a:ext cx="90244" cy="76328"/>
            <a:chOff x="2455863" y="2411803"/>
            <a:chExt cx="566738" cy="566738"/>
          </a:xfrm>
        </p:grpSpPr>
        <p:sp>
          <p:nvSpPr>
            <p:cNvPr id="45"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46"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47"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48" name="Freeform 35"/>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49"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grpSp>
      <p:sp>
        <p:nvSpPr>
          <p:cNvPr id="50" name="Oval 107"/>
          <p:cNvSpPr>
            <a:spLocks noChangeArrowheads="1"/>
          </p:cNvSpPr>
          <p:nvPr/>
        </p:nvSpPr>
        <p:spPr bwMode="auto">
          <a:xfrm>
            <a:off x="944484" y="998992"/>
            <a:ext cx="67794" cy="57440"/>
          </a:xfrm>
          <a:prstGeom prst="ellipse">
            <a:avLst/>
          </a:prstGeom>
          <a:solidFill>
            <a:srgbClr val="5D5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51" name="Explosion 2 50"/>
          <p:cNvSpPr/>
          <p:nvPr/>
        </p:nvSpPr>
        <p:spPr>
          <a:xfrm>
            <a:off x="1174296" y="3237255"/>
            <a:ext cx="2362200" cy="1555530"/>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400" kern="1200" dirty="0">
                <a:solidFill>
                  <a:srgbClr val="0000FF"/>
                </a:solidFill>
                <a:latin typeface="Times New Roman" panose="02020603050405020304" pitchFamily="18" charset="0"/>
                <a:cs typeface="Times New Roman" panose="02020603050405020304" pitchFamily="18" charset="0"/>
              </a:rPr>
              <a:t>HẾT GIỜ</a:t>
            </a:r>
          </a:p>
        </p:txBody>
      </p:sp>
    </p:spTree>
    <p:extLst>
      <p:ext uri="{BB962C8B-B14F-4D97-AF65-F5344CB8AC3E}">
        <p14:creationId xmlns:p14="http://schemas.microsoft.com/office/powerpoint/2010/main" val="3304269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32" presetClass="emph" presetSubtype="0" repeatCount="indefinite" fill="hold" nodeType="withEffect">
                                  <p:stCondLst>
                                    <p:cond delay="0"/>
                                  </p:stCondLst>
                                  <p:childTnLst>
                                    <p:animRot by="120000">
                                      <p:cBhvr>
                                        <p:cTn id="16" dur="500" fill="hold">
                                          <p:stCondLst>
                                            <p:cond delay="0"/>
                                          </p:stCondLst>
                                        </p:cTn>
                                        <p:tgtEl>
                                          <p:spTgt spid="2051"/>
                                        </p:tgtEl>
                                        <p:attrNameLst>
                                          <p:attrName>r</p:attrName>
                                        </p:attrNameLst>
                                      </p:cBhvr>
                                    </p:animRot>
                                    <p:animRot by="-240000">
                                      <p:cBhvr>
                                        <p:cTn id="17" dur="1000" fill="hold">
                                          <p:stCondLst>
                                            <p:cond delay="1000"/>
                                          </p:stCondLst>
                                        </p:cTn>
                                        <p:tgtEl>
                                          <p:spTgt spid="2051"/>
                                        </p:tgtEl>
                                        <p:attrNameLst>
                                          <p:attrName>r</p:attrName>
                                        </p:attrNameLst>
                                      </p:cBhvr>
                                    </p:animRot>
                                    <p:animRot by="240000">
                                      <p:cBhvr>
                                        <p:cTn id="18" dur="1000" fill="hold">
                                          <p:stCondLst>
                                            <p:cond delay="2000"/>
                                          </p:stCondLst>
                                        </p:cTn>
                                        <p:tgtEl>
                                          <p:spTgt spid="2051"/>
                                        </p:tgtEl>
                                        <p:attrNameLst>
                                          <p:attrName>r</p:attrName>
                                        </p:attrNameLst>
                                      </p:cBhvr>
                                    </p:animRot>
                                    <p:animRot by="-240000">
                                      <p:cBhvr>
                                        <p:cTn id="19" dur="1000" fill="hold">
                                          <p:stCondLst>
                                            <p:cond delay="3000"/>
                                          </p:stCondLst>
                                        </p:cTn>
                                        <p:tgtEl>
                                          <p:spTgt spid="2051"/>
                                        </p:tgtEl>
                                        <p:attrNameLst>
                                          <p:attrName>r</p:attrName>
                                        </p:attrNameLst>
                                      </p:cBhvr>
                                    </p:animRot>
                                    <p:animRot by="120000">
                                      <p:cBhvr>
                                        <p:cTn id="20" dur="1000" fill="hold">
                                          <p:stCondLst>
                                            <p:cond delay="4000"/>
                                          </p:stCondLst>
                                        </p:cTn>
                                        <p:tgtEl>
                                          <p:spTgt spid="2051"/>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24"/>
                    </p:tgtEl>
                  </p:cond>
                </p:stCondLst>
                <p:endSync evt="end" delay="0">
                  <p:rtn val="all"/>
                </p:endSync>
                <p:childTnLst>
                  <p:par>
                    <p:cTn id="34" fill="hold">
                      <p:stCondLst>
                        <p:cond delay="0"/>
                      </p:stCondLst>
                      <p:childTnLst>
                        <p:par>
                          <p:cTn id="35" fill="hold">
                            <p:stCondLst>
                              <p:cond delay="0"/>
                            </p:stCondLst>
                            <p:childTnLst>
                              <p:par>
                                <p:cTn id="36" presetID="42" presetClass="exit" presetSubtype="0" fill="hold" grpId="1" nodeType="clickEffect">
                                  <p:stCondLst>
                                    <p:cond delay="0"/>
                                  </p:stCondLst>
                                  <p:childTnLst>
                                    <p:animEffect transition="out" filter="fade">
                                      <p:cBhvr>
                                        <p:cTn id="37" dur="1000"/>
                                        <p:tgtEl>
                                          <p:spTgt spid="24"/>
                                        </p:tgtEl>
                                      </p:cBhvr>
                                    </p:animEffect>
                                    <p:anim calcmode="lin" valueType="num">
                                      <p:cBhvr>
                                        <p:cTn id="38" dur="1000"/>
                                        <p:tgtEl>
                                          <p:spTgt spid="24"/>
                                        </p:tgtEl>
                                        <p:attrNameLst>
                                          <p:attrName>ppt_x</p:attrName>
                                        </p:attrNameLst>
                                      </p:cBhvr>
                                      <p:tavLst>
                                        <p:tav tm="0">
                                          <p:val>
                                            <p:strVal val="ppt_x"/>
                                          </p:val>
                                        </p:tav>
                                        <p:tav tm="100000">
                                          <p:val>
                                            <p:strVal val="ppt_x"/>
                                          </p:val>
                                        </p:tav>
                                      </p:tavLst>
                                    </p:anim>
                                    <p:anim calcmode="lin" valueType="num">
                                      <p:cBhvr>
                                        <p:cTn id="39" dur="1000"/>
                                        <p:tgtEl>
                                          <p:spTgt spid="24"/>
                                        </p:tgtEl>
                                        <p:attrNameLst>
                                          <p:attrName>ppt_y</p:attrName>
                                        </p:attrNameLst>
                                      </p:cBhvr>
                                      <p:tavLst>
                                        <p:tav tm="0">
                                          <p:val>
                                            <p:strVal val="ppt_y"/>
                                          </p:val>
                                        </p:tav>
                                        <p:tav tm="100000">
                                          <p:val>
                                            <p:strVal val="ppt_y+.1"/>
                                          </p:val>
                                        </p:tav>
                                      </p:tavLst>
                                    </p:anim>
                                    <p:set>
                                      <p:cBhvr>
                                        <p:cTn id="40" dur="1" fill="hold">
                                          <p:stCondLst>
                                            <p:cond delay="9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41" restart="whenNotActive" fill="hold" evtFilter="cancelBubble" nodeType="interactiveSeq">
                <p:stCondLst>
                  <p:cond evt="onClick" delay="0">
                    <p:tgtEl>
                      <p:spTgt spid="27"/>
                    </p:tgtEl>
                  </p:cond>
                </p:stCondLst>
                <p:endSync evt="end" delay="0">
                  <p:rtn val="all"/>
                </p:endSync>
                <p:childTnLst>
                  <p:par>
                    <p:cTn id="42" fill="hold">
                      <p:stCondLst>
                        <p:cond delay="0"/>
                      </p:stCondLst>
                      <p:childTnLst>
                        <p:par>
                          <p:cTn id="43" fill="hold">
                            <p:stCondLst>
                              <p:cond delay="0"/>
                            </p:stCondLst>
                            <p:childTnLst>
                              <p:par>
                                <p:cTn id="44" presetID="21" presetClass="emph" presetSubtype="0" repeatCount="indefinite" fill="hold" grpId="1" nodeType="withEffect">
                                  <p:stCondLst>
                                    <p:cond delay="0"/>
                                  </p:stCondLst>
                                  <p:childTnLst>
                                    <p:animClr clrSpc="hsl" dir="cw">
                                      <p:cBhvr override="childStyle">
                                        <p:cTn id="45" dur="500" fill="hold"/>
                                        <p:tgtEl>
                                          <p:spTgt spid="27"/>
                                        </p:tgtEl>
                                        <p:attrNameLst>
                                          <p:attrName>style.color</p:attrName>
                                        </p:attrNameLst>
                                      </p:cBhvr>
                                      <p:by>
                                        <p:hsl h="7200000" s="0" l="0"/>
                                      </p:by>
                                    </p:animClr>
                                    <p:animClr clrSpc="hsl" dir="cw">
                                      <p:cBhvr>
                                        <p:cTn id="46" dur="500" fill="hold"/>
                                        <p:tgtEl>
                                          <p:spTgt spid="27"/>
                                        </p:tgtEl>
                                        <p:attrNameLst>
                                          <p:attrName>fillcolor</p:attrName>
                                        </p:attrNameLst>
                                      </p:cBhvr>
                                      <p:by>
                                        <p:hsl h="7200000" s="0" l="0"/>
                                      </p:by>
                                    </p:animClr>
                                    <p:animClr clrSpc="hsl" dir="cw">
                                      <p:cBhvr>
                                        <p:cTn id="47" dur="500" fill="hold"/>
                                        <p:tgtEl>
                                          <p:spTgt spid="27"/>
                                        </p:tgtEl>
                                        <p:attrNameLst>
                                          <p:attrName>stroke.color</p:attrName>
                                        </p:attrNameLst>
                                      </p:cBhvr>
                                      <p:by>
                                        <p:hsl h="7200000" s="0" l="0"/>
                                      </p:by>
                                    </p:animClr>
                                    <p:set>
                                      <p:cBhvr>
                                        <p:cTn id="48" dur="500" fill="hold"/>
                                        <p:tgtEl>
                                          <p:spTgt spid="27"/>
                                        </p:tgtEl>
                                        <p:attrNameLst>
                                          <p:attrName>fill.type</p:attrName>
                                        </p:attrNameLst>
                                      </p:cBhvr>
                                      <p:to>
                                        <p:strVal val="solid"/>
                                      </p:to>
                                    </p:set>
                                  </p:childTnLst>
                                </p:cTn>
                              </p:par>
                              <p:par>
                                <p:cTn id="49" presetID="1" presetClass="mediacall" presetSubtype="0" fill="hold" nodeType="withEffect">
                                  <p:stCondLst>
                                    <p:cond delay="0"/>
                                  </p:stCondLst>
                                  <p:childTnLst>
                                    <p:cmd type="call" cmd="playFrom(0.0)">
                                      <p:cBhvr>
                                        <p:cTn id="50" dur="4744" fill="hold"/>
                                        <p:tgtEl>
                                          <p:spTgt spid="12"/>
                                        </p:tgtEl>
                                      </p:cBhvr>
                                    </p:cmd>
                                  </p:childTnLst>
                                </p:cTn>
                              </p:par>
                              <p:par>
                                <p:cTn id="51" presetID="2" presetClass="exit" presetSubtype="1" fill="hold" nodeType="withEffect">
                                  <p:stCondLst>
                                    <p:cond delay="0"/>
                                  </p:stCondLst>
                                  <p:childTnLst>
                                    <p:anim calcmode="lin" valueType="num">
                                      <p:cBhvr additive="base">
                                        <p:cTn id="52" dur="2000"/>
                                        <p:tgtEl>
                                          <p:spTgt spid="23"/>
                                        </p:tgtEl>
                                        <p:attrNameLst>
                                          <p:attrName>ppt_x</p:attrName>
                                        </p:attrNameLst>
                                      </p:cBhvr>
                                      <p:tavLst>
                                        <p:tav tm="0">
                                          <p:val>
                                            <p:strVal val="ppt_x"/>
                                          </p:val>
                                        </p:tav>
                                        <p:tav tm="100000">
                                          <p:val>
                                            <p:strVal val="ppt_x"/>
                                          </p:val>
                                        </p:tav>
                                      </p:tavLst>
                                    </p:anim>
                                    <p:anim calcmode="lin" valueType="num">
                                      <p:cBhvr additive="base">
                                        <p:cTn id="53" dur="2000"/>
                                        <p:tgtEl>
                                          <p:spTgt spid="23"/>
                                        </p:tgtEl>
                                        <p:attrNameLst>
                                          <p:attrName>ppt_y</p:attrName>
                                        </p:attrNameLst>
                                      </p:cBhvr>
                                      <p:tavLst>
                                        <p:tav tm="0">
                                          <p:val>
                                            <p:strVal val="ppt_y"/>
                                          </p:val>
                                        </p:tav>
                                        <p:tav tm="100000">
                                          <p:val>
                                            <p:strVal val="0-ppt_h/2"/>
                                          </p:val>
                                        </p:tav>
                                      </p:tavLst>
                                    </p:anim>
                                    <p:set>
                                      <p:cBhvr>
                                        <p:cTn id="54" dur="1" fill="hold">
                                          <p:stCondLst>
                                            <p:cond delay="1999"/>
                                          </p:stCondLst>
                                        </p:cTn>
                                        <p:tgtEl>
                                          <p:spTgt spid="23"/>
                                        </p:tgtEl>
                                        <p:attrNameLst>
                                          <p:attrName>style.visibility</p:attrName>
                                        </p:attrNameLst>
                                      </p:cBhvr>
                                      <p:to>
                                        <p:strVal val="hidden"/>
                                      </p:to>
                                    </p:set>
                                  </p:childTnLst>
                                </p:cTn>
                              </p:par>
                              <p:par>
                                <p:cTn id="55" presetID="35" presetClass="path" presetSubtype="0" accel="50000" decel="50000" fill="hold" nodeType="withEffect">
                                  <p:stCondLst>
                                    <p:cond delay="0"/>
                                  </p:stCondLst>
                                  <p:childTnLst>
                                    <p:animMotion origin="layout" path="M -3.05556E-6 4.32099E-6 L -1.05607 -0.02994 " pathEditMode="relative" rAng="0" ptsTypes="AA">
                                      <p:cBhvr>
                                        <p:cTn id="56" dur="9000" fill="hold"/>
                                        <p:tgtEl>
                                          <p:spTgt spid="2051"/>
                                        </p:tgtEl>
                                        <p:attrNameLst>
                                          <p:attrName>ppt_x</p:attrName>
                                          <p:attrName>ppt_y</p:attrName>
                                        </p:attrNameLst>
                                      </p:cBhvr>
                                      <p:rCtr x="-52795" y="-1512"/>
                                    </p:animMotion>
                                  </p:childTnLst>
                                </p:cTn>
                              </p:par>
                            </p:childTnLst>
                          </p:cTn>
                        </p:par>
                      </p:childTnLst>
                    </p:cTn>
                  </p:par>
                </p:childTnLst>
              </p:cTn>
              <p:nextCondLst>
                <p:cond evt="onClick" delay="0">
                  <p:tgtEl>
                    <p:spTgt spid="27"/>
                  </p:tgtEl>
                </p:cond>
              </p:nextCondLst>
            </p:seq>
            <p:audio>
              <p:cMediaNode vol="80000">
                <p:cTn id="57" fill="hold" display="0">
                  <p:stCondLst>
                    <p:cond delay="indefinite"/>
                  </p:stCondLst>
                  <p:endCondLst>
                    <p:cond evt="onStopAudio" delay="0">
                      <p:tgtEl>
                        <p:sldTgt/>
                      </p:tgtEl>
                    </p:cond>
                  </p:endCondLst>
                </p:cTn>
                <p:tgtEl>
                  <p:spTgt spid="12"/>
                </p:tgtEl>
              </p:cMediaNode>
            </p:audio>
            <p:seq concurrent="1" nextAc="seek">
              <p:cTn id="58" restart="whenNotActive" fill="hold" evtFilter="cancelBubble" nodeType="interactiveSeq">
                <p:stCondLst>
                  <p:cond evt="onClick" delay="0">
                    <p:tgtEl>
                      <p:spTgt spid="14"/>
                    </p:tgtEl>
                  </p:cond>
                </p:stCondLst>
                <p:endSync evt="end" delay="0">
                  <p:rtn val="all"/>
                </p:endSync>
                <p:childTnLst>
                  <p:par>
                    <p:cTn id="59" fill="hold">
                      <p:stCondLst>
                        <p:cond delay="0"/>
                      </p:stCondLst>
                      <p:childTnLst>
                        <p:par>
                          <p:cTn id="60" fill="hold">
                            <p:stCondLst>
                              <p:cond delay="0"/>
                            </p:stCondLst>
                            <p:childTnLst>
                              <p:par>
                                <p:cTn id="61" presetID="8" presetClass="emph" presetSubtype="0" fill="hold" nodeType="clickEffect">
                                  <p:stCondLst>
                                    <p:cond delay="0"/>
                                  </p:stCondLst>
                                  <p:childTnLst>
                                    <p:animRot by="21600000">
                                      <p:cBhvr>
                                        <p:cTn id="62" dur="15000" fill="hold"/>
                                        <p:tgtEl>
                                          <p:spTgt spid="17"/>
                                        </p:tgtEl>
                                        <p:attrNameLst>
                                          <p:attrName>r</p:attrName>
                                        </p:attrNameLst>
                                      </p:cBhvr>
                                    </p:animRot>
                                  </p:childTnLst>
                                </p:cTn>
                              </p:par>
                            </p:childTnLst>
                          </p:cTn>
                        </p:par>
                        <p:par>
                          <p:cTn id="63" fill="hold">
                            <p:stCondLst>
                              <p:cond delay="15000"/>
                            </p:stCondLst>
                            <p:childTnLst>
                              <p:par>
                                <p:cTn id="64" presetID="1" presetClass="entr" presetSubtype="0" fill="hold" grpId="0" nodeType="afterEffect">
                                  <p:stCondLst>
                                    <p:cond delay="0"/>
                                  </p:stCondLst>
                                  <p:childTnLst>
                                    <p:set>
                                      <p:cBhvr>
                                        <p:cTn id="65" dur="1" fill="hold">
                                          <p:stCondLst>
                                            <p:cond delay="0"/>
                                          </p:stCondLst>
                                        </p:cTn>
                                        <p:tgtEl>
                                          <p:spTgt spid="51"/>
                                        </p:tgtEl>
                                        <p:attrNameLst>
                                          <p:attrName>style.visibility</p:attrName>
                                        </p:attrNameLst>
                                      </p:cBhvr>
                                      <p:to>
                                        <p:strVal val="visible"/>
                                      </p:to>
                                    </p:set>
                                  </p:childTnLst>
                                </p:cTn>
                              </p:par>
                              <p:par>
                                <p:cTn id="66" presetID="1" presetClass="exit" presetSubtype="0" fill="hold" grpId="1" nodeType="withEffect">
                                  <p:stCondLst>
                                    <p:cond delay="2000"/>
                                  </p:stCondLst>
                                  <p:childTnLst>
                                    <p:set>
                                      <p:cBhvr>
                                        <p:cTn id="67" dur="1" fill="hold">
                                          <p:stCondLst>
                                            <p:cond delay="0"/>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24" grpId="0" bldLvl="0" animBg="1"/>
      <p:bldP spid="24" grpId="1" bldLvl="0" animBg="1"/>
      <p:bldP spid="27" grpId="0" bldLvl="0" animBg="1"/>
      <p:bldP spid="27" grpId="1" bldLvl="0" animBg="1"/>
      <p:bldP spid="30" grpId="0"/>
      <p:bldP spid="51" grpId="0" bldLvl="0" animBg="1"/>
      <p:bldP spid="51" grpId="1"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4"/>
          <p:cNvSpPr/>
          <p:nvPr/>
        </p:nvSpPr>
        <p:spPr>
          <a:xfrm rot="-10523714" flipH="1">
            <a:off x="889451" y="655796"/>
            <a:ext cx="7438049" cy="4069516"/>
          </a:xfrm>
          <a:custGeom>
            <a:avLst/>
            <a:gdLst/>
            <a:ahLst/>
            <a:cxnLst/>
            <a:rect l="l" t="t" r="r" b="b"/>
            <a:pathLst>
              <a:path w="82071" h="72795" extrusionOk="0">
                <a:moveTo>
                  <a:pt x="34596" y="1"/>
                </a:moveTo>
                <a:cubicBezTo>
                  <a:pt x="10896" y="1"/>
                  <a:pt x="1" y="14348"/>
                  <a:pt x="1" y="34124"/>
                </a:cubicBezTo>
                <a:cubicBezTo>
                  <a:pt x="1" y="55217"/>
                  <a:pt x="17829" y="72795"/>
                  <a:pt x="38880" y="72795"/>
                </a:cubicBezTo>
                <a:cubicBezTo>
                  <a:pt x="59973" y="72795"/>
                  <a:pt x="82071" y="71790"/>
                  <a:pt x="82071" y="50697"/>
                </a:cubicBezTo>
                <a:cubicBezTo>
                  <a:pt x="82071" y="29646"/>
                  <a:pt x="71022" y="2526"/>
                  <a:pt x="39341" y="182"/>
                </a:cubicBezTo>
                <a:cubicBezTo>
                  <a:pt x="37706" y="61"/>
                  <a:pt x="36124" y="1"/>
                  <a:pt x="3459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99" name="Google Shape;299;p34"/>
          <p:cNvSpPr/>
          <p:nvPr/>
        </p:nvSpPr>
        <p:spPr>
          <a:xfrm>
            <a:off x="5303875" y="497980"/>
            <a:ext cx="1249169" cy="779146"/>
          </a:xfrm>
          <a:custGeom>
            <a:avLst/>
            <a:gdLst/>
            <a:ahLst/>
            <a:cxnLst/>
            <a:rect l="l" t="t" r="r" b="b"/>
            <a:pathLst>
              <a:path w="34486" h="21510" extrusionOk="0">
                <a:moveTo>
                  <a:pt x="22207" y="1"/>
                </a:moveTo>
                <a:cubicBezTo>
                  <a:pt x="21729" y="1"/>
                  <a:pt x="21245" y="36"/>
                  <a:pt x="20758" y="110"/>
                </a:cubicBezTo>
                <a:cubicBezTo>
                  <a:pt x="19252" y="361"/>
                  <a:pt x="17745" y="738"/>
                  <a:pt x="16280" y="1240"/>
                </a:cubicBezTo>
                <a:cubicBezTo>
                  <a:pt x="10881" y="1491"/>
                  <a:pt x="4018" y="2872"/>
                  <a:pt x="2176" y="7895"/>
                </a:cubicBezTo>
                <a:cubicBezTo>
                  <a:pt x="0" y="13838"/>
                  <a:pt x="4897" y="18943"/>
                  <a:pt x="10212" y="20617"/>
                </a:cubicBezTo>
                <a:cubicBezTo>
                  <a:pt x="12124" y="21221"/>
                  <a:pt x="14131" y="21509"/>
                  <a:pt x="16146" y="21509"/>
                </a:cubicBezTo>
                <a:cubicBezTo>
                  <a:pt x="20700" y="21509"/>
                  <a:pt x="25292" y="20035"/>
                  <a:pt x="28919" y="17395"/>
                </a:cubicBezTo>
                <a:cubicBezTo>
                  <a:pt x="31305" y="15679"/>
                  <a:pt x="33732" y="13293"/>
                  <a:pt x="34151" y="10238"/>
                </a:cubicBezTo>
                <a:cubicBezTo>
                  <a:pt x="34485" y="7267"/>
                  <a:pt x="32644" y="4923"/>
                  <a:pt x="30426" y="3207"/>
                </a:cubicBezTo>
                <a:cubicBezTo>
                  <a:pt x="28042" y="1401"/>
                  <a:pt x="25222" y="1"/>
                  <a:pt x="22207" y="1"/>
                </a:cubicBezTo>
                <a:close/>
              </a:path>
            </a:pathLst>
          </a:custGeom>
          <a:solidFill>
            <a:srgbClr val="FFCAA8">
              <a:alpha val="63840"/>
            </a:srgbClr>
          </a:solidFill>
          <a:ln>
            <a:noFill/>
          </a:ln>
        </p:spPr>
        <p:txBody>
          <a:bodyPr spcFirstLastPara="1" wrap="square" lIns="91425" tIns="91425" rIns="91425" bIns="91425" anchor="ctr" anchorCtr="0">
            <a:noAutofit/>
          </a:bodyPr>
          <a:lstStyle/>
          <a:p>
            <a:endParaRPr/>
          </a:p>
        </p:txBody>
      </p:sp>
      <p:sp>
        <p:nvSpPr>
          <p:cNvPr id="300" name="Google Shape;300;p34"/>
          <p:cNvSpPr/>
          <p:nvPr/>
        </p:nvSpPr>
        <p:spPr>
          <a:xfrm rot="2468524">
            <a:off x="1008058" y="2932724"/>
            <a:ext cx="1028556" cy="779115"/>
          </a:xfrm>
          <a:custGeom>
            <a:avLst/>
            <a:gdLst/>
            <a:ahLst/>
            <a:cxnLst/>
            <a:rect l="l" t="t" r="r" b="b"/>
            <a:pathLst>
              <a:path w="33148" h="31997" extrusionOk="0">
                <a:moveTo>
                  <a:pt x="21103" y="1"/>
                </a:moveTo>
                <a:cubicBezTo>
                  <a:pt x="16934" y="1"/>
                  <a:pt x="13364" y="2166"/>
                  <a:pt x="10589" y="5187"/>
                </a:cubicBezTo>
                <a:cubicBezTo>
                  <a:pt x="5525" y="9372"/>
                  <a:pt x="1" y="16780"/>
                  <a:pt x="1675" y="23601"/>
                </a:cubicBezTo>
                <a:cubicBezTo>
                  <a:pt x="2921" y="28856"/>
                  <a:pt x="7583" y="31996"/>
                  <a:pt x="12607" y="31996"/>
                </a:cubicBezTo>
                <a:cubicBezTo>
                  <a:pt x="13825" y="31996"/>
                  <a:pt x="15064" y="31812"/>
                  <a:pt x="16281" y="31428"/>
                </a:cubicBezTo>
                <a:cubicBezTo>
                  <a:pt x="23145" y="29335"/>
                  <a:pt x="29087" y="21593"/>
                  <a:pt x="31180" y="14896"/>
                </a:cubicBezTo>
                <a:cubicBezTo>
                  <a:pt x="33147" y="8577"/>
                  <a:pt x="30469" y="1629"/>
                  <a:pt x="23563" y="248"/>
                </a:cubicBezTo>
                <a:cubicBezTo>
                  <a:pt x="22722" y="80"/>
                  <a:pt x="21901" y="1"/>
                  <a:pt x="21103" y="1"/>
                </a:cubicBezTo>
                <a:close/>
              </a:path>
            </a:pathLst>
          </a:custGeom>
          <a:solidFill>
            <a:srgbClr val="B9F0F6">
              <a:alpha val="54020"/>
            </a:srgbClr>
          </a:solidFill>
          <a:ln>
            <a:noFill/>
          </a:ln>
        </p:spPr>
        <p:txBody>
          <a:bodyPr spcFirstLastPara="1" wrap="square" lIns="91425" tIns="91425" rIns="91425" bIns="91425" anchor="ctr" anchorCtr="0">
            <a:noAutofit/>
          </a:bodyPr>
          <a:lstStyle/>
          <a:p>
            <a:endParaRPr/>
          </a:p>
        </p:txBody>
      </p:sp>
      <p:sp>
        <p:nvSpPr>
          <p:cNvPr id="301" name="Google Shape;301;p34"/>
          <p:cNvSpPr/>
          <p:nvPr/>
        </p:nvSpPr>
        <p:spPr>
          <a:xfrm>
            <a:off x="5545725" y="262755"/>
            <a:ext cx="1249169" cy="779146"/>
          </a:xfrm>
          <a:custGeom>
            <a:avLst/>
            <a:gdLst/>
            <a:ahLst/>
            <a:cxnLst/>
            <a:rect l="l" t="t" r="r" b="b"/>
            <a:pathLst>
              <a:path w="34486" h="21510" extrusionOk="0">
                <a:moveTo>
                  <a:pt x="22207" y="1"/>
                </a:moveTo>
                <a:cubicBezTo>
                  <a:pt x="21729" y="1"/>
                  <a:pt x="21245" y="36"/>
                  <a:pt x="20758" y="110"/>
                </a:cubicBezTo>
                <a:cubicBezTo>
                  <a:pt x="19252" y="361"/>
                  <a:pt x="17745" y="738"/>
                  <a:pt x="16280" y="1240"/>
                </a:cubicBezTo>
                <a:cubicBezTo>
                  <a:pt x="10881" y="1491"/>
                  <a:pt x="4018" y="2872"/>
                  <a:pt x="2176" y="7895"/>
                </a:cubicBezTo>
                <a:cubicBezTo>
                  <a:pt x="0" y="13838"/>
                  <a:pt x="4897" y="18943"/>
                  <a:pt x="10212" y="20617"/>
                </a:cubicBezTo>
                <a:cubicBezTo>
                  <a:pt x="12124" y="21221"/>
                  <a:pt x="14131" y="21509"/>
                  <a:pt x="16146" y="21509"/>
                </a:cubicBezTo>
                <a:cubicBezTo>
                  <a:pt x="20700" y="21509"/>
                  <a:pt x="25292" y="20035"/>
                  <a:pt x="28919" y="17395"/>
                </a:cubicBezTo>
                <a:cubicBezTo>
                  <a:pt x="31305" y="15679"/>
                  <a:pt x="33732" y="13293"/>
                  <a:pt x="34151" y="10238"/>
                </a:cubicBezTo>
                <a:cubicBezTo>
                  <a:pt x="34485" y="7267"/>
                  <a:pt x="32644" y="4923"/>
                  <a:pt x="30426" y="3207"/>
                </a:cubicBezTo>
                <a:cubicBezTo>
                  <a:pt x="28042" y="1401"/>
                  <a:pt x="25222" y="1"/>
                  <a:pt x="22207" y="1"/>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6463" b="90000" l="5566" r="95215">
                        <a14:foregroundMark x1="28809" y1="43537" x2="27246" y2="59024"/>
                        <a14:foregroundMark x1="17676" y1="52073" x2="34082" y2="60244"/>
                        <a14:foregroundMark x1="22461" y1="37561" x2="33887" y2="52683"/>
                        <a14:foregroundMark x1="48047" y1="19268" x2="43457" y2="39146"/>
                      </a14:backgroundRemoval>
                    </a14:imgEffect>
                  </a14:imgLayer>
                </a14:imgProps>
              </a:ext>
            </a:extLst>
          </a:blip>
          <a:stretch>
            <a:fillRect/>
          </a:stretch>
        </p:blipFill>
        <p:spPr>
          <a:xfrm>
            <a:off x="-229802" y="2921574"/>
            <a:ext cx="3132198" cy="2508206"/>
          </a:xfrm>
          <a:prstGeom prst="rect">
            <a:avLst/>
          </a:prstGeom>
        </p:spPr>
      </p:pic>
      <p:pic>
        <p:nvPicPr>
          <p:cNvPr id="15" name="Picture 14"/>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20889" y1="36346" x2="28000" y2="36538"/>
                        <a14:foregroundMark x1="14444" y1="33846" x2="20111" y2="35769"/>
                        <a14:foregroundMark x1="14556" y1="29231" x2="17000" y2="33462"/>
                        <a14:foregroundMark x1="10667" y1="21346" x2="11667" y2="29423"/>
                        <a14:foregroundMark x1="49333" y1="70385" x2="70556" y2="71346"/>
                        <a14:foregroundMark x1="66778" y1="69423" x2="74333" y2="66538"/>
                        <a14:foregroundMark x1="35778" y1="30000" x2="45667" y2="37885"/>
                        <a14:foregroundMark x1="39000" y1="27500" x2="45667" y2="26154"/>
                        <a14:foregroundMark x1="48333" y1="24615" x2="63111" y2="18846"/>
                        <a14:foregroundMark x1="52444" y1="19615" x2="58778" y2="19038"/>
                      </a14:backgroundRemoval>
                    </a14:imgEffect>
                  </a14:imgLayer>
                </a14:imgProps>
              </a:ext>
            </a:extLst>
          </a:blip>
          <a:stretch>
            <a:fillRect/>
          </a:stretch>
        </p:blipFill>
        <p:spPr>
          <a:xfrm>
            <a:off x="5661832" y="3523143"/>
            <a:ext cx="3756195" cy="2170246"/>
          </a:xfrm>
          <a:prstGeom prst="rect">
            <a:avLst/>
          </a:prstGeom>
        </p:spPr>
      </p:pic>
      <p:sp>
        <p:nvSpPr>
          <p:cNvPr id="2" name="TextBox 1">
            <a:extLst>
              <a:ext uri="{FF2B5EF4-FFF2-40B4-BE49-F238E27FC236}">
                <a16:creationId xmlns:a16="http://schemas.microsoft.com/office/drawing/2014/main" xmlns="" id="{0C98300F-EAB4-B382-3DEC-34C5C03F87A8}"/>
              </a:ext>
            </a:extLst>
          </p:cNvPr>
          <p:cNvSpPr txBox="1"/>
          <p:nvPr/>
        </p:nvSpPr>
        <p:spPr>
          <a:xfrm>
            <a:off x="2020389" y="1142939"/>
            <a:ext cx="5669280" cy="2923877"/>
          </a:xfrm>
          <a:prstGeom prst="rect">
            <a:avLst/>
          </a:prstGeom>
          <a:noFill/>
        </p:spPr>
        <p:txBody>
          <a:bodyPr wrap="square" rtlCol="0">
            <a:spAutoFit/>
          </a:bodyPr>
          <a:lstStyle/>
          <a:p>
            <a:pPr algn="ctr"/>
            <a:r>
              <a:rPr lang="en-US" sz="3200">
                <a:solidFill>
                  <a:srgbClr val="002060"/>
                </a:solidFill>
                <a:latin typeface="Times New Roman" panose="02020603050405020304" pitchFamily="18" charset="0"/>
                <a:cs typeface="Times New Roman" panose="02020603050405020304" pitchFamily="18" charset="0"/>
              </a:rPr>
              <a:t>Đọc mở rộng theo thể loại:</a:t>
            </a:r>
          </a:p>
          <a:p>
            <a:pPr algn="ctr"/>
            <a:endParaRPr lang="en-US" sz="3200">
              <a:solidFill>
                <a:srgbClr val="002060"/>
              </a:solidFill>
              <a:latin typeface="Times New Roman" panose="02020603050405020304" pitchFamily="18" charset="0"/>
              <a:cs typeface="Times New Roman" panose="02020603050405020304" pitchFamily="18" charset="0"/>
            </a:endParaRPr>
          </a:p>
          <a:p>
            <a:pPr algn="ctr"/>
            <a:r>
              <a:rPr lang="en-US" sz="3200">
                <a:solidFill>
                  <a:srgbClr val="FF0000"/>
                </a:solidFill>
                <a:latin typeface="Times New Roman" panose="02020603050405020304" pitchFamily="18" charset="0"/>
                <a:cs typeface="Times New Roman" panose="02020603050405020304" pitchFamily="18" charset="0"/>
              </a:rPr>
              <a:t>THUYỀN TRƯỞNG</a:t>
            </a:r>
            <a:r>
              <a:rPr lang="en-US" sz="3600">
                <a:solidFill>
                  <a:srgbClr val="FF0000"/>
                </a:solidFill>
                <a:latin typeface="Times New Roman" panose="02020603050405020304" pitchFamily="18" charset="0"/>
                <a:cs typeface="Times New Roman" panose="02020603050405020304" pitchFamily="18" charset="0"/>
              </a:rPr>
              <a:t> TÀU VIỄN DƯƠNG</a:t>
            </a:r>
          </a:p>
          <a:p>
            <a:pPr algn="ctr"/>
            <a:r>
              <a:rPr lang="en-US" sz="2400">
                <a:solidFill>
                  <a:srgbClr val="7030A0"/>
                </a:solidFill>
                <a:latin typeface="Times New Roman" panose="02020603050405020304" pitchFamily="18" charset="0"/>
                <a:cs typeface="Times New Roman" panose="02020603050405020304" pitchFamily="18" charset="0"/>
              </a:rPr>
              <a:t> </a:t>
            </a:r>
          </a:p>
          <a:p>
            <a:pPr algn="ctr"/>
            <a:r>
              <a:rPr lang="en-US" sz="2400">
                <a:solidFill>
                  <a:srgbClr val="7030A0"/>
                </a:solidFill>
                <a:latin typeface="Times New Roman" panose="02020603050405020304" pitchFamily="18" charset="0"/>
                <a:cs typeface="Times New Roman" panose="02020603050405020304" pitchFamily="18" charset="0"/>
              </a:rPr>
              <a:t>Lưu Quang Vũ</a:t>
            </a:r>
          </a:p>
        </p:txBody>
      </p:sp>
    </p:spTree>
    <p:extLst>
      <p:ext uri="{BB962C8B-B14F-4D97-AF65-F5344CB8AC3E}">
        <p14:creationId xmlns:p14="http://schemas.microsoft.com/office/powerpoint/2010/main" val="940422495"/>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4" name="Rectangle 3"/>
          <p:cNvSpPr/>
          <p:nvPr/>
        </p:nvSpPr>
        <p:spPr>
          <a:xfrm>
            <a:off x="182880" y="243841"/>
            <a:ext cx="8752114" cy="471133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F8F1E5">
                  <a:lumMod val="10000"/>
                </a:srgbClr>
              </a:solidFill>
            </a:endParaRPr>
          </a:p>
        </p:txBody>
      </p:sp>
      <p:sp>
        <p:nvSpPr>
          <p:cNvPr id="2" name="Rectangle 1">
            <a:extLst>
              <a:ext uri="{FF2B5EF4-FFF2-40B4-BE49-F238E27FC236}">
                <a16:creationId xmlns:a16="http://schemas.microsoft.com/office/drawing/2014/main" xmlns="" id="{8D1EE741-5CAB-483D-DB2C-A7BE957936C8}"/>
              </a:ext>
            </a:extLst>
          </p:cNvPr>
          <p:cNvSpPr/>
          <p:nvPr/>
        </p:nvSpPr>
        <p:spPr>
          <a:xfrm>
            <a:off x="342974" y="48095"/>
            <a:ext cx="5007935" cy="579967"/>
          </a:xfrm>
          <a:prstGeom prst="rect">
            <a:avLst/>
          </a:prstGeom>
        </p:spPr>
        <p:txBody>
          <a:bodyPr wrap="square">
            <a:spAutoFit/>
          </a:bodyPr>
          <a:lstStyle/>
          <a:p>
            <a:pPr algn="just">
              <a:lnSpc>
                <a:spcPct val="150000"/>
              </a:lnSpc>
            </a:pPr>
            <a:r>
              <a:rPr lang="en-US" sz="2400" b="1">
                <a:solidFill>
                  <a:schemeClr val="tx2">
                    <a:lumMod val="50000"/>
                  </a:schemeClr>
                </a:solidFill>
                <a:latin typeface="Times New Roman" panose="02020603050405020304" pitchFamily="18" charset="0"/>
                <a:cs typeface="Times New Roman" panose="02020603050405020304" pitchFamily="18" charset="0"/>
              </a:rPr>
              <a:t>b. Lời văn trong ngôn ngữ kịch</a:t>
            </a:r>
            <a:endParaRPr lang="vi-VN" sz="2400" dirty="0">
              <a:solidFill>
                <a:schemeClr val="tx2">
                  <a:lumMod val="50000"/>
                </a:schemeClr>
              </a:solidFill>
              <a:latin typeface="Times New Roman" panose="02020603050405020304" pitchFamily="18" charset="0"/>
              <a:cs typeface="Times New Roman" panose="02020603050405020304" pitchFamily="18" charset="0"/>
            </a:endParaRPr>
          </a:p>
        </p:txBody>
      </p:sp>
      <p:graphicFrame>
        <p:nvGraphicFramePr>
          <p:cNvPr id="3" name="Table 4">
            <a:extLst>
              <a:ext uri="{FF2B5EF4-FFF2-40B4-BE49-F238E27FC236}">
                <a16:creationId xmlns:a16="http://schemas.microsoft.com/office/drawing/2014/main" xmlns="" id="{0F88A55D-A3AB-A26B-51DC-9FBAAF94B099}"/>
              </a:ext>
            </a:extLst>
          </p:cNvPr>
          <p:cNvGraphicFramePr>
            <a:graphicFrameLocks noGrp="1"/>
          </p:cNvGraphicFramePr>
          <p:nvPr>
            <p:extLst>
              <p:ext uri="{D42A27DB-BD31-4B8C-83A1-F6EECF244321}">
                <p14:modId xmlns:p14="http://schemas.microsoft.com/office/powerpoint/2010/main" val="1265754003"/>
              </p:ext>
            </p:extLst>
          </p:nvPr>
        </p:nvGraphicFramePr>
        <p:xfrm>
          <a:off x="342974" y="587630"/>
          <a:ext cx="8458052" cy="4324266"/>
        </p:xfrm>
        <a:graphic>
          <a:graphicData uri="http://schemas.openxmlformats.org/drawingml/2006/table">
            <a:tbl>
              <a:tblPr firstRow="1" bandRow="1">
                <a:tableStyleId>{8385EB12-A529-4686-8B55-6F447DAD42F5}</a:tableStyleId>
              </a:tblPr>
              <a:tblGrid>
                <a:gridCol w="1329072">
                  <a:extLst>
                    <a:ext uri="{9D8B030D-6E8A-4147-A177-3AD203B41FA5}">
                      <a16:colId xmlns:a16="http://schemas.microsoft.com/office/drawing/2014/main" xmlns="" val="2730163987"/>
                    </a:ext>
                  </a:extLst>
                </a:gridCol>
                <a:gridCol w="3981359">
                  <a:extLst>
                    <a:ext uri="{9D8B030D-6E8A-4147-A177-3AD203B41FA5}">
                      <a16:colId xmlns:a16="http://schemas.microsoft.com/office/drawing/2014/main" xmlns="" val="3589714138"/>
                    </a:ext>
                  </a:extLst>
                </a:gridCol>
                <a:gridCol w="3147621">
                  <a:extLst>
                    <a:ext uri="{9D8B030D-6E8A-4147-A177-3AD203B41FA5}">
                      <a16:colId xmlns:a16="http://schemas.microsoft.com/office/drawing/2014/main" xmlns="" val="133583456"/>
                    </a:ext>
                  </a:extLst>
                </a:gridCol>
              </a:tblGrid>
              <a:tr h="444962">
                <a:tc>
                  <a:txBody>
                    <a:bodyPr/>
                    <a:lstStyle/>
                    <a:p>
                      <a:pPr algn="ctr"/>
                      <a:r>
                        <a:rPr lang="en-US" sz="2400">
                          <a:latin typeface="Times New Roman" panose="02020603050405020304" pitchFamily="18" charset="0"/>
                          <a:cs typeface="Times New Roman" panose="02020603050405020304" pitchFamily="18" charset="0"/>
                        </a:rPr>
                        <a:t>Nhân vật</a:t>
                      </a:r>
                    </a:p>
                  </a:txBody>
                  <a:tcPr/>
                </a:tc>
                <a:tc>
                  <a:txBody>
                    <a:bodyPr/>
                    <a:lstStyle/>
                    <a:p>
                      <a:pPr algn="ctr"/>
                      <a:r>
                        <a:rPr lang="en-US" sz="2400">
                          <a:latin typeface="Times New Roman" panose="02020603050405020304" pitchFamily="18" charset="0"/>
                          <a:cs typeface="Times New Roman" panose="02020603050405020304" pitchFamily="18" charset="0"/>
                        </a:rPr>
                        <a:t>Lời thoại</a:t>
                      </a:r>
                    </a:p>
                  </a:txBody>
                  <a:tcPr/>
                </a:tc>
                <a:tc>
                  <a:txBody>
                    <a:bodyPr/>
                    <a:lstStyle/>
                    <a:p>
                      <a:pPr algn="ctr"/>
                      <a:r>
                        <a:rPr lang="en-US" sz="2400">
                          <a:latin typeface="Times New Roman" panose="02020603050405020304" pitchFamily="18" charset="0"/>
                          <a:cs typeface="Times New Roman" panose="02020603050405020304" pitchFamily="18" charset="0"/>
                        </a:rPr>
                        <a:t>Lời chỉ dẫn sân khấu</a:t>
                      </a:r>
                    </a:p>
                  </a:txBody>
                  <a:tcPr/>
                </a:tc>
                <a:extLst>
                  <a:ext uri="{0D108BD9-81ED-4DB2-BD59-A6C34878D82A}">
                    <a16:rowId xmlns:a16="http://schemas.microsoft.com/office/drawing/2014/main" xmlns="" val="1848205450"/>
                  </a:ext>
                </a:extLst>
              </a:tr>
              <a:tr h="1289022">
                <a:tc>
                  <a:txBody>
                    <a:bodyPr/>
                    <a:lstStyle/>
                    <a:p>
                      <a:pPr algn="ctr"/>
                      <a:r>
                        <a:rPr lang="en-US" sz="2400">
                          <a:latin typeface="Times New Roman" panose="02020603050405020304" pitchFamily="18" charset="0"/>
                          <a:cs typeface="Times New Roman" panose="02020603050405020304" pitchFamily="18" charset="0"/>
                        </a:rPr>
                        <a:t>Tiến</a:t>
                      </a:r>
                    </a:p>
                  </a:txBody>
                  <a:tcPr/>
                </a:tc>
                <a:tc>
                  <a:txBody>
                    <a:bodyPr/>
                    <a:lstStyle/>
                    <a:p>
                      <a:pPr algn="ctr"/>
                      <a:endParaRPr lang="en-US" sz="2400">
                        <a:latin typeface="Times New Roman" panose="02020603050405020304" pitchFamily="18" charset="0"/>
                        <a:cs typeface="Times New Roman" panose="02020603050405020304" pitchFamily="18" charset="0"/>
                      </a:endParaRPr>
                    </a:p>
                  </a:txBody>
                  <a:tcPr/>
                </a:tc>
                <a:tc>
                  <a:txBody>
                    <a:bodyPr/>
                    <a:lstStyle/>
                    <a:p>
                      <a:pPr algn="ctr"/>
                      <a:endParaRPr lang="en-US" sz="2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748965164"/>
                  </a:ext>
                </a:extLst>
              </a:tr>
              <a:tr h="1289022">
                <a:tc>
                  <a:txBody>
                    <a:bodyPr/>
                    <a:lstStyle/>
                    <a:p>
                      <a:pPr algn="ctr"/>
                      <a:r>
                        <a:rPr lang="en-US" sz="2400">
                          <a:latin typeface="Times New Roman" panose="02020603050405020304" pitchFamily="18" charset="0"/>
                          <a:cs typeface="Times New Roman" panose="02020603050405020304" pitchFamily="18" charset="0"/>
                        </a:rPr>
                        <a:t>Xoan </a:t>
                      </a:r>
                    </a:p>
                  </a:txBody>
                  <a:tcPr/>
                </a:tc>
                <a:tc>
                  <a:txBody>
                    <a:bodyPr/>
                    <a:lstStyle/>
                    <a:p>
                      <a:pPr algn="ctr"/>
                      <a:endParaRPr lang="en-US" sz="2400">
                        <a:latin typeface="Times New Roman" panose="02020603050405020304" pitchFamily="18" charset="0"/>
                        <a:cs typeface="Times New Roman" panose="02020603050405020304" pitchFamily="18" charset="0"/>
                      </a:endParaRPr>
                    </a:p>
                  </a:txBody>
                  <a:tcPr/>
                </a:tc>
                <a:tc>
                  <a:txBody>
                    <a:bodyPr/>
                    <a:lstStyle/>
                    <a:p>
                      <a:pPr algn="ctr"/>
                      <a:endParaRPr lang="en-US" sz="2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747644109"/>
                  </a:ext>
                </a:extLst>
              </a:tr>
              <a:tr h="1289022">
                <a:tc>
                  <a:txBody>
                    <a:bodyPr/>
                    <a:lstStyle/>
                    <a:p>
                      <a:pPr algn="ctr"/>
                      <a:r>
                        <a:rPr lang="en-US" sz="2400">
                          <a:latin typeface="Times New Roman" panose="02020603050405020304" pitchFamily="18" charset="0"/>
                          <a:cs typeface="Times New Roman" panose="02020603050405020304" pitchFamily="18" charset="0"/>
                        </a:rPr>
                        <a:t>Ông Toàn Nha</a:t>
                      </a:r>
                    </a:p>
                  </a:txBody>
                  <a:tcPr/>
                </a:tc>
                <a:tc>
                  <a:txBody>
                    <a:bodyPr/>
                    <a:lstStyle/>
                    <a:p>
                      <a:pPr algn="ctr"/>
                      <a:endParaRPr lang="en-US" sz="2400">
                        <a:latin typeface="Times New Roman" panose="02020603050405020304" pitchFamily="18" charset="0"/>
                        <a:cs typeface="Times New Roman" panose="02020603050405020304" pitchFamily="18" charset="0"/>
                      </a:endParaRPr>
                    </a:p>
                  </a:txBody>
                  <a:tcPr/>
                </a:tc>
                <a:tc>
                  <a:txBody>
                    <a:bodyPr/>
                    <a:lstStyle/>
                    <a:p>
                      <a:pPr algn="ctr"/>
                      <a:endParaRPr lang="en-US" sz="2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223934022"/>
                  </a:ext>
                </a:extLst>
              </a:tr>
            </a:tbl>
          </a:graphicData>
        </a:graphic>
      </p:graphicFrame>
    </p:spTree>
    <p:extLst>
      <p:ext uri="{BB962C8B-B14F-4D97-AF65-F5344CB8AC3E}">
        <p14:creationId xmlns:p14="http://schemas.microsoft.com/office/powerpoint/2010/main" val="21394096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4" name="Rectangle 3"/>
          <p:cNvSpPr/>
          <p:nvPr/>
        </p:nvSpPr>
        <p:spPr>
          <a:xfrm>
            <a:off x="182880" y="243841"/>
            <a:ext cx="8752114" cy="471133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F8F1E5">
                  <a:lumMod val="10000"/>
                </a:srgbClr>
              </a:solidFill>
            </a:endParaRPr>
          </a:p>
        </p:txBody>
      </p:sp>
      <p:sp>
        <p:nvSpPr>
          <p:cNvPr id="2" name="Rectangle 1">
            <a:extLst>
              <a:ext uri="{FF2B5EF4-FFF2-40B4-BE49-F238E27FC236}">
                <a16:creationId xmlns:a16="http://schemas.microsoft.com/office/drawing/2014/main" xmlns="" id="{8D1EE741-5CAB-483D-DB2C-A7BE957936C8}"/>
              </a:ext>
            </a:extLst>
          </p:cNvPr>
          <p:cNvSpPr/>
          <p:nvPr/>
        </p:nvSpPr>
        <p:spPr>
          <a:xfrm>
            <a:off x="342974" y="48095"/>
            <a:ext cx="5007935" cy="579967"/>
          </a:xfrm>
          <a:prstGeom prst="rect">
            <a:avLst/>
          </a:prstGeom>
        </p:spPr>
        <p:txBody>
          <a:bodyPr wrap="square">
            <a:spAutoFit/>
          </a:bodyPr>
          <a:lstStyle/>
          <a:p>
            <a:pPr algn="just">
              <a:lnSpc>
                <a:spcPct val="150000"/>
              </a:lnSpc>
            </a:pPr>
            <a:r>
              <a:rPr lang="en-US" sz="2400" b="1">
                <a:solidFill>
                  <a:schemeClr val="tx2">
                    <a:lumMod val="50000"/>
                  </a:schemeClr>
                </a:solidFill>
                <a:latin typeface="Times New Roman" panose="02020603050405020304" pitchFamily="18" charset="0"/>
                <a:cs typeface="Times New Roman" panose="02020603050405020304" pitchFamily="18" charset="0"/>
              </a:rPr>
              <a:t>b. Lời văn trong ngôn ngữ kịch</a:t>
            </a:r>
            <a:endParaRPr lang="vi-VN" sz="2400" dirty="0">
              <a:solidFill>
                <a:schemeClr val="tx2">
                  <a:lumMod val="50000"/>
                </a:schemeClr>
              </a:solidFill>
              <a:latin typeface="Times New Roman" panose="02020603050405020304" pitchFamily="18" charset="0"/>
              <a:cs typeface="Times New Roman" panose="02020603050405020304" pitchFamily="18" charset="0"/>
            </a:endParaRPr>
          </a:p>
        </p:txBody>
      </p:sp>
      <p:graphicFrame>
        <p:nvGraphicFramePr>
          <p:cNvPr id="3" name="Table 4">
            <a:extLst>
              <a:ext uri="{FF2B5EF4-FFF2-40B4-BE49-F238E27FC236}">
                <a16:creationId xmlns:a16="http://schemas.microsoft.com/office/drawing/2014/main" xmlns="" id="{0F88A55D-A3AB-A26B-51DC-9FBAAF94B099}"/>
              </a:ext>
            </a:extLst>
          </p:cNvPr>
          <p:cNvGraphicFramePr>
            <a:graphicFrameLocks noGrp="1"/>
          </p:cNvGraphicFramePr>
          <p:nvPr>
            <p:extLst>
              <p:ext uri="{D42A27DB-BD31-4B8C-83A1-F6EECF244321}">
                <p14:modId xmlns:p14="http://schemas.microsoft.com/office/powerpoint/2010/main" val="1318745933"/>
              </p:ext>
            </p:extLst>
          </p:nvPr>
        </p:nvGraphicFramePr>
        <p:xfrm>
          <a:off x="342974" y="628061"/>
          <a:ext cx="8458052" cy="4357609"/>
        </p:xfrm>
        <a:graphic>
          <a:graphicData uri="http://schemas.openxmlformats.org/drawingml/2006/table">
            <a:tbl>
              <a:tblPr firstRow="1" bandRow="1">
                <a:tableStyleId>{8385EB12-A529-4686-8B55-6F447DAD42F5}</a:tableStyleId>
              </a:tblPr>
              <a:tblGrid>
                <a:gridCol w="1329072">
                  <a:extLst>
                    <a:ext uri="{9D8B030D-6E8A-4147-A177-3AD203B41FA5}">
                      <a16:colId xmlns:a16="http://schemas.microsoft.com/office/drawing/2014/main" xmlns="" val="2730163987"/>
                    </a:ext>
                  </a:extLst>
                </a:gridCol>
                <a:gridCol w="4188823">
                  <a:extLst>
                    <a:ext uri="{9D8B030D-6E8A-4147-A177-3AD203B41FA5}">
                      <a16:colId xmlns:a16="http://schemas.microsoft.com/office/drawing/2014/main" xmlns="" val="3589714138"/>
                    </a:ext>
                  </a:extLst>
                </a:gridCol>
                <a:gridCol w="2940157">
                  <a:extLst>
                    <a:ext uri="{9D8B030D-6E8A-4147-A177-3AD203B41FA5}">
                      <a16:colId xmlns:a16="http://schemas.microsoft.com/office/drawing/2014/main" xmlns="" val="133583456"/>
                    </a:ext>
                  </a:extLst>
                </a:gridCol>
              </a:tblGrid>
              <a:tr h="435682">
                <a:tc>
                  <a:txBody>
                    <a:bodyPr/>
                    <a:lstStyle/>
                    <a:p>
                      <a:pPr algn="ctr"/>
                      <a:r>
                        <a:rPr lang="en-US" sz="2400">
                          <a:latin typeface="Times New Roman" panose="02020603050405020304" pitchFamily="18" charset="0"/>
                          <a:cs typeface="Times New Roman" panose="02020603050405020304" pitchFamily="18" charset="0"/>
                        </a:rPr>
                        <a:t>Nhân vật</a:t>
                      </a:r>
                    </a:p>
                  </a:txBody>
                  <a:tcPr/>
                </a:tc>
                <a:tc>
                  <a:txBody>
                    <a:bodyPr/>
                    <a:lstStyle/>
                    <a:p>
                      <a:pPr algn="ctr"/>
                      <a:r>
                        <a:rPr lang="en-US" sz="2400">
                          <a:latin typeface="Times New Roman" panose="02020603050405020304" pitchFamily="18" charset="0"/>
                          <a:cs typeface="Times New Roman" panose="02020603050405020304" pitchFamily="18" charset="0"/>
                        </a:rPr>
                        <a:t>Lời thoại</a:t>
                      </a:r>
                    </a:p>
                  </a:txBody>
                  <a:tcPr/>
                </a:tc>
                <a:tc>
                  <a:txBody>
                    <a:bodyPr/>
                    <a:lstStyle/>
                    <a:p>
                      <a:pPr algn="ctr"/>
                      <a:r>
                        <a:rPr lang="en-US" sz="2400">
                          <a:latin typeface="Times New Roman" panose="02020603050405020304" pitchFamily="18" charset="0"/>
                          <a:cs typeface="Times New Roman" panose="02020603050405020304" pitchFamily="18" charset="0"/>
                        </a:rPr>
                        <a:t>Lời chỉ dẫn sân khấu</a:t>
                      </a:r>
                    </a:p>
                  </a:txBody>
                  <a:tcPr/>
                </a:tc>
                <a:extLst>
                  <a:ext uri="{0D108BD9-81ED-4DB2-BD59-A6C34878D82A}">
                    <a16:rowId xmlns:a16="http://schemas.microsoft.com/office/drawing/2014/main" xmlns="" val="1848205450"/>
                  </a:ext>
                </a:extLst>
              </a:tr>
              <a:tr h="2711689">
                <a:tc>
                  <a:txBody>
                    <a:bodyPr/>
                    <a:lstStyle/>
                    <a:p>
                      <a:pPr algn="ctr"/>
                      <a:endParaRPr lang="en-US" sz="2400">
                        <a:latin typeface="Times New Roman" panose="02020603050405020304" pitchFamily="18" charset="0"/>
                        <a:cs typeface="Times New Roman" panose="02020603050405020304" pitchFamily="18" charset="0"/>
                      </a:endParaRPr>
                    </a:p>
                    <a:p>
                      <a:pPr algn="ctr"/>
                      <a:endParaRPr lang="en-US" sz="2400">
                        <a:latin typeface="Times New Roman" panose="02020603050405020304" pitchFamily="18" charset="0"/>
                        <a:cs typeface="Times New Roman" panose="02020603050405020304" pitchFamily="18" charset="0"/>
                      </a:endParaRPr>
                    </a:p>
                    <a:p>
                      <a:pPr algn="ctr"/>
                      <a:r>
                        <a:rPr lang="en-US" sz="2400">
                          <a:latin typeface="Times New Roman" panose="02020603050405020304" pitchFamily="18" charset="0"/>
                          <a:cs typeface="Times New Roman" panose="02020603050405020304" pitchFamily="18" charset="0"/>
                        </a:rPr>
                        <a:t>Tiến</a:t>
                      </a:r>
                    </a:p>
                    <a:p>
                      <a:pPr algn="ctr"/>
                      <a:endParaRPr lang="en-US" sz="2400">
                        <a:latin typeface="Times New Roman" panose="02020603050405020304" pitchFamily="18" charset="0"/>
                        <a:cs typeface="Times New Roman" panose="02020603050405020304" pitchFamily="18" charset="0"/>
                      </a:endParaRPr>
                    </a:p>
                    <a:p>
                      <a:pPr algn="ctr"/>
                      <a:endParaRPr lang="en-US" sz="2400">
                        <a:latin typeface="Times New Roman" panose="02020603050405020304" pitchFamily="18" charset="0"/>
                        <a:cs typeface="Times New Roman" panose="02020603050405020304" pitchFamily="18" charset="0"/>
                      </a:endParaRPr>
                    </a:p>
                    <a:p>
                      <a:pPr algn="ctr"/>
                      <a:endParaRPr lang="en-US" sz="2400">
                        <a:latin typeface="Times New Roman" panose="02020603050405020304" pitchFamily="18" charset="0"/>
                        <a:cs typeface="Times New Roman" panose="02020603050405020304" pitchFamily="18" charset="0"/>
                      </a:endParaRPr>
                    </a:p>
                    <a:p>
                      <a:pPr algn="ctr"/>
                      <a:endParaRPr lang="en-US" sz="2400">
                        <a:latin typeface="Times New Roman" panose="02020603050405020304" pitchFamily="18" charset="0"/>
                        <a:cs typeface="Times New Roman" panose="02020603050405020304" pitchFamily="18" charset="0"/>
                      </a:endParaRPr>
                    </a:p>
                  </a:txBody>
                  <a:tcPr/>
                </a:tc>
                <a:tc>
                  <a:txBody>
                    <a:bodyPr/>
                    <a:lstStyle/>
                    <a:p>
                      <a:pPr algn="ctr"/>
                      <a:endParaRPr lang="en-US" sz="2400">
                        <a:latin typeface="Times New Roman" panose="02020603050405020304" pitchFamily="18" charset="0"/>
                        <a:cs typeface="Times New Roman" panose="02020603050405020304" pitchFamily="18" charset="0"/>
                      </a:endParaRPr>
                    </a:p>
                  </a:txBody>
                  <a:tcPr/>
                </a:tc>
                <a:tc>
                  <a:txBody>
                    <a:bodyPr/>
                    <a:lstStyle/>
                    <a:p>
                      <a:pPr algn="ctr"/>
                      <a:endParaRPr lang="en-US" sz="2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748965164"/>
                  </a:ext>
                </a:extLst>
              </a:tr>
              <a:tr h="1124228">
                <a:tc>
                  <a:txBody>
                    <a:bodyPr/>
                    <a:lstStyle/>
                    <a:p>
                      <a:pPr algn="ctr"/>
                      <a:r>
                        <a:rPr lang="en-US" sz="2400">
                          <a:latin typeface="Times New Roman" panose="02020603050405020304" pitchFamily="18" charset="0"/>
                          <a:cs typeface="Times New Roman" panose="02020603050405020304" pitchFamily="18" charset="0"/>
                        </a:rPr>
                        <a:t>Xoan </a:t>
                      </a:r>
                    </a:p>
                    <a:p>
                      <a:pPr algn="ctr"/>
                      <a:endParaRPr lang="en-US" sz="2400">
                        <a:latin typeface="Times New Roman" panose="02020603050405020304" pitchFamily="18" charset="0"/>
                        <a:cs typeface="Times New Roman" panose="02020603050405020304" pitchFamily="18" charset="0"/>
                      </a:endParaRPr>
                    </a:p>
                    <a:p>
                      <a:pPr algn="ctr"/>
                      <a:endParaRPr lang="en-US" sz="2400">
                        <a:latin typeface="Times New Roman" panose="02020603050405020304" pitchFamily="18" charset="0"/>
                        <a:cs typeface="Times New Roman" panose="02020603050405020304" pitchFamily="18" charset="0"/>
                      </a:endParaRPr>
                    </a:p>
                  </a:txBody>
                  <a:tcPr/>
                </a:tc>
                <a:tc>
                  <a:txBody>
                    <a:bodyPr/>
                    <a:lstStyle/>
                    <a:p>
                      <a:pPr algn="ctr"/>
                      <a:endParaRPr lang="en-US" sz="2400">
                        <a:latin typeface="Times New Roman" panose="02020603050405020304" pitchFamily="18" charset="0"/>
                        <a:cs typeface="Times New Roman" panose="02020603050405020304" pitchFamily="18" charset="0"/>
                      </a:endParaRPr>
                    </a:p>
                  </a:txBody>
                  <a:tcPr/>
                </a:tc>
                <a:tc>
                  <a:txBody>
                    <a:bodyPr/>
                    <a:lstStyle/>
                    <a:p>
                      <a:pPr algn="ctr"/>
                      <a:endParaRPr lang="en-US" sz="2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97038899"/>
                  </a:ext>
                </a:extLst>
              </a:tr>
            </a:tbl>
          </a:graphicData>
        </a:graphic>
      </p:graphicFrame>
      <p:sp>
        <p:nvSpPr>
          <p:cNvPr id="5" name="TextBox 4">
            <a:extLst>
              <a:ext uri="{FF2B5EF4-FFF2-40B4-BE49-F238E27FC236}">
                <a16:creationId xmlns:a16="http://schemas.microsoft.com/office/drawing/2014/main" xmlns="" id="{96A2C043-46AE-A7B2-F235-16DECA3F22FA}"/>
              </a:ext>
            </a:extLst>
          </p:cNvPr>
          <p:cNvSpPr txBox="1"/>
          <p:nvPr/>
        </p:nvSpPr>
        <p:spPr>
          <a:xfrm>
            <a:off x="1689460" y="1043194"/>
            <a:ext cx="4141941" cy="2862322"/>
          </a:xfrm>
          <a:prstGeom prst="rect">
            <a:avLst/>
          </a:prstGeom>
          <a:noFill/>
        </p:spPr>
        <p:txBody>
          <a:bodyPr wrap="square" rtlCol="0">
            <a:spAutoFit/>
          </a:bodyPr>
          <a:lstStyle/>
          <a:p>
            <a:pPr algn="just"/>
            <a:r>
              <a:rPr lang="en-US" sz="2000">
                <a:latin typeface="Times New Roman" panose="02020603050405020304" pitchFamily="18" charset="0"/>
                <a:cs typeface="Times New Roman" panose="02020603050405020304" pitchFamily="18" charset="0"/>
              </a:rPr>
              <a:t>- Điên à? Trời rét thế này! Xem nào. Mình sẽ trao đổi rất ngắn gọn rồi tìm cách đẩy họ rời khỏi tàu ngay. Họ sẽ bận bốc dỡ dưới mấy xà lan kia… còn cậu… chui vào, không ngạt đâu, có mấy khe đủ thở. Nằm</a:t>
            </a:r>
            <a:r>
              <a:rPr lang="vi-VN" sz="2000">
                <a:latin typeface="Times New Roman" panose="02020603050405020304" pitchFamily="18" charset="0"/>
                <a:cs typeface="Times New Roman" panose="02020603050405020304" pitchFamily="18" charset="0"/>
              </a:rPr>
              <a:t> ừ</a:t>
            </a:r>
            <a:r>
              <a:rPr lang="en-US" sz="2000">
                <a:latin typeface="Times New Roman" panose="02020603050405020304" pitchFamily="18" charset="0"/>
                <a:cs typeface="Times New Roman" panose="02020603050405020304" pitchFamily="18" charset="0"/>
              </a:rPr>
              <a:t> im. Mình sẽ đẩy họ rời khỏi đây ngay. Nhanh thôi. Nhưng cậu phải nằm im đấy! Chui vào nhanh lên!</a:t>
            </a:r>
            <a:r>
              <a:rPr lang="vi-VN" sz="2000">
                <a:latin typeface="Times New Roman" panose="02020603050405020304" pitchFamily="18" charset="0"/>
                <a:cs typeface="Times New Roman" panose="02020603050405020304" pitchFamily="18" charset="0"/>
              </a:rPr>
              <a:t> </a:t>
            </a:r>
            <a:endParaRPr lang="en-US" sz="200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941E732C-31C3-A701-55BD-E0AC102074A1}"/>
              </a:ext>
            </a:extLst>
          </p:cNvPr>
          <p:cNvSpPr txBox="1"/>
          <p:nvPr/>
        </p:nvSpPr>
        <p:spPr>
          <a:xfrm>
            <a:off x="5972247" y="1081834"/>
            <a:ext cx="2809529" cy="2246769"/>
          </a:xfrm>
          <a:prstGeom prst="rect">
            <a:avLst/>
          </a:prstGeom>
          <a:noFill/>
        </p:spPr>
        <p:txBody>
          <a:bodyPr wrap="square" rtlCol="0">
            <a:spAutoFit/>
          </a:bodyPr>
          <a:lstStyle/>
          <a:p>
            <a:pPr algn="just"/>
            <a:r>
              <a:rPr lang="en-US" sz="2000">
                <a:latin typeface="Times New Roman" panose="02020603050405020304" pitchFamily="18" charset="0"/>
                <a:cs typeface="Times New Roman" panose="02020603050405020304" pitchFamily="18" charset="0"/>
              </a:rPr>
              <a:t>…(suy nghĩ)…</a:t>
            </a:r>
          </a:p>
          <a:p>
            <a:pPr algn="just"/>
            <a:r>
              <a:rPr lang="vi-VN" sz="200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…(chỉ vào</a:t>
            </a:r>
            <a:r>
              <a:rPr lang="vi-VN" sz="2000">
                <a:latin typeface="Times New Roman" panose="02020603050405020304" pitchFamily="18" charset="0"/>
                <a:cs typeface="Times New Roman" panose="02020603050405020304" pitchFamily="18" charset="0"/>
              </a:rPr>
              <a:t> một thùng gỗ to</a:t>
            </a:r>
            <a:r>
              <a:rPr lang="en-US" sz="2000">
                <a:latin typeface="Times New Roman" panose="02020603050405020304" pitchFamily="18" charset="0"/>
                <a:cs typeface="Times New Roman" panose="02020603050405020304" pitchFamily="18" charset="0"/>
              </a:rPr>
              <a:t>,</a:t>
            </a:r>
            <a:r>
              <a:rPr lang="vi-VN" sz="2000">
                <a:latin typeface="Times New Roman" panose="02020603050405020304" pitchFamily="18" charset="0"/>
                <a:cs typeface="Times New Roman" panose="02020603050405020304" pitchFamily="18" charset="0"/>
              </a:rPr>
              <a:t> ở ngoài có v</a:t>
            </a:r>
            <a:r>
              <a:rPr lang="en-US" sz="2000">
                <a:latin typeface="Times New Roman" panose="02020603050405020304" pitchFamily="18" charset="0"/>
                <a:cs typeface="Times New Roman" panose="02020603050405020304" pitchFamily="18" charset="0"/>
              </a:rPr>
              <a:t>ẽ hình</a:t>
            </a:r>
            <a:r>
              <a:rPr lang="vi-VN" sz="2000">
                <a:latin typeface="Times New Roman" panose="02020603050405020304" pitchFamily="18" charset="0"/>
                <a:cs typeface="Times New Roman" panose="02020603050405020304" pitchFamily="18" charset="0"/>
              </a:rPr>
              <a:t> cái </a:t>
            </a:r>
            <a:r>
              <a:rPr lang="en-US" sz="2000">
                <a:latin typeface="Times New Roman" panose="02020603050405020304" pitchFamily="18" charset="0"/>
                <a:cs typeface="Times New Roman" panose="02020603050405020304" pitchFamily="18" charset="0"/>
              </a:rPr>
              <a:t>ô</a:t>
            </a:r>
            <a:r>
              <a:rPr lang="vi-VN" sz="2000">
                <a:latin typeface="Times New Roman" panose="02020603050405020304" pitchFamily="18" charset="0"/>
                <a:cs typeface="Times New Roman" panose="02020603050405020304" pitchFamily="18" charset="0"/>
              </a:rPr>
              <a:t> và cái cốc</a:t>
            </a:r>
            <a:r>
              <a:rPr lang="en-US" sz="2000">
                <a:latin typeface="Times New Roman" panose="02020603050405020304" pitchFamily="18" charset="0"/>
                <a:cs typeface="Times New Roman" panose="02020603050405020304" pitchFamily="18" charset="0"/>
              </a:rPr>
              <a:t>)…</a:t>
            </a:r>
          </a:p>
          <a:p>
            <a:pPr algn="just"/>
            <a:r>
              <a:rPr lang="en-US" sz="2000">
                <a:latin typeface="Times New Roman" panose="02020603050405020304" pitchFamily="18" charset="0"/>
                <a:cs typeface="Times New Roman" panose="02020603050405020304" pitchFamily="18" charset="0"/>
              </a:rPr>
              <a:t>(Đ</a:t>
            </a:r>
            <a:r>
              <a:rPr lang="vi-VN" sz="2000">
                <a:latin typeface="Times New Roman" panose="02020603050405020304" pitchFamily="18" charset="0"/>
                <a:cs typeface="Times New Roman" panose="02020603050405020304" pitchFamily="18" charset="0"/>
              </a:rPr>
              <a:t>ẩy </a:t>
            </a:r>
            <a:r>
              <a:rPr lang="en-US" sz="2000">
                <a:latin typeface="Times New Roman" panose="02020603050405020304" pitchFamily="18" charset="0"/>
                <a:cs typeface="Times New Roman" panose="02020603050405020304" pitchFamily="18" charset="0"/>
              </a:rPr>
              <a:t>H</a:t>
            </a:r>
            <a:r>
              <a:rPr lang="vi-VN" sz="2000">
                <a:latin typeface="Times New Roman" panose="02020603050405020304" pitchFamily="18" charset="0"/>
                <a:cs typeface="Times New Roman" panose="02020603050405020304" pitchFamily="18" charset="0"/>
              </a:rPr>
              <a:t>ưng chui vào</a:t>
            </a:r>
            <a:r>
              <a:rPr lang="en-US" sz="2000">
                <a:latin typeface="Times New Roman" panose="02020603050405020304" pitchFamily="18" charset="0"/>
                <a:cs typeface="Times New Roman" panose="02020603050405020304" pitchFamily="18" charset="0"/>
              </a:rPr>
              <a:t> hòm, </a:t>
            </a:r>
            <a:r>
              <a:rPr lang="vi-VN" sz="2000">
                <a:latin typeface="Times New Roman" panose="02020603050405020304" pitchFamily="18" charset="0"/>
                <a:cs typeface="Times New Roman" panose="02020603050405020304" pitchFamily="18" charset="0"/>
              </a:rPr>
              <a:t>đóng nắp lại</a:t>
            </a:r>
            <a:r>
              <a:rPr lang="en-US" sz="2000">
                <a:latin typeface="Times New Roman" panose="02020603050405020304" pitchFamily="18" charset="0"/>
                <a:cs typeface="Times New Roman" panose="02020603050405020304" pitchFamily="18" charset="0"/>
              </a:rPr>
              <a:t>,</a:t>
            </a:r>
            <a:r>
              <a:rPr lang="vi-VN" sz="200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N</a:t>
            </a:r>
            <a:r>
              <a:rPr lang="vi-VN" sz="2000">
                <a:latin typeface="Times New Roman" panose="02020603050405020304" pitchFamily="18" charset="0"/>
                <a:cs typeface="Times New Roman" panose="02020603050405020304" pitchFamily="18" charset="0"/>
              </a:rPr>
              <a:t>hàn </a:t>
            </a:r>
            <a:r>
              <a:rPr lang="en-US" sz="2000">
                <a:latin typeface="Times New Roman" panose="02020603050405020304" pitchFamily="18" charset="0"/>
                <a:cs typeface="Times New Roman" panose="02020603050405020304" pitchFamily="18" charset="0"/>
              </a:rPr>
              <a:t>và Xoan</a:t>
            </a:r>
            <a:r>
              <a:rPr lang="vi-VN" sz="2000">
                <a:latin typeface="Times New Roman" panose="02020603050405020304" pitchFamily="18" charset="0"/>
                <a:cs typeface="Times New Roman" panose="02020603050405020304" pitchFamily="18" charset="0"/>
              </a:rPr>
              <a:t> xuất hiện</a:t>
            </a:r>
            <a:r>
              <a:rPr lang="en-US" sz="2000">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xmlns="" id="{68702BD1-8663-9D86-A072-9423A154D639}"/>
              </a:ext>
            </a:extLst>
          </p:cNvPr>
          <p:cNvSpPr txBox="1"/>
          <p:nvPr/>
        </p:nvSpPr>
        <p:spPr>
          <a:xfrm>
            <a:off x="1818418" y="3868138"/>
            <a:ext cx="3884023" cy="1015663"/>
          </a:xfrm>
          <a:prstGeom prst="rect">
            <a:avLst/>
          </a:prstGeom>
          <a:noFill/>
        </p:spPr>
        <p:txBody>
          <a:bodyPr wrap="square" rtlCol="0">
            <a:spAutoFit/>
          </a:bodyPr>
          <a:lstStyle/>
          <a:p>
            <a:pPr algn="just"/>
            <a:r>
              <a:rPr lang="en-US" sz="2000">
                <a:latin typeface="Times New Roman" panose="02020603050405020304" pitchFamily="18" charset="0"/>
                <a:cs typeface="Times New Roman" panose="02020603050405020304" pitchFamily="18" charset="0"/>
              </a:rPr>
              <a:t>- Ối</a:t>
            </a:r>
            <a:r>
              <a:rPr lang="vi-VN" sz="2000">
                <a:latin typeface="Times New Roman" panose="02020603050405020304" pitchFamily="18" charset="0"/>
                <a:cs typeface="Times New Roman" panose="02020603050405020304" pitchFamily="18" charset="0"/>
              </a:rPr>
              <a:t> chị ơi</a:t>
            </a:r>
            <a:r>
              <a:rPr lang="en-US" sz="2000">
                <a:latin typeface="Times New Roman" panose="02020603050405020304" pitchFamily="18" charset="0"/>
                <a:cs typeface="Times New Roman" panose="02020603050405020304" pitchFamily="18" charset="0"/>
              </a:rPr>
              <a:t>!</a:t>
            </a:r>
            <a:r>
              <a:rPr lang="vi-VN" sz="200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C</a:t>
            </a:r>
            <a:r>
              <a:rPr lang="vi-VN" sz="2000">
                <a:latin typeface="Times New Roman" panose="02020603050405020304" pitchFamily="18" charset="0"/>
                <a:cs typeface="Times New Roman" panose="02020603050405020304" pitchFamily="18" charset="0"/>
              </a:rPr>
              <a:t>ó tiếng gì trong cái hòm này </a:t>
            </a:r>
            <a:r>
              <a:rPr lang="en-US" sz="2000">
                <a:latin typeface="Times New Roman" panose="02020603050405020304" pitchFamily="18" charset="0"/>
                <a:cs typeface="Times New Roman" panose="02020603050405020304" pitchFamily="18" charset="0"/>
              </a:rPr>
              <a:t>… </a:t>
            </a:r>
            <a:r>
              <a:rPr lang="vi-VN" sz="2000">
                <a:latin typeface="Times New Roman" panose="02020603050405020304" pitchFamily="18" charset="0"/>
                <a:cs typeface="Times New Roman" panose="02020603050405020304" pitchFamily="18" charset="0"/>
              </a:rPr>
              <a:t>như tiếng thở ấy</a:t>
            </a:r>
            <a:r>
              <a:rPr lang="en-US" sz="2000">
                <a:latin typeface="Times New Roman" panose="02020603050405020304" pitchFamily="18" charset="0"/>
                <a:cs typeface="Times New Roman" panose="02020603050405020304" pitchFamily="18" charset="0"/>
              </a:rPr>
              <a:t>… Eo ơi!</a:t>
            </a:r>
          </a:p>
        </p:txBody>
      </p:sp>
      <p:sp>
        <p:nvSpPr>
          <p:cNvPr id="8" name="TextBox 7">
            <a:extLst>
              <a:ext uri="{FF2B5EF4-FFF2-40B4-BE49-F238E27FC236}">
                <a16:creationId xmlns:a16="http://schemas.microsoft.com/office/drawing/2014/main" xmlns="" id="{13D74788-AA80-466D-BBE3-87ABAE19E627}"/>
              </a:ext>
            </a:extLst>
          </p:cNvPr>
          <p:cNvSpPr txBox="1"/>
          <p:nvPr/>
        </p:nvSpPr>
        <p:spPr>
          <a:xfrm>
            <a:off x="5960359" y="3782376"/>
            <a:ext cx="2809529" cy="1015663"/>
          </a:xfrm>
          <a:prstGeom prst="rect">
            <a:avLst/>
          </a:prstGeom>
          <a:noFill/>
        </p:spPr>
        <p:txBody>
          <a:bodyPr wrap="square" rtlCol="0">
            <a:spAutoFit/>
          </a:bodyPr>
          <a:lstStyle/>
          <a:p>
            <a:pPr algn="just"/>
            <a:r>
              <a:rPr lang="en-US" sz="2000">
                <a:latin typeface="Times New Roman" panose="02020603050405020304" pitchFamily="18" charset="0"/>
                <a:cs typeface="Times New Roman" panose="02020603050405020304" pitchFamily="18" charset="0"/>
              </a:rPr>
              <a:t>…(giật mình)…</a:t>
            </a:r>
          </a:p>
          <a:p>
            <a:pPr algn="just"/>
            <a:r>
              <a:rPr lang="en-US" sz="2000">
                <a:latin typeface="Times New Roman" panose="02020603050405020304" pitchFamily="18" charset="0"/>
                <a:cs typeface="Times New Roman" panose="02020603050405020304" pitchFamily="18" charset="0"/>
              </a:rPr>
              <a:t>…(vội nhảy khỏi cái cái hòm)…</a:t>
            </a:r>
            <a:r>
              <a:rPr lang="vi-VN" sz="2000">
                <a:latin typeface="Times New Roman" panose="02020603050405020304" pitchFamily="18" charset="0"/>
                <a:cs typeface="Times New Roman" panose="02020603050405020304" pitchFamily="18" charset="0"/>
              </a:rPr>
              <a:t> </a:t>
            </a:r>
            <a:endParaRPr lang="en-US" sz="2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38196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4" name="Rectangle 3"/>
          <p:cNvSpPr/>
          <p:nvPr/>
        </p:nvSpPr>
        <p:spPr>
          <a:xfrm>
            <a:off x="182880" y="243841"/>
            <a:ext cx="8752114" cy="471133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F8F1E5">
                  <a:lumMod val="10000"/>
                </a:srgbClr>
              </a:solidFill>
            </a:endParaRPr>
          </a:p>
        </p:txBody>
      </p:sp>
      <p:sp>
        <p:nvSpPr>
          <p:cNvPr id="2" name="Rectangle 1">
            <a:extLst>
              <a:ext uri="{FF2B5EF4-FFF2-40B4-BE49-F238E27FC236}">
                <a16:creationId xmlns:a16="http://schemas.microsoft.com/office/drawing/2014/main" xmlns="" id="{8D1EE741-5CAB-483D-DB2C-A7BE957936C8}"/>
              </a:ext>
            </a:extLst>
          </p:cNvPr>
          <p:cNvSpPr/>
          <p:nvPr/>
        </p:nvSpPr>
        <p:spPr>
          <a:xfrm>
            <a:off x="342974" y="81219"/>
            <a:ext cx="5007935" cy="579967"/>
          </a:xfrm>
          <a:prstGeom prst="rect">
            <a:avLst/>
          </a:prstGeom>
        </p:spPr>
        <p:txBody>
          <a:bodyPr wrap="square">
            <a:spAutoFit/>
          </a:bodyPr>
          <a:lstStyle/>
          <a:p>
            <a:pPr algn="just">
              <a:lnSpc>
                <a:spcPct val="150000"/>
              </a:lnSpc>
            </a:pPr>
            <a:r>
              <a:rPr lang="en-US" sz="2400" b="1">
                <a:solidFill>
                  <a:schemeClr val="tx2">
                    <a:lumMod val="50000"/>
                  </a:schemeClr>
                </a:solidFill>
                <a:latin typeface="Times New Roman" panose="02020603050405020304" pitchFamily="18" charset="0"/>
                <a:cs typeface="Times New Roman" panose="02020603050405020304" pitchFamily="18" charset="0"/>
              </a:rPr>
              <a:t>b. Lời văn trong ngôn ngữ kịch</a:t>
            </a:r>
            <a:endParaRPr lang="vi-VN" sz="2400" dirty="0">
              <a:solidFill>
                <a:schemeClr val="tx2">
                  <a:lumMod val="50000"/>
                </a:schemeClr>
              </a:solidFill>
              <a:latin typeface="Times New Roman" panose="02020603050405020304" pitchFamily="18" charset="0"/>
              <a:cs typeface="Times New Roman" panose="02020603050405020304" pitchFamily="18" charset="0"/>
            </a:endParaRPr>
          </a:p>
        </p:txBody>
      </p:sp>
      <p:graphicFrame>
        <p:nvGraphicFramePr>
          <p:cNvPr id="3" name="Table 4">
            <a:extLst>
              <a:ext uri="{FF2B5EF4-FFF2-40B4-BE49-F238E27FC236}">
                <a16:creationId xmlns:a16="http://schemas.microsoft.com/office/drawing/2014/main" xmlns="" id="{0F88A55D-A3AB-A26B-51DC-9FBAAF94B099}"/>
              </a:ext>
            </a:extLst>
          </p:cNvPr>
          <p:cNvGraphicFramePr>
            <a:graphicFrameLocks noGrp="1"/>
          </p:cNvGraphicFramePr>
          <p:nvPr>
            <p:extLst>
              <p:ext uri="{D42A27DB-BD31-4B8C-83A1-F6EECF244321}">
                <p14:modId xmlns:p14="http://schemas.microsoft.com/office/powerpoint/2010/main" val="1747600097"/>
              </p:ext>
            </p:extLst>
          </p:nvPr>
        </p:nvGraphicFramePr>
        <p:xfrm>
          <a:off x="342974" y="823808"/>
          <a:ext cx="8458052" cy="2648462"/>
        </p:xfrm>
        <a:graphic>
          <a:graphicData uri="http://schemas.openxmlformats.org/drawingml/2006/table">
            <a:tbl>
              <a:tblPr firstRow="1" bandRow="1">
                <a:tableStyleId>{8385EB12-A529-4686-8B55-6F447DAD42F5}</a:tableStyleId>
              </a:tblPr>
              <a:tblGrid>
                <a:gridCol w="1329072">
                  <a:extLst>
                    <a:ext uri="{9D8B030D-6E8A-4147-A177-3AD203B41FA5}">
                      <a16:colId xmlns:a16="http://schemas.microsoft.com/office/drawing/2014/main" xmlns="" val="2730163987"/>
                    </a:ext>
                  </a:extLst>
                </a:gridCol>
                <a:gridCol w="3981359">
                  <a:extLst>
                    <a:ext uri="{9D8B030D-6E8A-4147-A177-3AD203B41FA5}">
                      <a16:colId xmlns:a16="http://schemas.microsoft.com/office/drawing/2014/main" xmlns="" val="3589714138"/>
                    </a:ext>
                  </a:extLst>
                </a:gridCol>
                <a:gridCol w="3147621">
                  <a:extLst>
                    <a:ext uri="{9D8B030D-6E8A-4147-A177-3AD203B41FA5}">
                      <a16:colId xmlns:a16="http://schemas.microsoft.com/office/drawing/2014/main" xmlns="" val="133583456"/>
                    </a:ext>
                  </a:extLst>
                </a:gridCol>
              </a:tblGrid>
              <a:tr h="243473">
                <a:tc>
                  <a:txBody>
                    <a:bodyPr/>
                    <a:lstStyle/>
                    <a:p>
                      <a:pPr algn="ctr"/>
                      <a:r>
                        <a:rPr lang="en-US" sz="2400">
                          <a:latin typeface="Times New Roman" panose="02020603050405020304" pitchFamily="18" charset="0"/>
                          <a:cs typeface="Times New Roman" panose="02020603050405020304" pitchFamily="18" charset="0"/>
                        </a:rPr>
                        <a:t>Nhân vật</a:t>
                      </a:r>
                    </a:p>
                  </a:txBody>
                  <a:tcPr/>
                </a:tc>
                <a:tc>
                  <a:txBody>
                    <a:bodyPr/>
                    <a:lstStyle/>
                    <a:p>
                      <a:pPr algn="ctr"/>
                      <a:r>
                        <a:rPr lang="en-US" sz="2400">
                          <a:latin typeface="Times New Roman" panose="02020603050405020304" pitchFamily="18" charset="0"/>
                          <a:cs typeface="Times New Roman" panose="02020603050405020304" pitchFamily="18" charset="0"/>
                        </a:rPr>
                        <a:t>Lời thoại</a:t>
                      </a:r>
                    </a:p>
                  </a:txBody>
                  <a:tcPr/>
                </a:tc>
                <a:tc>
                  <a:txBody>
                    <a:bodyPr/>
                    <a:lstStyle/>
                    <a:p>
                      <a:pPr algn="ctr"/>
                      <a:r>
                        <a:rPr lang="en-US" sz="2400">
                          <a:latin typeface="Times New Roman" panose="02020603050405020304" pitchFamily="18" charset="0"/>
                          <a:cs typeface="Times New Roman" panose="02020603050405020304" pitchFamily="18" charset="0"/>
                        </a:rPr>
                        <a:t>Lời chỉ dẫn sân khấu</a:t>
                      </a:r>
                    </a:p>
                  </a:txBody>
                  <a:tcPr/>
                </a:tc>
                <a:extLst>
                  <a:ext uri="{0D108BD9-81ED-4DB2-BD59-A6C34878D82A}">
                    <a16:rowId xmlns:a16="http://schemas.microsoft.com/office/drawing/2014/main" xmlns="" val="1848205450"/>
                  </a:ext>
                </a:extLst>
              </a:tr>
              <a:tr h="2191262">
                <a:tc>
                  <a:txBody>
                    <a:bodyPr/>
                    <a:lstStyle/>
                    <a:p>
                      <a:pPr algn="ctr"/>
                      <a:endParaRPr lang="en-US" sz="2400">
                        <a:latin typeface="Times New Roman" panose="02020603050405020304" pitchFamily="18" charset="0"/>
                        <a:cs typeface="Times New Roman" panose="02020603050405020304" pitchFamily="18" charset="0"/>
                      </a:endParaRPr>
                    </a:p>
                    <a:p>
                      <a:pPr algn="ctr"/>
                      <a:r>
                        <a:rPr lang="en-US" sz="2400">
                          <a:latin typeface="Times New Roman" panose="02020603050405020304" pitchFamily="18" charset="0"/>
                          <a:cs typeface="Times New Roman" panose="02020603050405020304" pitchFamily="18" charset="0"/>
                        </a:rPr>
                        <a:t>Ông Toàn Nha</a:t>
                      </a:r>
                    </a:p>
                    <a:p>
                      <a:pPr algn="ctr"/>
                      <a:endParaRPr lang="en-US" sz="2400">
                        <a:latin typeface="Times New Roman" panose="02020603050405020304" pitchFamily="18" charset="0"/>
                        <a:cs typeface="Times New Roman" panose="02020603050405020304" pitchFamily="18" charset="0"/>
                      </a:endParaRPr>
                    </a:p>
                  </a:txBody>
                  <a:tcPr/>
                </a:tc>
                <a:tc>
                  <a:txBody>
                    <a:bodyPr/>
                    <a:lstStyle/>
                    <a:p>
                      <a:pPr algn="ctr"/>
                      <a:endParaRPr lang="en-US" sz="2400">
                        <a:latin typeface="Times New Roman" panose="02020603050405020304" pitchFamily="18" charset="0"/>
                        <a:cs typeface="Times New Roman" panose="02020603050405020304" pitchFamily="18" charset="0"/>
                      </a:endParaRPr>
                    </a:p>
                  </a:txBody>
                  <a:tcPr/>
                </a:tc>
                <a:tc>
                  <a:txBody>
                    <a:bodyPr/>
                    <a:lstStyle/>
                    <a:p>
                      <a:pPr algn="ctr"/>
                      <a:endParaRPr lang="en-US" sz="2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748965164"/>
                  </a:ext>
                </a:extLst>
              </a:tr>
            </a:tbl>
          </a:graphicData>
        </a:graphic>
      </p:graphicFrame>
      <p:sp>
        <p:nvSpPr>
          <p:cNvPr id="6" name="TextBox 5">
            <a:extLst>
              <a:ext uri="{FF2B5EF4-FFF2-40B4-BE49-F238E27FC236}">
                <a16:creationId xmlns:a16="http://schemas.microsoft.com/office/drawing/2014/main" xmlns="" id="{941E732C-31C3-A701-55BD-E0AC102074A1}"/>
              </a:ext>
            </a:extLst>
          </p:cNvPr>
          <p:cNvSpPr txBox="1"/>
          <p:nvPr/>
        </p:nvSpPr>
        <p:spPr>
          <a:xfrm>
            <a:off x="5778137" y="1522289"/>
            <a:ext cx="3022889" cy="1015663"/>
          </a:xfrm>
          <a:prstGeom prst="rect">
            <a:avLst/>
          </a:prstGeom>
          <a:noFill/>
        </p:spPr>
        <p:txBody>
          <a:bodyPr wrap="square" rtlCol="0">
            <a:spAutoFit/>
          </a:bodyPr>
          <a:lstStyle/>
          <a:p>
            <a:pPr algn="just"/>
            <a:r>
              <a:rPr lang="en-US" sz="2000">
                <a:latin typeface="Times New Roman" panose="02020603050405020304" pitchFamily="18" charset="0"/>
                <a:cs typeface="Times New Roman" panose="02020603050405020304" pitchFamily="18" charset="0"/>
              </a:rPr>
              <a:t>…(</a:t>
            </a:r>
            <a:r>
              <a:rPr lang="vi-VN" sz="2000">
                <a:latin typeface="Times New Roman" panose="02020603050405020304" pitchFamily="18" charset="0"/>
                <a:cs typeface="Times New Roman" panose="02020603050405020304" pitchFamily="18" charset="0"/>
              </a:rPr>
              <a:t>cố ngồi dậy nửa nằm nửa </a:t>
            </a:r>
            <a:r>
              <a:rPr lang="en-US" sz="2000">
                <a:latin typeface="Times New Roman" panose="02020603050405020304" pitchFamily="18" charset="0"/>
                <a:cs typeface="Times New Roman" panose="02020603050405020304" pitchFamily="18" charset="0"/>
              </a:rPr>
              <a:t>quỳ</a:t>
            </a:r>
            <a:r>
              <a:rPr lang="vi-VN" sz="200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v</a:t>
            </a:r>
            <a:r>
              <a:rPr lang="vi-VN" sz="2000">
                <a:latin typeface="Times New Roman" panose="02020603050405020304" pitchFamily="18" charset="0"/>
                <a:cs typeface="Times New Roman" panose="02020603050405020304" pitchFamily="18" charset="0"/>
              </a:rPr>
              <a:t>ung tay</a:t>
            </a:r>
            <a:r>
              <a:rPr lang="en-US" sz="2000">
                <a:latin typeface="Times New Roman" panose="02020603050405020304" pitchFamily="18" charset="0"/>
                <a:cs typeface="Times New Roman" panose="02020603050405020304" pitchFamily="18" charset="0"/>
              </a:rPr>
              <a:t>)…</a:t>
            </a:r>
          </a:p>
          <a:p>
            <a:pPr algn="just"/>
            <a:r>
              <a:rPr lang="vi-VN" sz="200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a:t>
            </a:r>
            <a:r>
              <a:rPr lang="vi-VN" sz="2000">
                <a:latin typeface="Times New Roman" panose="02020603050405020304" pitchFamily="18" charset="0"/>
                <a:cs typeface="Times New Roman" panose="02020603050405020304" pitchFamily="18" charset="0"/>
              </a:rPr>
              <a:t>ngã gục</a:t>
            </a:r>
            <a:r>
              <a:rPr lang="en-US" sz="2000">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xmlns="" id="{F2A921EB-4DE1-4FDC-7C29-F599983BC07D}"/>
              </a:ext>
            </a:extLst>
          </p:cNvPr>
          <p:cNvSpPr txBox="1"/>
          <p:nvPr/>
        </p:nvSpPr>
        <p:spPr>
          <a:xfrm>
            <a:off x="1760146" y="1368402"/>
            <a:ext cx="3884023" cy="1323439"/>
          </a:xfrm>
          <a:prstGeom prst="rect">
            <a:avLst/>
          </a:prstGeom>
          <a:noFill/>
        </p:spPr>
        <p:txBody>
          <a:bodyPr wrap="square" rtlCol="0">
            <a:spAutoFit/>
          </a:bodyPr>
          <a:lstStyle/>
          <a:p>
            <a:pPr algn="just"/>
            <a:r>
              <a:rPr lang="en-US" sz="2000">
                <a:latin typeface="Times New Roman" panose="02020603050405020304" pitchFamily="18" charset="0"/>
                <a:cs typeface="Times New Roman" panose="02020603050405020304" pitchFamily="18" charset="0"/>
              </a:rPr>
              <a:t>- C</a:t>
            </a:r>
            <a:r>
              <a:rPr lang="vi-VN" sz="2000">
                <a:latin typeface="Times New Roman" panose="02020603050405020304" pitchFamily="18" charset="0"/>
                <a:cs typeface="Times New Roman" panose="02020603050405020304" pitchFamily="18" charset="0"/>
              </a:rPr>
              <a:t>húng ta vẫ</a:t>
            </a:r>
            <a:r>
              <a:rPr lang="en-US" sz="2000">
                <a:latin typeface="Times New Roman" panose="02020603050405020304" pitchFamily="18" charset="0"/>
                <a:cs typeface="Times New Roman" panose="02020603050405020304" pitchFamily="18" charset="0"/>
              </a:rPr>
              <a:t>n</a:t>
            </a:r>
            <a:r>
              <a:rPr lang="vi-VN" sz="2000">
                <a:latin typeface="Times New Roman" panose="02020603050405020304" pitchFamily="18" charset="0"/>
                <a:cs typeface="Times New Roman" panose="02020603050405020304" pitchFamily="18" charset="0"/>
              </a:rPr>
              <a:t> thắng lợi lớn</a:t>
            </a:r>
            <a:r>
              <a:rPr lang="en-US" sz="2000">
                <a:latin typeface="Times New Roman" panose="02020603050405020304" pitchFamily="18" charset="0"/>
                <a:cs typeface="Times New Roman" panose="02020603050405020304" pitchFamily="18" charset="0"/>
              </a:rPr>
              <a:t>!</a:t>
            </a:r>
            <a:r>
              <a:rPr lang="vi-VN" sz="200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R</a:t>
            </a:r>
            <a:r>
              <a:rPr lang="vi-VN" sz="2000">
                <a:latin typeface="Times New Roman" panose="02020603050405020304" pitchFamily="18" charset="0"/>
                <a:cs typeface="Times New Roman" panose="02020603050405020304" pitchFamily="18" charset="0"/>
              </a:rPr>
              <a:t>ất lớn</a:t>
            </a:r>
            <a:r>
              <a:rPr lang="en-US" sz="2000">
                <a:latin typeface="Times New Roman" panose="02020603050405020304" pitchFamily="18" charset="0"/>
                <a:cs typeface="Times New Roman" panose="02020603050405020304" pitchFamily="18" charset="0"/>
              </a:rPr>
              <a:t>!</a:t>
            </a:r>
            <a:r>
              <a:rPr lang="vi-VN" sz="200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N</a:t>
            </a:r>
            <a:r>
              <a:rPr lang="vi-VN" sz="2000">
                <a:latin typeface="Times New Roman" panose="02020603050405020304" pitchFamily="18" charset="0"/>
                <a:cs typeface="Times New Roman" panose="02020603050405020304" pitchFamily="18" charset="0"/>
              </a:rPr>
              <a:t>ổ máy</a:t>
            </a:r>
            <a:r>
              <a:rPr lang="en-US" sz="2000">
                <a:latin typeface="Times New Roman" panose="02020603050405020304" pitchFamily="18" charset="0"/>
                <a:cs typeface="Times New Roman" panose="02020603050405020304" pitchFamily="18" charset="0"/>
              </a:rPr>
              <a:t>!</a:t>
            </a:r>
            <a:r>
              <a:rPr lang="vi-VN" sz="200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M</a:t>
            </a:r>
            <a:r>
              <a:rPr lang="vi-VN" sz="2000">
                <a:latin typeface="Times New Roman" panose="02020603050405020304" pitchFamily="18" charset="0"/>
                <a:cs typeface="Times New Roman" panose="02020603050405020304" pitchFamily="18" charset="0"/>
              </a:rPr>
              <a:t>ục tiêu bệnh viện huyện</a:t>
            </a:r>
            <a:r>
              <a:rPr lang="en-US" sz="2000">
                <a:latin typeface="Times New Roman" panose="02020603050405020304" pitchFamily="18" charset="0"/>
                <a:cs typeface="Times New Roman" panose="02020603050405020304" pitchFamily="18" charset="0"/>
              </a:rPr>
              <a:t>!</a:t>
            </a:r>
            <a:r>
              <a:rPr lang="vi-VN" sz="200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T</a:t>
            </a:r>
            <a:r>
              <a:rPr lang="vi-VN" sz="2000">
                <a:latin typeface="Times New Roman" panose="02020603050405020304" pitchFamily="18" charset="0"/>
                <a:cs typeface="Times New Roman" panose="02020603050405020304" pitchFamily="18" charset="0"/>
              </a:rPr>
              <a:t>iế</a:t>
            </a:r>
            <a:r>
              <a:rPr lang="en-US" sz="2000">
                <a:latin typeface="Times New Roman" panose="02020603050405020304" pitchFamily="18" charset="0"/>
                <a:cs typeface="Times New Roman" panose="02020603050405020304" pitchFamily="18" charset="0"/>
              </a:rPr>
              <a:t>n</a:t>
            </a:r>
            <a:r>
              <a:rPr lang="vi-VN" sz="2000">
                <a:latin typeface="Times New Roman" panose="02020603050405020304" pitchFamily="18" charset="0"/>
                <a:cs typeface="Times New Roman" panose="02020603050405020304" pitchFamily="18" charset="0"/>
              </a:rPr>
              <a:t> lên</a:t>
            </a:r>
            <a:r>
              <a:rPr lang="en-US" sz="2000">
                <a:latin typeface="Times New Roman" panose="02020603050405020304" pitchFamily="18" charset="0"/>
                <a:cs typeface="Times New Roman" panose="02020603050405020304" pitchFamily="18" charset="0"/>
              </a:rPr>
              <a:t>!</a:t>
            </a:r>
            <a:r>
              <a:rPr lang="vi-VN" sz="200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C</a:t>
            </a:r>
            <a:r>
              <a:rPr lang="vi-VN" sz="2000">
                <a:latin typeface="Times New Roman" panose="02020603050405020304" pitchFamily="18" charset="0"/>
                <a:cs typeface="Times New Roman" panose="02020603050405020304" pitchFamily="18" charset="0"/>
              </a:rPr>
              <a:t>ác đồng chí</a:t>
            </a:r>
            <a:r>
              <a:rPr lang="en-US" sz="2000">
                <a:latin typeface="Times New Roman" panose="02020603050405020304" pitchFamily="18" charset="0"/>
                <a:cs typeface="Times New Roman" panose="02020603050405020304" pitchFamily="18" charset="0"/>
              </a:rPr>
              <a:t>!</a:t>
            </a:r>
            <a:r>
              <a:rPr lang="vi-VN" sz="200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H</a:t>
            </a:r>
            <a:r>
              <a:rPr lang="vi-VN" sz="2000">
                <a:latin typeface="Times New Roman" panose="02020603050405020304" pitchFamily="18" charset="0"/>
                <a:cs typeface="Times New Roman" panose="02020603050405020304" pitchFamily="18" charset="0"/>
              </a:rPr>
              <a:t>ùng </a:t>
            </a:r>
            <a:r>
              <a:rPr lang="en-US" sz="2000">
                <a:latin typeface="Times New Roman" panose="02020603050405020304" pitchFamily="18" charset="0"/>
                <a:cs typeface="Times New Roman" panose="02020603050405020304" pitchFamily="18" charset="0"/>
              </a:rPr>
              <a:t>T</a:t>
            </a:r>
            <a:r>
              <a:rPr lang="vi-VN" sz="2000">
                <a:latin typeface="Times New Roman" panose="02020603050405020304" pitchFamily="18" charset="0"/>
                <a:cs typeface="Times New Roman" panose="02020603050405020304" pitchFamily="18" charset="0"/>
              </a:rPr>
              <a:t>âm ta tiến lên</a:t>
            </a:r>
            <a:r>
              <a:rPr lang="en-US" sz="2000">
                <a:latin typeface="Times New Roman" panose="02020603050405020304" pitchFamily="18" charset="0"/>
                <a:cs typeface="Times New Roman" panose="02020603050405020304" pitchFamily="18" charset="0"/>
              </a:rPr>
              <a:t>! </a:t>
            </a:r>
          </a:p>
        </p:txBody>
      </p:sp>
      <p:sp>
        <p:nvSpPr>
          <p:cNvPr id="9" name="TextBox 8">
            <a:extLst>
              <a:ext uri="{FF2B5EF4-FFF2-40B4-BE49-F238E27FC236}">
                <a16:creationId xmlns:a16="http://schemas.microsoft.com/office/drawing/2014/main" xmlns="" id="{DA4E8DF6-F4D9-3B15-8303-8C53C1ADFA42}"/>
              </a:ext>
            </a:extLst>
          </p:cNvPr>
          <p:cNvSpPr txBox="1"/>
          <p:nvPr/>
        </p:nvSpPr>
        <p:spPr>
          <a:xfrm>
            <a:off x="2213008" y="3521226"/>
            <a:ext cx="2759586" cy="830997"/>
          </a:xfrm>
          <a:prstGeom prst="rect">
            <a:avLst/>
          </a:prstGeom>
          <a:noFill/>
        </p:spPr>
        <p:txBody>
          <a:bodyPr wrap="square">
            <a:spAutoFit/>
          </a:bodyPr>
          <a:lstStyle/>
          <a:p>
            <a:pPr algn="ctr"/>
            <a:r>
              <a:rPr lang="en-US" sz="2400" b="1">
                <a:solidFill>
                  <a:schemeClr val="tx2">
                    <a:lumMod val="50000"/>
                  </a:schemeClr>
                </a:solidFill>
                <a:effectLst/>
                <a:latin typeface="Times New Roman" panose="02020603050405020304" pitchFamily="18" charset="0"/>
                <a:cs typeface="Times New Roman" panose="02020603050405020304" pitchFamily="18" charset="0"/>
              </a:rPr>
              <a:t>Lời thoại của nhân vật</a:t>
            </a:r>
            <a:endParaRPr lang="en-US" sz="2400">
              <a:solidFill>
                <a:schemeClr val="tx2">
                  <a:lumMod val="50000"/>
                </a:schemeClr>
              </a:solidFill>
            </a:endParaRPr>
          </a:p>
        </p:txBody>
      </p:sp>
      <p:sp>
        <p:nvSpPr>
          <p:cNvPr id="11" name="TextBox 10">
            <a:extLst>
              <a:ext uri="{FF2B5EF4-FFF2-40B4-BE49-F238E27FC236}">
                <a16:creationId xmlns:a16="http://schemas.microsoft.com/office/drawing/2014/main" xmlns="" id="{9642F80A-3465-2248-7606-9B8738232C25}"/>
              </a:ext>
            </a:extLst>
          </p:cNvPr>
          <p:cNvSpPr txBox="1"/>
          <p:nvPr/>
        </p:nvSpPr>
        <p:spPr>
          <a:xfrm>
            <a:off x="5971665" y="3474696"/>
            <a:ext cx="2461660" cy="830997"/>
          </a:xfrm>
          <a:prstGeom prst="rect">
            <a:avLst/>
          </a:prstGeom>
          <a:noFill/>
        </p:spPr>
        <p:txBody>
          <a:bodyPr wrap="square">
            <a:spAutoFit/>
          </a:bodyPr>
          <a:lstStyle/>
          <a:p>
            <a:pPr algn="ctr"/>
            <a:r>
              <a:rPr lang="en-US" sz="2400" b="1">
                <a:solidFill>
                  <a:schemeClr val="tx2">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Lời chỉ dẫn sân khấu của tác giả</a:t>
            </a:r>
            <a:endParaRPr lang="en-US" sz="2400">
              <a:solidFill>
                <a:schemeClr val="tx2">
                  <a:lumMod val="50000"/>
                </a:schemeClr>
              </a:solidFill>
            </a:endParaRPr>
          </a:p>
        </p:txBody>
      </p:sp>
    </p:spTree>
    <p:extLst>
      <p:ext uri="{BB962C8B-B14F-4D97-AF65-F5344CB8AC3E}">
        <p14:creationId xmlns:p14="http://schemas.microsoft.com/office/powerpoint/2010/main" val="8662901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4" name="Rectangle 3"/>
          <p:cNvSpPr/>
          <p:nvPr/>
        </p:nvSpPr>
        <p:spPr>
          <a:xfrm>
            <a:off x="174172" y="156754"/>
            <a:ext cx="8760822" cy="484196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F8F1E5">
                  <a:lumMod val="10000"/>
                </a:srgbClr>
              </a:solidFill>
            </a:endParaRPr>
          </a:p>
        </p:txBody>
      </p:sp>
      <p:sp>
        <p:nvSpPr>
          <p:cNvPr id="3" name="Rectangle 2">
            <a:extLst>
              <a:ext uri="{FF2B5EF4-FFF2-40B4-BE49-F238E27FC236}">
                <a16:creationId xmlns:a16="http://schemas.microsoft.com/office/drawing/2014/main" xmlns="" id="{5D7FD291-29B9-57BF-B9BC-5F4FD192F485}"/>
              </a:ext>
            </a:extLst>
          </p:cNvPr>
          <p:cNvSpPr/>
          <p:nvPr/>
        </p:nvSpPr>
        <p:spPr>
          <a:xfrm>
            <a:off x="276446" y="-67375"/>
            <a:ext cx="5007935" cy="579967"/>
          </a:xfrm>
          <a:prstGeom prst="rect">
            <a:avLst/>
          </a:prstGeom>
        </p:spPr>
        <p:txBody>
          <a:bodyPr wrap="square">
            <a:spAutoFit/>
          </a:bodyPr>
          <a:lstStyle/>
          <a:p>
            <a:pPr algn="just">
              <a:lnSpc>
                <a:spcPct val="150000"/>
              </a:lnSpc>
            </a:pPr>
            <a:r>
              <a:rPr lang="en-US" sz="2400" b="1">
                <a:solidFill>
                  <a:schemeClr val="tx2">
                    <a:lumMod val="50000"/>
                  </a:schemeClr>
                </a:solidFill>
                <a:latin typeface="Times New Roman" panose="02020603050405020304" pitchFamily="18" charset="0"/>
                <a:cs typeface="Times New Roman" panose="02020603050405020304" pitchFamily="18" charset="0"/>
              </a:rPr>
              <a:t>c. Xung đột hài kịch</a:t>
            </a:r>
            <a:endParaRPr lang="vi-VN" sz="2400" dirty="0">
              <a:solidFill>
                <a:schemeClr val="tx2">
                  <a:lumMod val="50000"/>
                </a:schemeClr>
              </a:solidFill>
              <a:latin typeface="Times New Roman" panose="02020603050405020304" pitchFamily="18" charset="0"/>
              <a:cs typeface="Times New Roman" panose="02020603050405020304" pitchFamily="18" charset="0"/>
            </a:endParaRPr>
          </a:p>
        </p:txBody>
      </p:sp>
      <p:graphicFrame>
        <p:nvGraphicFramePr>
          <p:cNvPr id="2" name="Table 4">
            <a:extLst>
              <a:ext uri="{FF2B5EF4-FFF2-40B4-BE49-F238E27FC236}">
                <a16:creationId xmlns:a16="http://schemas.microsoft.com/office/drawing/2014/main" xmlns="" id="{3D7D2BFB-7DC5-DF39-800F-318381BD4F90}"/>
              </a:ext>
            </a:extLst>
          </p:cNvPr>
          <p:cNvGraphicFramePr>
            <a:graphicFrameLocks noGrp="1"/>
          </p:cNvGraphicFramePr>
          <p:nvPr>
            <p:extLst>
              <p:ext uri="{D42A27DB-BD31-4B8C-83A1-F6EECF244321}">
                <p14:modId xmlns:p14="http://schemas.microsoft.com/office/powerpoint/2010/main" val="1952316003"/>
              </p:ext>
            </p:extLst>
          </p:nvPr>
        </p:nvGraphicFramePr>
        <p:xfrm>
          <a:off x="276446" y="512592"/>
          <a:ext cx="8458052" cy="4297092"/>
        </p:xfrm>
        <a:graphic>
          <a:graphicData uri="http://schemas.openxmlformats.org/drawingml/2006/table">
            <a:tbl>
              <a:tblPr firstRow="1" bandRow="1">
                <a:tableStyleId>{8385EB12-A529-4686-8B55-6F447DAD42F5}</a:tableStyleId>
              </a:tblPr>
              <a:tblGrid>
                <a:gridCol w="1273221">
                  <a:extLst>
                    <a:ext uri="{9D8B030D-6E8A-4147-A177-3AD203B41FA5}">
                      <a16:colId xmlns:a16="http://schemas.microsoft.com/office/drawing/2014/main" xmlns="" val="2730163987"/>
                    </a:ext>
                  </a:extLst>
                </a:gridCol>
                <a:gridCol w="3619099">
                  <a:extLst>
                    <a:ext uri="{9D8B030D-6E8A-4147-A177-3AD203B41FA5}">
                      <a16:colId xmlns:a16="http://schemas.microsoft.com/office/drawing/2014/main" xmlns="" val="3589714138"/>
                    </a:ext>
                  </a:extLst>
                </a:gridCol>
                <a:gridCol w="3565732">
                  <a:extLst>
                    <a:ext uri="{9D8B030D-6E8A-4147-A177-3AD203B41FA5}">
                      <a16:colId xmlns:a16="http://schemas.microsoft.com/office/drawing/2014/main" xmlns="" val="133583456"/>
                    </a:ext>
                  </a:extLst>
                </a:gridCol>
              </a:tblGrid>
              <a:tr h="778500">
                <a:tc>
                  <a:txBody>
                    <a:bodyPr/>
                    <a:lstStyle/>
                    <a:p>
                      <a:pPr algn="ctr"/>
                      <a:r>
                        <a:rPr lang="en-US" sz="2400">
                          <a:latin typeface="Times New Roman" panose="02020603050405020304" pitchFamily="18" charset="0"/>
                          <a:cs typeface="Times New Roman" panose="02020603050405020304" pitchFamily="18" charset="0"/>
                        </a:rPr>
                        <a:t>Các bên</a:t>
                      </a:r>
                    </a:p>
                  </a:txBody>
                  <a:tcPr/>
                </a:tc>
                <a:tc>
                  <a:txBody>
                    <a:bodyPr/>
                    <a:lstStyle/>
                    <a:p>
                      <a:pPr algn="ctr"/>
                      <a:r>
                        <a:rPr lang="en-US" sz="2400">
                          <a:latin typeface="Times New Roman" panose="02020603050405020304" pitchFamily="18" charset="0"/>
                          <a:cs typeface="Times New Roman" panose="02020603050405020304" pitchFamily="18" charset="0"/>
                        </a:rPr>
                        <a:t>Các hành động làm nảy sinh xung đột</a:t>
                      </a:r>
                    </a:p>
                  </a:txBody>
                  <a:tcPr/>
                </a:tc>
                <a:tc>
                  <a:txBody>
                    <a:bodyPr/>
                    <a:lstStyle/>
                    <a:p>
                      <a:pPr algn="ctr"/>
                      <a:r>
                        <a:rPr lang="en-US" sz="2400">
                          <a:latin typeface="Times New Roman" panose="02020603050405020304" pitchFamily="18" charset="0"/>
                          <a:cs typeface="Times New Roman" panose="02020603050405020304" pitchFamily="18" charset="0"/>
                        </a:rPr>
                        <a:t>Các hành động giải quyết xung đột</a:t>
                      </a:r>
                    </a:p>
                  </a:txBody>
                  <a:tcPr/>
                </a:tc>
                <a:extLst>
                  <a:ext uri="{0D108BD9-81ED-4DB2-BD59-A6C34878D82A}">
                    <a16:rowId xmlns:a16="http://schemas.microsoft.com/office/drawing/2014/main" xmlns="" val="1848205450"/>
                  </a:ext>
                </a:extLst>
              </a:tr>
              <a:tr h="3474132">
                <a:tc>
                  <a:txBody>
                    <a:bodyPr/>
                    <a:lstStyle/>
                    <a:p>
                      <a:pPr algn="ctr"/>
                      <a:endParaRPr lang="en-US" sz="2000">
                        <a:latin typeface="Times New Roman" panose="02020603050405020304" pitchFamily="18" charset="0"/>
                        <a:cs typeface="Times New Roman" panose="02020603050405020304" pitchFamily="18" charset="0"/>
                      </a:endParaRPr>
                    </a:p>
                    <a:p>
                      <a:pPr algn="ctr"/>
                      <a:r>
                        <a:rPr lang="en-US" sz="2000">
                          <a:latin typeface="Times New Roman" panose="02020603050405020304" pitchFamily="18" charset="0"/>
                          <a:cs typeface="Times New Roman" panose="02020603050405020304" pitchFamily="18" charset="0"/>
                        </a:rPr>
                        <a:t>Tiến, Hưng – Xoan, Nhàn</a:t>
                      </a:r>
                    </a:p>
                  </a:txBody>
                  <a:tcPr/>
                </a:tc>
                <a:tc>
                  <a:txBody>
                    <a:bodyPr/>
                    <a:lstStyle/>
                    <a:p>
                      <a:pPr algn="ctr"/>
                      <a:endParaRPr lang="en-US" sz="2400">
                        <a:latin typeface="Times New Roman" panose="02020603050405020304" pitchFamily="18" charset="0"/>
                        <a:cs typeface="Times New Roman" panose="02020603050405020304" pitchFamily="18" charset="0"/>
                      </a:endParaRPr>
                    </a:p>
                  </a:txBody>
                  <a:tcPr/>
                </a:tc>
                <a:tc>
                  <a:txBody>
                    <a:bodyPr/>
                    <a:lstStyle/>
                    <a:p>
                      <a:pPr algn="ctr"/>
                      <a:endParaRPr lang="en-US" sz="2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747644109"/>
                  </a:ext>
                </a:extLst>
              </a:tr>
            </a:tbl>
          </a:graphicData>
        </a:graphic>
      </p:graphicFrame>
      <p:sp>
        <p:nvSpPr>
          <p:cNvPr id="5" name="TextBox 4">
            <a:extLst>
              <a:ext uri="{FF2B5EF4-FFF2-40B4-BE49-F238E27FC236}">
                <a16:creationId xmlns:a16="http://schemas.microsoft.com/office/drawing/2014/main" xmlns="" id="{47DBF7EB-D8EB-911F-4D44-9C21B4237AFD}"/>
              </a:ext>
            </a:extLst>
          </p:cNvPr>
          <p:cNvSpPr txBox="1"/>
          <p:nvPr/>
        </p:nvSpPr>
        <p:spPr>
          <a:xfrm>
            <a:off x="1520103" y="1275007"/>
            <a:ext cx="3575357" cy="3477875"/>
          </a:xfrm>
          <a:prstGeom prst="rect">
            <a:avLst/>
          </a:prstGeom>
          <a:noFill/>
        </p:spPr>
        <p:txBody>
          <a:bodyPr wrap="square" rtlCol="0">
            <a:spAutoFit/>
          </a:bodyPr>
          <a:lstStyle/>
          <a:p>
            <a:pPr algn="just"/>
            <a:r>
              <a:rPr lang="en-US" sz="2000">
                <a:latin typeface="Times New Roman" panose="02020603050405020304" pitchFamily="18" charset="0"/>
                <a:cs typeface="Times New Roman" panose="02020603050405020304" pitchFamily="18" charset="0"/>
              </a:rPr>
              <a:t>- Tiến, Hưng: Tiến bày cho Hưng tránh mặt Nhàn, Xoan bằng</a:t>
            </a:r>
            <a:r>
              <a:rPr lang="vi-VN" sz="2000">
                <a:latin typeface="Times New Roman" panose="02020603050405020304" pitchFamily="18" charset="0"/>
                <a:cs typeface="Times New Roman" panose="02020603050405020304" pitchFamily="18" charset="0"/>
              </a:rPr>
              <a:t> cách chui vào thùng và nói dối là </a:t>
            </a:r>
            <a:r>
              <a:rPr lang="en-US" sz="2000">
                <a:latin typeface="Times New Roman" panose="02020603050405020304" pitchFamily="18" charset="0"/>
                <a:cs typeface="Times New Roman" panose="02020603050405020304" pitchFamily="18" charset="0"/>
              </a:rPr>
              <a:t>“</a:t>
            </a:r>
            <a:r>
              <a:rPr lang="vi-VN" sz="2000">
                <a:latin typeface="Times New Roman" panose="02020603050405020304" pitchFamily="18" charset="0"/>
                <a:cs typeface="Times New Roman" panose="02020603050405020304" pitchFamily="18" charset="0"/>
              </a:rPr>
              <a:t>thuyền trưởng đi vắng</a:t>
            </a:r>
            <a:r>
              <a:rPr lang="en-US" sz="2000">
                <a:latin typeface="Times New Roman" panose="02020603050405020304" pitchFamily="18" charset="0"/>
                <a:cs typeface="Times New Roman" panose="02020603050405020304" pitchFamily="18" charset="0"/>
              </a:rPr>
              <a:t>”.</a:t>
            </a:r>
            <a:r>
              <a:rPr lang="vi-VN" sz="200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N</a:t>
            </a:r>
            <a:r>
              <a:rPr lang="vi-VN" sz="2000">
                <a:latin typeface="Times New Roman" panose="02020603050405020304" pitchFamily="18" charset="0"/>
                <a:cs typeface="Times New Roman" panose="02020603050405020304" pitchFamily="18" charset="0"/>
              </a:rPr>
              <a:t>úp trong thùng </a:t>
            </a:r>
            <a:r>
              <a:rPr lang="en-US" sz="2000">
                <a:latin typeface="Times New Roman" panose="02020603050405020304" pitchFamily="18" charset="0"/>
                <a:cs typeface="Times New Roman" panose="02020603050405020304" pitchFamily="18" charset="0"/>
              </a:rPr>
              <a:t>H</a:t>
            </a:r>
            <a:r>
              <a:rPr lang="vi-VN" sz="2000">
                <a:latin typeface="Times New Roman" panose="02020603050405020304" pitchFamily="18" charset="0"/>
                <a:cs typeface="Times New Roman" panose="02020603050405020304" pitchFamily="18" charset="0"/>
              </a:rPr>
              <a:t>ưng vô tình tạo ra tiếng động</a:t>
            </a:r>
            <a:r>
              <a:rPr lang="en-US" sz="2000">
                <a:latin typeface="Times New Roman" panose="02020603050405020304" pitchFamily="18" charset="0"/>
                <a:cs typeface="Times New Roman" panose="02020603050405020304" pitchFamily="18" charset="0"/>
              </a:rPr>
              <a:t>…</a:t>
            </a:r>
          </a:p>
          <a:p>
            <a:pPr algn="just"/>
            <a:r>
              <a:rPr lang="en-US" sz="2000">
                <a:latin typeface="Times New Roman" panose="02020603050405020304" pitchFamily="18" charset="0"/>
                <a:cs typeface="Times New Roman" panose="02020603050405020304" pitchFamily="18" charset="0"/>
              </a:rPr>
              <a:t>- X</a:t>
            </a:r>
            <a:r>
              <a:rPr lang="vi-VN" sz="2000">
                <a:latin typeface="Times New Roman" panose="02020603050405020304" pitchFamily="18" charset="0"/>
                <a:cs typeface="Times New Roman" panose="02020603050405020304" pitchFamily="18" charset="0"/>
              </a:rPr>
              <a:t>an</a:t>
            </a:r>
            <a:r>
              <a:rPr lang="en-US" sz="2000">
                <a:latin typeface="Times New Roman" panose="02020603050405020304" pitchFamily="18" charset="0"/>
                <a:cs typeface="Times New Roman" panose="02020603050405020304" pitchFamily="18" charset="0"/>
              </a:rPr>
              <a:t>,</a:t>
            </a:r>
            <a:r>
              <a:rPr lang="vi-VN" sz="200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N</a:t>
            </a:r>
            <a:r>
              <a:rPr lang="vi-VN" sz="2000">
                <a:latin typeface="Times New Roman" panose="02020603050405020304" pitchFamily="18" charset="0"/>
                <a:cs typeface="Times New Roman" panose="02020603050405020304" pitchFamily="18" charset="0"/>
              </a:rPr>
              <a:t>hàn tỏ ý ngờ vực</a:t>
            </a:r>
            <a:r>
              <a:rPr lang="en-US" sz="2000">
                <a:latin typeface="Times New Roman" panose="02020603050405020304" pitchFamily="18" charset="0"/>
                <a:cs typeface="Times New Roman" panose="02020603050405020304" pitchFamily="18" charset="0"/>
              </a:rPr>
              <a:t>,</a:t>
            </a:r>
            <a:r>
              <a:rPr lang="vi-VN" sz="2000">
                <a:latin typeface="Times New Roman" panose="02020603050405020304" pitchFamily="18" charset="0"/>
                <a:cs typeface="Times New Roman" panose="02020603050405020304" pitchFamily="18" charset="0"/>
              </a:rPr>
              <a:t> sốt ruột</a:t>
            </a:r>
            <a:r>
              <a:rPr lang="en-US" sz="2000">
                <a:latin typeface="Times New Roman" panose="02020603050405020304" pitchFamily="18" charset="0"/>
                <a:cs typeface="Times New Roman" panose="02020603050405020304" pitchFamily="18" charset="0"/>
              </a:rPr>
              <a:t>:</a:t>
            </a:r>
            <a:r>
              <a:rPr lang="vi-VN" sz="2000">
                <a:latin typeface="Times New Roman" panose="02020603050405020304" pitchFamily="18" charset="0"/>
                <a:cs typeface="Times New Roman" panose="02020603050405020304" pitchFamily="18" charset="0"/>
              </a:rPr>
              <a:t> phát hiện tiếng động nghe tiếng giải thích </a:t>
            </a:r>
            <a:r>
              <a:rPr lang="en-US" sz="2000">
                <a:latin typeface="Times New Roman" panose="02020603050405020304" pitchFamily="18" charset="0"/>
                <a:cs typeface="Times New Roman" panose="02020603050405020304" pitchFamily="18" charset="0"/>
              </a:rPr>
              <a:t>(</a:t>
            </a:r>
            <a:r>
              <a:rPr lang="vi-VN" sz="2000">
                <a:latin typeface="Times New Roman" panose="02020603050405020304" pitchFamily="18" charset="0"/>
                <a:cs typeface="Times New Roman" panose="02020603050405020304" pitchFamily="18" charset="0"/>
              </a:rPr>
              <a:t>nói dối</a:t>
            </a:r>
            <a:r>
              <a:rPr lang="en-US" sz="2000">
                <a:latin typeface="Times New Roman" panose="02020603050405020304" pitchFamily="18" charset="0"/>
                <a:cs typeface="Times New Roman" panose="02020603050405020304" pitchFamily="18" charset="0"/>
              </a:rPr>
              <a:t>)</a:t>
            </a:r>
            <a:r>
              <a:rPr lang="vi-VN" sz="2000">
                <a:latin typeface="Times New Roman" panose="02020603050405020304" pitchFamily="18" charset="0"/>
                <a:cs typeface="Times New Roman" panose="02020603050405020304" pitchFamily="18" charset="0"/>
              </a:rPr>
              <a:t> là tiếng chuột chạy</a:t>
            </a:r>
            <a:r>
              <a:rPr lang="en-US" sz="2000">
                <a:latin typeface="Times New Roman" panose="02020603050405020304" pitchFamily="18" charset="0"/>
                <a:cs typeface="Times New Roman" panose="02020603050405020304" pitchFamily="18" charset="0"/>
              </a:rPr>
              <a:t>,</a:t>
            </a:r>
            <a:r>
              <a:rPr lang="vi-VN" sz="200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Xo</a:t>
            </a:r>
            <a:r>
              <a:rPr lang="vi-VN" sz="2000">
                <a:latin typeface="Times New Roman" panose="02020603050405020304" pitchFamily="18" charset="0"/>
                <a:cs typeface="Times New Roman" panose="02020603050405020304" pitchFamily="18" charset="0"/>
              </a:rPr>
              <a:t>an tỏ sự sốt sắng muốn tìm cách tiêu diệt chuột</a:t>
            </a:r>
            <a:r>
              <a:rPr lang="en-US" sz="2000">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xmlns="" id="{C6B13098-4BAF-A8CA-22DA-F475C5435C4C}"/>
              </a:ext>
            </a:extLst>
          </p:cNvPr>
          <p:cNvSpPr txBox="1"/>
          <p:nvPr/>
        </p:nvSpPr>
        <p:spPr>
          <a:xfrm>
            <a:off x="5159141" y="1282398"/>
            <a:ext cx="3575357" cy="3477875"/>
          </a:xfrm>
          <a:prstGeom prst="rect">
            <a:avLst/>
          </a:prstGeom>
          <a:noFill/>
        </p:spPr>
        <p:txBody>
          <a:bodyPr wrap="square" rtlCol="0">
            <a:spAutoFit/>
          </a:bodyPr>
          <a:lstStyle/>
          <a:p>
            <a:pPr algn="just"/>
            <a:r>
              <a:rPr lang="en-US" sz="2000">
                <a:latin typeface="Times New Roman" panose="02020603050405020304" pitchFamily="18" charset="0"/>
                <a:cs typeface="Times New Roman" panose="02020603050405020304" pitchFamily="18" charset="0"/>
              </a:rPr>
              <a:t>Tiến, Hưng</a:t>
            </a:r>
          </a:p>
          <a:p>
            <a:pPr algn="just"/>
            <a:r>
              <a:rPr lang="en-US" sz="2000">
                <a:latin typeface="Times New Roman" panose="02020603050405020304" pitchFamily="18" charset="0"/>
                <a:cs typeface="Times New Roman" panose="02020603050405020304" pitchFamily="18" charset="0"/>
              </a:rPr>
              <a:t>- </a:t>
            </a:r>
            <a:r>
              <a:rPr lang="vi-VN" sz="2000">
                <a:latin typeface="Times New Roman" panose="02020603050405020304" pitchFamily="18" charset="0"/>
                <a:cs typeface="Times New Roman" panose="02020603050405020304" pitchFamily="18" charset="0"/>
              </a:rPr>
              <a:t>Hưng vẫn núp trong thùng </a:t>
            </a:r>
            <a:r>
              <a:rPr lang="en-US" sz="2000">
                <a:latin typeface="Times New Roman" panose="02020603050405020304" pitchFamily="18" charset="0"/>
                <a:cs typeface="Times New Roman" panose="02020603050405020304" pitchFamily="18" charset="0"/>
              </a:rPr>
              <a:t>T</a:t>
            </a:r>
            <a:r>
              <a:rPr lang="vi-VN" sz="2000">
                <a:latin typeface="Times New Roman" panose="02020603050405020304" pitchFamily="18" charset="0"/>
                <a:cs typeface="Times New Roman" panose="02020603050405020304" pitchFamily="18" charset="0"/>
              </a:rPr>
              <a:t>iến tìm lời chống chế </a:t>
            </a:r>
            <a:r>
              <a:rPr lang="en-US" sz="2000">
                <a:latin typeface="Times New Roman" panose="02020603050405020304" pitchFamily="18" charset="0"/>
                <a:cs typeface="Times New Roman" panose="02020603050405020304" pitchFamily="18" charset="0"/>
              </a:rPr>
              <a:t>Xoan, Nhàn</a:t>
            </a:r>
          </a:p>
          <a:p>
            <a:pPr algn="just"/>
            <a:r>
              <a:rPr lang="en-US" sz="2000">
                <a:latin typeface="Times New Roman" panose="02020603050405020304" pitchFamily="18" charset="0"/>
                <a:cs typeface="Times New Roman" panose="02020603050405020304" pitchFamily="18" charset="0"/>
              </a:rPr>
              <a:t>-</a:t>
            </a:r>
            <a:r>
              <a:rPr lang="vi-VN" sz="2000">
                <a:latin typeface="Times New Roman" panose="02020603050405020304" pitchFamily="18" charset="0"/>
                <a:cs typeface="Times New Roman" panose="02020603050405020304" pitchFamily="18" charset="0"/>
              </a:rPr>
              <a:t> X</a:t>
            </a:r>
            <a:r>
              <a:rPr lang="en-US" sz="2000">
                <a:latin typeface="Times New Roman" panose="02020603050405020304" pitchFamily="18" charset="0"/>
                <a:cs typeface="Times New Roman" panose="02020603050405020304" pitchFamily="18" charset="0"/>
              </a:rPr>
              <a:t>o</a:t>
            </a:r>
            <a:r>
              <a:rPr lang="vi-VN" sz="2000">
                <a:latin typeface="Times New Roman" panose="02020603050405020304" pitchFamily="18" charset="0"/>
                <a:cs typeface="Times New Roman" panose="02020603050405020304" pitchFamily="18" charset="0"/>
              </a:rPr>
              <a:t>an muốn ném cái thùng gỗ xuống sông để nhấn chết con chuột</a:t>
            </a:r>
            <a:r>
              <a:rPr lang="en-US" sz="2000">
                <a:latin typeface="Times New Roman" panose="02020603050405020304" pitchFamily="18" charset="0"/>
                <a:cs typeface="Times New Roman" panose="02020603050405020304" pitchFamily="18" charset="0"/>
              </a:rPr>
              <a:t>;</a:t>
            </a:r>
            <a:r>
              <a:rPr lang="vi-VN" sz="200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T</a:t>
            </a:r>
            <a:r>
              <a:rPr lang="vi-VN" sz="2000">
                <a:latin typeface="Times New Roman" panose="02020603050405020304" pitchFamily="18" charset="0"/>
                <a:cs typeface="Times New Roman" panose="02020603050405020304" pitchFamily="18" charset="0"/>
              </a:rPr>
              <a:t>iến lại tìm cách chống chế để cứu nguy cho </a:t>
            </a:r>
            <a:r>
              <a:rPr lang="en-US" sz="2000">
                <a:latin typeface="Times New Roman" panose="02020603050405020304" pitchFamily="18" charset="0"/>
                <a:cs typeface="Times New Roman" panose="02020603050405020304" pitchFamily="18" charset="0"/>
              </a:rPr>
              <a:t>H</a:t>
            </a:r>
            <a:r>
              <a:rPr lang="vi-VN" sz="2000">
                <a:latin typeface="Times New Roman" panose="02020603050405020304" pitchFamily="18" charset="0"/>
                <a:cs typeface="Times New Roman" panose="02020603050405020304" pitchFamily="18" charset="0"/>
              </a:rPr>
              <a:t>ưng</a:t>
            </a:r>
            <a:r>
              <a:rPr lang="en-US" sz="2000">
                <a:latin typeface="Times New Roman" panose="02020603050405020304" pitchFamily="18" charset="0"/>
                <a:cs typeface="Times New Roman" panose="02020603050405020304" pitchFamily="18" charset="0"/>
              </a:rPr>
              <a:t>;</a:t>
            </a:r>
            <a:r>
              <a:rPr lang="vi-VN" sz="200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N</a:t>
            </a:r>
            <a:r>
              <a:rPr lang="vi-VN" sz="2000">
                <a:latin typeface="Times New Roman" panose="02020603050405020304" pitchFamily="18" charset="0"/>
                <a:cs typeface="Times New Roman" panose="02020603050405020304" pitchFamily="18" charset="0"/>
              </a:rPr>
              <a:t>hàn cho rằng đó là lòng </a:t>
            </a:r>
            <a:r>
              <a:rPr lang="en-US" sz="2000">
                <a:latin typeface="Times New Roman" panose="02020603050405020304" pitchFamily="18" charset="0"/>
                <a:cs typeface="Times New Roman" panose="02020603050405020304" pitchFamily="18" charset="0"/>
              </a:rPr>
              <a:t>“</a:t>
            </a:r>
            <a:r>
              <a:rPr lang="vi-VN" sz="2000">
                <a:latin typeface="Times New Roman" panose="02020603050405020304" pitchFamily="18" charset="0"/>
                <a:cs typeface="Times New Roman" panose="02020603050405020304" pitchFamily="18" charset="0"/>
              </a:rPr>
              <a:t>nhân đạo</a:t>
            </a:r>
            <a:r>
              <a:rPr lang="en-US" sz="2000">
                <a:latin typeface="Times New Roman" panose="02020603050405020304" pitchFamily="18" charset="0"/>
                <a:cs typeface="Times New Roman" panose="02020603050405020304" pitchFamily="18" charset="0"/>
              </a:rPr>
              <a:t>”</a:t>
            </a:r>
            <a:r>
              <a:rPr lang="vi-VN" sz="2000">
                <a:latin typeface="Times New Roman" panose="02020603050405020304" pitchFamily="18" charset="0"/>
                <a:cs typeface="Times New Roman" panose="02020603050405020304" pitchFamily="18" charset="0"/>
              </a:rPr>
              <a:t> rất lạ lùng</a:t>
            </a:r>
            <a:r>
              <a:rPr lang="en-US" sz="2000">
                <a:latin typeface="Times New Roman" panose="02020603050405020304" pitchFamily="18" charset="0"/>
                <a:cs typeface="Times New Roman" panose="02020603050405020304" pitchFamily="18" charset="0"/>
              </a:rPr>
              <a:t>..</a:t>
            </a:r>
            <a:r>
              <a:rPr lang="vi-VN" sz="200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G</a:t>
            </a:r>
            <a:r>
              <a:rPr lang="vi-VN" sz="2000">
                <a:latin typeface="Times New Roman" panose="02020603050405020304" pitchFamily="18" charset="0"/>
                <a:cs typeface="Times New Roman" panose="02020603050405020304" pitchFamily="18" charset="0"/>
              </a:rPr>
              <a:t>iữa lúc đó thì có tiếng nổ và tiếng kêu cứu </a:t>
            </a:r>
            <a:r>
              <a:rPr lang="en-US" sz="2000">
                <a:latin typeface="Times New Roman" panose="02020603050405020304" pitchFamily="18" charset="0"/>
                <a:cs typeface="Times New Roman" panose="02020603050405020304" pitchFamily="18" charset="0"/>
              </a:rPr>
              <a:t>H</a:t>
            </a:r>
            <a:r>
              <a:rPr lang="vi-VN" sz="2000">
                <a:latin typeface="Times New Roman" panose="02020603050405020304" pitchFamily="18" charset="0"/>
                <a:cs typeface="Times New Roman" panose="02020603050405020304" pitchFamily="18" charset="0"/>
              </a:rPr>
              <a:t>ưng buộc </a:t>
            </a:r>
            <a:r>
              <a:rPr lang="en-US" sz="2000">
                <a:latin typeface="Times New Roman" panose="02020603050405020304" pitchFamily="18" charset="0"/>
                <a:cs typeface="Times New Roman" panose="02020603050405020304" pitchFamily="18" charset="0"/>
              </a:rPr>
              <a:t>phải chui ra.</a:t>
            </a:r>
          </a:p>
        </p:txBody>
      </p:sp>
    </p:spTree>
    <p:extLst>
      <p:ext uri="{BB962C8B-B14F-4D97-AF65-F5344CB8AC3E}">
        <p14:creationId xmlns:p14="http://schemas.microsoft.com/office/powerpoint/2010/main" val="3655479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4" name="Rectangle 3">
            <a:extLst>
              <a:ext uri="{FF2B5EF4-FFF2-40B4-BE49-F238E27FC236}">
                <a16:creationId xmlns:a16="http://schemas.microsoft.com/office/drawing/2014/main" xmlns="" id="{4025ACC5-E324-BA00-EB1C-1D8A1890AB3E}"/>
              </a:ext>
            </a:extLst>
          </p:cNvPr>
          <p:cNvSpPr/>
          <p:nvPr/>
        </p:nvSpPr>
        <p:spPr>
          <a:xfrm>
            <a:off x="191589" y="150767"/>
            <a:ext cx="8760822" cy="484196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002060"/>
              </a:solidFill>
            </a:endParaRPr>
          </a:p>
        </p:txBody>
      </p:sp>
      <p:sp>
        <p:nvSpPr>
          <p:cNvPr id="2" name="TextBox 1">
            <a:extLst>
              <a:ext uri="{FF2B5EF4-FFF2-40B4-BE49-F238E27FC236}">
                <a16:creationId xmlns:a16="http://schemas.microsoft.com/office/drawing/2014/main" xmlns="" id="{AB071F9D-0CA6-06A7-9CFC-77DE3B9FB131}"/>
              </a:ext>
            </a:extLst>
          </p:cNvPr>
          <p:cNvSpPr txBox="1"/>
          <p:nvPr/>
        </p:nvSpPr>
        <p:spPr>
          <a:xfrm flipH="1">
            <a:off x="191589" y="230382"/>
            <a:ext cx="7036347" cy="523220"/>
          </a:xfrm>
          <a:prstGeom prst="rect">
            <a:avLst/>
          </a:prstGeom>
          <a:noFill/>
        </p:spPr>
        <p:txBody>
          <a:bodyPr wrap="square" rtlCol="0">
            <a:spAutoFit/>
          </a:bodyPr>
          <a:lstStyle/>
          <a:p>
            <a:pPr algn="ctr"/>
            <a:r>
              <a:rPr lang="en-SG" sz="2800" b="1" dirty="0">
                <a:solidFill>
                  <a:srgbClr val="FF0000"/>
                </a:solidFill>
                <a:latin typeface="Times New Roman" panose="02020603050405020304" pitchFamily="18" charset="0"/>
                <a:cs typeface="Times New Roman" panose="02020603050405020304" pitchFamily="18" charset="0"/>
              </a:rPr>
              <a:t>2</a:t>
            </a:r>
            <a:r>
              <a:rPr lang="en-SG" sz="2800" b="1">
                <a:solidFill>
                  <a:srgbClr val="FF0000"/>
                </a:solidFill>
                <a:latin typeface="Times New Roman" panose="02020603050405020304" pitchFamily="18" charset="0"/>
                <a:cs typeface="Times New Roman" panose="02020603050405020304" pitchFamily="18" charset="0"/>
              </a:rPr>
              <a:t>. Chủ đề văn bản và thủ pháp trào phúng </a:t>
            </a:r>
            <a:endParaRPr lang="en-SG" sz="2800" b="1" dirty="0">
              <a:solidFill>
                <a:srgbClr val="FF0000"/>
              </a:solidFill>
              <a:latin typeface="Times New Roman" panose="02020603050405020304" pitchFamily="18" charset="0"/>
              <a:cs typeface="Times New Roman" panose="02020603050405020304" pitchFamily="18" charset="0"/>
            </a:endParaRPr>
          </a:p>
        </p:txBody>
      </p:sp>
      <p:pic>
        <p:nvPicPr>
          <p:cNvPr id="3" name="Picture 2" descr="A white sailboat with a brown paddle&#10;&#10;Description automatically generated with low confidence">
            <a:extLst>
              <a:ext uri="{FF2B5EF4-FFF2-40B4-BE49-F238E27FC236}">
                <a16:creationId xmlns:a16="http://schemas.microsoft.com/office/drawing/2014/main" xmlns="" id="{1FDB85ED-42AC-68E1-7E02-513F536890A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662492" y="708301"/>
            <a:ext cx="2183579" cy="4172444"/>
          </a:xfrm>
          <a:prstGeom prst="rect">
            <a:avLst/>
          </a:prstGeom>
        </p:spPr>
      </p:pic>
      <p:sp>
        <p:nvSpPr>
          <p:cNvPr id="8" name="TextBox 7">
            <a:extLst>
              <a:ext uri="{FF2B5EF4-FFF2-40B4-BE49-F238E27FC236}">
                <a16:creationId xmlns:a16="http://schemas.microsoft.com/office/drawing/2014/main" xmlns="" id="{DA52E7F1-91B1-D58C-8290-339F71E8A47C}"/>
              </a:ext>
            </a:extLst>
          </p:cNvPr>
          <p:cNvSpPr txBox="1"/>
          <p:nvPr/>
        </p:nvSpPr>
        <p:spPr>
          <a:xfrm>
            <a:off x="459953" y="2294793"/>
            <a:ext cx="4576812" cy="523220"/>
          </a:xfrm>
          <a:prstGeom prst="rect">
            <a:avLst/>
          </a:prstGeom>
          <a:noFill/>
        </p:spPr>
        <p:txBody>
          <a:bodyPr wrap="square">
            <a:spAutoFit/>
          </a:bodyPr>
          <a:lstStyle/>
          <a:p>
            <a:r>
              <a:rPr lang="en-SG" sz="2800" b="1">
                <a:solidFill>
                  <a:srgbClr val="FF0000"/>
                </a:solidFill>
                <a:latin typeface="Times New Roman" panose="02020603050405020304" pitchFamily="18" charset="0"/>
                <a:cs typeface="Times New Roman" panose="02020603050405020304" pitchFamily="18" charset="0"/>
              </a:rPr>
              <a:t>b. Thủ pháp trào phúng</a:t>
            </a:r>
            <a:endParaRPr lang="en-US" sz="2800"/>
          </a:p>
        </p:txBody>
      </p:sp>
      <p:sp>
        <p:nvSpPr>
          <p:cNvPr id="9" name="Rectangle 8">
            <a:extLst>
              <a:ext uri="{FF2B5EF4-FFF2-40B4-BE49-F238E27FC236}">
                <a16:creationId xmlns:a16="http://schemas.microsoft.com/office/drawing/2014/main" xmlns="" id="{5F7AC43B-13A3-471D-2C14-01DF9291FDCD}"/>
              </a:ext>
            </a:extLst>
          </p:cNvPr>
          <p:cNvSpPr>
            <a:spLocks noChangeArrowheads="1"/>
          </p:cNvSpPr>
          <p:nvPr/>
        </p:nvSpPr>
        <p:spPr bwMode="auto">
          <a:xfrm>
            <a:off x="430370" y="2893822"/>
            <a:ext cx="623212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None/>
            </a:pPr>
            <a:r>
              <a:rPr lang="en-US" altLang="en-US" sz="2400">
                <a:solidFill>
                  <a:srgbClr val="002060"/>
                </a:solidFill>
              </a:rPr>
              <a:t>- </a:t>
            </a:r>
            <a:r>
              <a:rPr lang="en-US" sz="2400">
                <a:solidFill>
                  <a:srgbClr val="002060"/>
                </a:solidFill>
              </a:rPr>
              <a:t>Nhà văn sử dụng câu từ mỉa mai, lối nói châm biếm và xây dựng các tình huống truyện xung đột để khắc họa rõ nét tính cách các nhân vật.</a:t>
            </a:r>
            <a:endParaRPr lang="en-US" altLang="en-US" sz="2400" dirty="0">
              <a:solidFill>
                <a:srgbClr val="002060"/>
              </a:solidFill>
            </a:endParaRPr>
          </a:p>
        </p:txBody>
      </p:sp>
      <p:sp>
        <p:nvSpPr>
          <p:cNvPr id="11" name="TextBox 10">
            <a:extLst>
              <a:ext uri="{FF2B5EF4-FFF2-40B4-BE49-F238E27FC236}">
                <a16:creationId xmlns:a16="http://schemas.microsoft.com/office/drawing/2014/main" xmlns="" id="{5DD9B69E-493F-235A-BCF4-80C3846771F5}"/>
              </a:ext>
            </a:extLst>
          </p:cNvPr>
          <p:cNvSpPr txBox="1"/>
          <p:nvPr/>
        </p:nvSpPr>
        <p:spPr>
          <a:xfrm>
            <a:off x="459953" y="863911"/>
            <a:ext cx="6783976" cy="523220"/>
          </a:xfrm>
          <a:prstGeom prst="rect">
            <a:avLst/>
          </a:prstGeom>
          <a:noFill/>
        </p:spPr>
        <p:txBody>
          <a:bodyPr wrap="square">
            <a:spAutoFit/>
          </a:bodyPr>
          <a:lstStyle/>
          <a:p>
            <a:r>
              <a:rPr lang="en-SG" sz="2800" b="1">
                <a:solidFill>
                  <a:srgbClr val="FF0000"/>
                </a:solidFill>
                <a:latin typeface="Times New Roman" panose="02020603050405020304" pitchFamily="18" charset="0"/>
                <a:cs typeface="Times New Roman" panose="02020603050405020304" pitchFamily="18" charset="0"/>
              </a:rPr>
              <a:t>a. Chủ đề văn bản </a:t>
            </a:r>
            <a:endParaRPr lang="en-US" sz="2800"/>
          </a:p>
        </p:txBody>
      </p:sp>
      <p:sp>
        <p:nvSpPr>
          <p:cNvPr id="13" name="TextBox 12">
            <a:extLst>
              <a:ext uri="{FF2B5EF4-FFF2-40B4-BE49-F238E27FC236}">
                <a16:creationId xmlns:a16="http://schemas.microsoft.com/office/drawing/2014/main" xmlns="" id="{F39F9451-0BBD-C26A-5C8C-EC535BDC0FB0}"/>
              </a:ext>
            </a:extLst>
          </p:cNvPr>
          <p:cNvSpPr txBox="1"/>
          <p:nvPr/>
        </p:nvSpPr>
        <p:spPr>
          <a:xfrm>
            <a:off x="499846" y="1387987"/>
            <a:ext cx="6178952" cy="830997"/>
          </a:xfrm>
          <a:prstGeom prst="rect">
            <a:avLst/>
          </a:prstGeom>
          <a:noFill/>
        </p:spPr>
        <p:txBody>
          <a:bodyPr wrap="square">
            <a:spAutoFit/>
          </a:bodyPr>
          <a:lstStyle/>
          <a:p>
            <a:r>
              <a:rPr lang="en-US" sz="2400">
                <a:solidFill>
                  <a:srgbClr val="002060"/>
                </a:solidFill>
                <a:latin typeface="Times New Roman" panose="02020603050405020304" pitchFamily="18" charset="0"/>
                <a:cs typeface="Times New Roman" panose="02020603050405020304" pitchFamily="18" charset="0"/>
              </a:rPr>
              <a:t>- Thói sống háo danh, mắc bệnh sĩ để rồi hại đến bản thân mà vẫn không biết sai.</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88240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4"/>
        <p:cNvGrpSpPr/>
        <p:nvPr/>
      </p:nvGrpSpPr>
      <p:grpSpPr>
        <a:xfrm>
          <a:off x="0" y="0"/>
          <a:ext cx="0" cy="0"/>
          <a:chOff x="0" y="0"/>
          <a:chExt cx="0" cy="0"/>
        </a:xfrm>
      </p:grpSpPr>
      <p:sp>
        <p:nvSpPr>
          <p:cNvPr id="1287" name="Google Shape;1287;p68"/>
          <p:cNvSpPr/>
          <p:nvPr/>
        </p:nvSpPr>
        <p:spPr>
          <a:xfrm rot="-262770" flipH="1">
            <a:off x="4412960" y="304985"/>
            <a:ext cx="1164025" cy="726039"/>
          </a:xfrm>
          <a:custGeom>
            <a:avLst/>
            <a:gdLst/>
            <a:ahLst/>
            <a:cxnLst/>
            <a:rect l="l" t="t" r="r" b="b"/>
            <a:pathLst>
              <a:path w="34486" h="21510" extrusionOk="0">
                <a:moveTo>
                  <a:pt x="22207" y="1"/>
                </a:moveTo>
                <a:cubicBezTo>
                  <a:pt x="21729" y="1"/>
                  <a:pt x="21245" y="36"/>
                  <a:pt x="20758" y="110"/>
                </a:cubicBezTo>
                <a:cubicBezTo>
                  <a:pt x="19252" y="361"/>
                  <a:pt x="17745" y="738"/>
                  <a:pt x="16280" y="1240"/>
                </a:cubicBezTo>
                <a:cubicBezTo>
                  <a:pt x="10881" y="1491"/>
                  <a:pt x="4018" y="2872"/>
                  <a:pt x="2176" y="7895"/>
                </a:cubicBezTo>
                <a:cubicBezTo>
                  <a:pt x="0" y="13838"/>
                  <a:pt x="4897" y="18943"/>
                  <a:pt x="10212" y="20617"/>
                </a:cubicBezTo>
                <a:cubicBezTo>
                  <a:pt x="12124" y="21221"/>
                  <a:pt x="14131" y="21509"/>
                  <a:pt x="16146" y="21509"/>
                </a:cubicBezTo>
                <a:cubicBezTo>
                  <a:pt x="20700" y="21509"/>
                  <a:pt x="25292" y="20035"/>
                  <a:pt x="28919" y="17395"/>
                </a:cubicBezTo>
                <a:cubicBezTo>
                  <a:pt x="31305" y="15679"/>
                  <a:pt x="33732" y="13293"/>
                  <a:pt x="34151" y="10238"/>
                </a:cubicBezTo>
                <a:cubicBezTo>
                  <a:pt x="34485" y="7267"/>
                  <a:pt x="32644" y="4923"/>
                  <a:pt x="30426" y="3207"/>
                </a:cubicBezTo>
                <a:cubicBezTo>
                  <a:pt x="28042" y="1401"/>
                  <a:pt x="25222" y="1"/>
                  <a:pt x="22207" y="1"/>
                </a:cubicBezTo>
                <a:close/>
              </a:path>
            </a:pathLst>
          </a:custGeom>
          <a:solidFill>
            <a:srgbClr val="FFCAA8">
              <a:alpha val="63840"/>
            </a:srgbClr>
          </a:solidFill>
          <a:ln>
            <a:noFill/>
          </a:ln>
        </p:spPr>
        <p:txBody>
          <a:bodyPr spcFirstLastPara="1" wrap="square" lIns="91425" tIns="91425" rIns="91425" bIns="91425" anchor="ctr" anchorCtr="0">
            <a:noAutofit/>
          </a:bodyPr>
          <a:lstStyle/>
          <a:p>
            <a:endParaRPr/>
          </a:p>
        </p:txBody>
      </p:sp>
      <p:sp>
        <p:nvSpPr>
          <p:cNvPr id="1303" name="Google Shape;1303;p68"/>
          <p:cNvSpPr/>
          <p:nvPr/>
        </p:nvSpPr>
        <p:spPr>
          <a:xfrm rot="-262770" flipH="1">
            <a:off x="3930935" y="490385"/>
            <a:ext cx="1164025" cy="726039"/>
          </a:xfrm>
          <a:custGeom>
            <a:avLst/>
            <a:gdLst/>
            <a:ahLst/>
            <a:cxnLst/>
            <a:rect l="l" t="t" r="r" b="b"/>
            <a:pathLst>
              <a:path w="34486" h="21510" extrusionOk="0">
                <a:moveTo>
                  <a:pt x="22207" y="1"/>
                </a:moveTo>
                <a:cubicBezTo>
                  <a:pt x="21729" y="1"/>
                  <a:pt x="21245" y="36"/>
                  <a:pt x="20758" y="110"/>
                </a:cubicBezTo>
                <a:cubicBezTo>
                  <a:pt x="19252" y="361"/>
                  <a:pt x="17745" y="738"/>
                  <a:pt x="16280" y="1240"/>
                </a:cubicBezTo>
                <a:cubicBezTo>
                  <a:pt x="10881" y="1491"/>
                  <a:pt x="4018" y="2872"/>
                  <a:pt x="2176" y="7895"/>
                </a:cubicBezTo>
                <a:cubicBezTo>
                  <a:pt x="0" y="13838"/>
                  <a:pt x="4897" y="18943"/>
                  <a:pt x="10212" y="20617"/>
                </a:cubicBezTo>
                <a:cubicBezTo>
                  <a:pt x="12124" y="21221"/>
                  <a:pt x="14131" y="21509"/>
                  <a:pt x="16146" y="21509"/>
                </a:cubicBezTo>
                <a:cubicBezTo>
                  <a:pt x="20700" y="21509"/>
                  <a:pt x="25292" y="20035"/>
                  <a:pt x="28919" y="17395"/>
                </a:cubicBezTo>
                <a:cubicBezTo>
                  <a:pt x="31305" y="15679"/>
                  <a:pt x="33732" y="13293"/>
                  <a:pt x="34151" y="10238"/>
                </a:cubicBezTo>
                <a:cubicBezTo>
                  <a:pt x="34485" y="7267"/>
                  <a:pt x="32644" y="4923"/>
                  <a:pt x="30426" y="3207"/>
                </a:cubicBezTo>
                <a:cubicBezTo>
                  <a:pt x="28042" y="1401"/>
                  <a:pt x="25222" y="1"/>
                  <a:pt x="22207" y="1"/>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 name="Rectangle 3"/>
          <p:cNvSpPr/>
          <p:nvPr/>
        </p:nvSpPr>
        <p:spPr>
          <a:xfrm>
            <a:off x="5120982" y="3030279"/>
            <a:ext cx="3533920" cy="97819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8F1E5"/>
              </a:solidFill>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625" b="92813" l="708" r="99292">
                        <a14:foregroundMark x1="17453" y1="15000" x2="17453" y2="15000"/>
                        <a14:foregroundMark x1="20755" y1="6875" x2="20755" y2="6875"/>
                        <a14:foregroundMark x1="18396" y1="20313" x2="18396" y2="20313"/>
                        <a14:foregroundMark x1="10142" y1="35313" x2="10142" y2="35313"/>
                        <a14:foregroundMark x1="9906" y1="41563" x2="9906" y2="41563"/>
                        <a14:foregroundMark x1="11321" y1="46875" x2="11321" y2="46875"/>
                        <a14:foregroundMark x1="71934" y1="58438" x2="71934" y2="58438"/>
                        <a14:foregroundMark x1="49764" y1="47813" x2="49764" y2="47813"/>
                        <a14:foregroundMark x1="91274" y1="65000" x2="91274" y2="65000"/>
                      </a14:backgroundRemoval>
                    </a14:imgEffect>
                  </a14:imgLayer>
                </a14:imgProps>
              </a:ext>
            </a:extLst>
          </a:blip>
          <a:stretch>
            <a:fillRect/>
          </a:stretch>
        </p:blipFill>
        <p:spPr>
          <a:xfrm>
            <a:off x="-340837" y="1074408"/>
            <a:ext cx="6208863" cy="4685934"/>
          </a:xfrm>
          <a:prstGeom prst="rect">
            <a:avLst/>
          </a:prstGeom>
        </p:spPr>
      </p:pic>
      <p:sp>
        <p:nvSpPr>
          <p:cNvPr id="2" name="TextBox 37">
            <a:extLst>
              <a:ext uri="{FF2B5EF4-FFF2-40B4-BE49-F238E27FC236}">
                <a16:creationId xmlns:a16="http://schemas.microsoft.com/office/drawing/2014/main" xmlns="" id="{95B3A8BC-13A8-8EFF-8F54-C7719BDEC03D}"/>
              </a:ext>
            </a:extLst>
          </p:cNvPr>
          <p:cNvSpPr txBox="1"/>
          <p:nvPr/>
        </p:nvSpPr>
        <p:spPr>
          <a:xfrm>
            <a:off x="5120982" y="1568243"/>
            <a:ext cx="3600400" cy="1569660"/>
          </a:xfrm>
          <a:prstGeom prst="rect">
            <a:avLst/>
          </a:prstGeom>
        </p:spPr>
        <p:txBody>
          <a:bodyPr wrap="square" rtlCol="0">
            <a:spAutoFit/>
          </a:bodyPr>
          <a:lstStyle/>
          <a:p>
            <a:pPr algn="ctr"/>
            <a:r>
              <a:rPr lang="en-SG" altLang="zh-CN" sz="4800" b="1" spc="300">
                <a:solidFill>
                  <a:srgbClr val="FE2A3D"/>
                </a:solidFill>
                <a:latin typeface="Times New Roman" panose="02020603050405020304" pitchFamily="18" charset="0"/>
                <a:ea typeface="方正少儿简体" panose="03000509000000000000" pitchFamily="65" charset="-122"/>
                <a:cs typeface="Times New Roman" panose="02020603050405020304" pitchFamily="18" charset="0"/>
                <a:sym typeface="+mn-lt"/>
              </a:rPr>
              <a:t>Luyện tập, vận dụng</a:t>
            </a:r>
            <a:endParaRPr lang="zh-CN" altLang="en-US" sz="4800" b="1" spc="300" dirty="0">
              <a:solidFill>
                <a:srgbClr val="FE2A3D"/>
              </a:solidFill>
              <a:latin typeface="Times New Roman" panose="02020603050405020304" pitchFamily="18" charset="0"/>
              <a:ea typeface="方正少儿简体" panose="03000509000000000000" pitchFamily="65" charset="-122"/>
              <a:cs typeface="Times New Roman" panose="02020603050405020304" pitchFamily="18" charset="0"/>
              <a:sym typeface="+mn-lt"/>
            </a:endParaRPr>
          </a:p>
        </p:txBody>
      </p:sp>
    </p:spTree>
    <p:extLst>
      <p:ext uri="{BB962C8B-B14F-4D97-AF65-F5344CB8AC3E}">
        <p14:creationId xmlns:p14="http://schemas.microsoft.com/office/powerpoint/2010/main" val="19771570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en Garden In-Game - Laura Shigihara - NhacCuaTui.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9677400" y="4533900"/>
            <a:ext cx="609600" cy="609600"/>
          </a:xfrm>
          <a:prstGeom prst="rect">
            <a:avLst/>
          </a:prstGeom>
        </p:spPr>
      </p:pic>
      <p:pic>
        <p:nvPicPr>
          <p:cNvPr id="1026" name="Picture 2" descr="C:\Users\ADMIN\Desktop\Giai cuu dai duong 2\Photography-Background-shark-Underwater-backdrop-coral-photography-Backdrops-Cartoon-bubble-Children-Fish-photo-Coral-Studi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040380"/>
            <a:ext cx="9241155" cy="81838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C:\Users\ADMIN\Desktop\Giai cuu dai duong 2\Luoi.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6209" y="-2933858"/>
            <a:ext cx="9144000" cy="80772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Tai nguyen thiet ke tro choi\Bảng gỗ\49f1b87228eb6bdb68e300357ebeb9ca (2).jpg"/>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0" r="100000">
                        <a14:foregroundMark x1="86711" y1="13242" x2="90864" y2="83105"/>
                        <a14:foregroundMark x1="88870" y1="10959" x2="38040" y2="9132"/>
                        <a14:foregroundMark x1="50831" y1="6849" x2="79402" y2="4110"/>
                        <a14:foregroundMark x1="33887" y1="10959" x2="16944" y2="19178"/>
                        <a14:foregroundMark x1="15947" y1="34247" x2="11462" y2="55708"/>
                        <a14:foregroundMark x1="7973" y1="75342" x2="5150" y2="85845"/>
                        <a14:foregroundMark x1="15449" y1="31050" x2="18439" y2="30137"/>
                        <a14:foregroundMark x1="6478" y1="91781" x2="68771" y2="83105"/>
                        <a14:foregroundMark x1="67774" y1="89041" x2="94684" y2="94521"/>
                        <a14:foregroundMark x1="69767" y1="87671" x2="89867" y2="88584"/>
                        <a14:foregroundMark x1="98671" y1="44749" x2="87375" y2="54338"/>
                        <a14:foregroundMark x1="13953" y1="30137" x2="19767" y2="31050"/>
                        <a14:backgroundMark x1="88206" y1="19178" x2="85216" y2="18265"/>
                        <a14:backgroundMark x1="91362" y1="60274" x2="87375" y2="58904"/>
                      </a14:backgroundRemoval>
                    </a14:imgEffect>
                  </a14:imgLayer>
                </a14:imgProps>
              </a:ext>
              <a:ext uri="{28A0092B-C50C-407E-A947-70E740481C1C}">
                <a14:useLocalDpi xmlns:a14="http://schemas.microsoft.com/office/drawing/2010/main" val="0"/>
              </a:ext>
            </a:extLst>
          </a:blip>
          <a:srcRect/>
          <a:stretch>
            <a:fillRect/>
          </a:stretch>
        </p:blipFill>
        <p:spPr bwMode="auto">
          <a:xfrm>
            <a:off x="1866900" y="70188"/>
            <a:ext cx="5410200" cy="196816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976923" y="257711"/>
            <a:ext cx="3214342" cy="1323696"/>
          </a:xfrm>
          <a:prstGeom prst="rect">
            <a:avLst/>
          </a:prstGeom>
          <a:noFill/>
        </p:spPr>
        <p:txBody>
          <a:bodyPr wrap="none" rtlCol="0">
            <a:spAutoFit/>
          </a:bodyPr>
          <a:lstStyle/>
          <a:p>
            <a:pPr algn="ctr">
              <a:buClrTx/>
              <a:buFontTx/>
              <a:buNone/>
            </a:pPr>
            <a:r>
              <a:rPr lang="en-US" sz="4001" b="1" kern="1200" dirty="0">
                <a:solidFill>
                  <a:srgbClr val="CC0066"/>
                </a:solidFill>
                <a:cs typeface="Arial" panose="020B0604020202020204" pitchFamily="34" charset="0"/>
              </a:rPr>
              <a:t>GIẢI CỨU</a:t>
            </a:r>
          </a:p>
          <a:p>
            <a:pPr algn="ctr">
              <a:buClrTx/>
              <a:buFontTx/>
              <a:buNone/>
            </a:pPr>
            <a:r>
              <a:rPr lang="en-US" sz="4001" b="1" kern="1200" dirty="0">
                <a:solidFill>
                  <a:srgbClr val="CC0066"/>
                </a:solidFill>
                <a:cs typeface="Arial" panose="020B0604020202020204" pitchFamily="34" charset="0"/>
              </a:rPr>
              <a:t>ĐẠI DƯƠNG</a:t>
            </a:r>
          </a:p>
        </p:txBody>
      </p:sp>
      <p:pic>
        <p:nvPicPr>
          <p:cNvPr id="7" name="Picture 11" descr="C:\Users\ADMIN\Desktop\Tai nguyen thiet ke tro choi\Angry birds epic birds\1505573783630 (2).png">
            <a:hlinkClick r:id="" action="ppaction://noaction"/>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570446" y="3645218"/>
            <a:ext cx="2502218" cy="1215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8494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
                                        </p:tgtEl>
                                      </p:cBhvr>
                                    </p:cmd>
                                  </p:childTnLst>
                                </p:cTn>
                              </p:par>
                              <p:par>
                                <p:cTn id="7" presetID="42"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2000"/>
                                        <p:tgtEl>
                                          <p:spTgt spid="5"/>
                                        </p:tgtEl>
                                      </p:cBhvr>
                                    </p:animEffect>
                                    <p:anim calcmode="lin" valueType="num">
                                      <p:cBhvr>
                                        <p:cTn id="10" dur="2000" fill="hold"/>
                                        <p:tgtEl>
                                          <p:spTgt spid="5"/>
                                        </p:tgtEl>
                                        <p:attrNameLst>
                                          <p:attrName>ppt_x</p:attrName>
                                        </p:attrNameLst>
                                      </p:cBhvr>
                                      <p:tavLst>
                                        <p:tav tm="0">
                                          <p:val>
                                            <p:strVal val="#ppt_x"/>
                                          </p:val>
                                        </p:tav>
                                        <p:tav tm="100000">
                                          <p:val>
                                            <p:strVal val="#ppt_x"/>
                                          </p:val>
                                        </p:tav>
                                      </p:tavLst>
                                    </p:anim>
                                    <p:anim calcmode="lin" valueType="num">
                                      <p:cBhvr>
                                        <p:cTn id="11" dur="2000" fill="hold"/>
                                        <p:tgtEl>
                                          <p:spTgt spid="5"/>
                                        </p:tgtEl>
                                        <p:attrNameLst>
                                          <p:attrName>ppt_y</p:attrName>
                                        </p:attrNameLst>
                                      </p:cBhvr>
                                      <p:tavLst>
                                        <p:tav tm="0">
                                          <p:val>
                                            <p:strVal val="#ppt_y+.1"/>
                                          </p:val>
                                        </p:tav>
                                        <p:tav tm="100000">
                                          <p:val>
                                            <p:strVal val="#ppt_y"/>
                                          </p:val>
                                        </p:tav>
                                      </p:tavLst>
                                    </p:anim>
                                  </p:childTnLst>
                                </p:cTn>
                              </p:par>
                            </p:childTnLst>
                          </p:cTn>
                        </p:par>
                        <p:par>
                          <p:cTn id="12" fill="hold">
                            <p:stCondLst>
                              <p:cond delay="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027"/>
                                        </p:tgtEl>
                                        <p:attrNameLst>
                                          <p:attrName>style.visibility</p:attrName>
                                        </p:attrNameLst>
                                      </p:cBhvr>
                                      <p:to>
                                        <p:strVal val="visible"/>
                                      </p:to>
                                    </p:set>
                                    <p:animEffect transition="in" filter="fade">
                                      <p:cBhvr>
                                        <p:cTn id="20" dur="1000"/>
                                        <p:tgtEl>
                                          <p:spTgt spid="1027"/>
                                        </p:tgtEl>
                                      </p:cBhvr>
                                    </p:animEffect>
                                    <p:anim calcmode="lin" valueType="num">
                                      <p:cBhvr>
                                        <p:cTn id="21" dur="1000" fill="hold"/>
                                        <p:tgtEl>
                                          <p:spTgt spid="1027"/>
                                        </p:tgtEl>
                                        <p:attrNameLst>
                                          <p:attrName>ppt_x</p:attrName>
                                        </p:attrNameLst>
                                      </p:cBhvr>
                                      <p:tavLst>
                                        <p:tav tm="0">
                                          <p:val>
                                            <p:strVal val="#ppt_x"/>
                                          </p:val>
                                        </p:tav>
                                        <p:tav tm="100000">
                                          <p:val>
                                            <p:strVal val="#ppt_x"/>
                                          </p:val>
                                        </p:tav>
                                      </p:tavLst>
                                    </p:anim>
                                    <p:anim calcmode="lin" valueType="num">
                                      <p:cBhvr>
                                        <p:cTn id="22" dur="1000" fill="hold"/>
                                        <p:tgtEl>
                                          <p:spTgt spid="1027"/>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80">
                <p:cTn id="27" repeatCount="indefinite" fill="hold" display="0">
                  <p:stCondLst>
                    <p:cond delay="indefinite"/>
                  </p:stCondLst>
                  <p:endCondLst>
                    <p:cond evt="onStopAudio" delay="0">
                      <p:tgtEl>
                        <p:sldTgt/>
                      </p:tgtEl>
                    </p:cond>
                  </p:endCondLst>
                </p:cTn>
                <p:tgtEl>
                  <p:spTgt spid="4"/>
                </p:tgtEl>
              </p:cMediaNode>
            </p:audio>
          </p:childTnLst>
        </p:cTn>
      </p:par>
    </p:tnLst>
    <p:bldLst>
      <p:bldP spid="2" grpId="0"/>
    </p:bldLst>
  </p:timing>
</p:sld>
</file>

<file path=ppt/theme/theme1.xml><?xml version="1.0" encoding="utf-8"?>
<a:theme xmlns:a="http://schemas.openxmlformats.org/drawingml/2006/main" name=" Book Club Slides for College by Slidesgo">
  <a:themeElements>
    <a:clrScheme name="Simple Light">
      <a:dk1>
        <a:srgbClr val="FFFFFF"/>
      </a:dk1>
      <a:lt1>
        <a:srgbClr val="F8F1E5"/>
      </a:lt1>
      <a:dk2>
        <a:srgbClr val="C4F6FA"/>
      </a:dk2>
      <a:lt2>
        <a:srgbClr val="F7BCAF"/>
      </a:lt2>
      <a:accent1>
        <a:srgbClr val="8F8688"/>
      </a:accent1>
      <a:accent2>
        <a:srgbClr val="F8D6C0"/>
      </a:accent2>
      <a:accent3>
        <a:srgbClr val="87725D"/>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1_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1_ Book Club Slides for College by Slidesgo">
  <a:themeElements>
    <a:clrScheme name="Simple Light">
      <a:dk1>
        <a:srgbClr val="FFFFFF"/>
      </a:dk1>
      <a:lt1>
        <a:srgbClr val="F8F1E5"/>
      </a:lt1>
      <a:dk2>
        <a:srgbClr val="C4F6FA"/>
      </a:dk2>
      <a:lt2>
        <a:srgbClr val="F7BCAF"/>
      </a:lt2>
      <a:accent1>
        <a:srgbClr val="8F8688"/>
      </a:accent1>
      <a:accent2>
        <a:srgbClr val="F8D6C0"/>
      </a:accent2>
      <a:accent3>
        <a:srgbClr val="87725D"/>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847</Words>
  <Application>Microsoft Office PowerPoint</Application>
  <PresentationFormat>On-screen Show (16:9)</PresentationFormat>
  <Paragraphs>90</Paragraphs>
  <Slides>13</Slides>
  <Notes>11</Notes>
  <HiddenSlides>0</HiddenSlides>
  <MMClips>5</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13</vt:i4>
      </vt:variant>
    </vt:vector>
  </HeadingPairs>
  <TitlesOfParts>
    <vt:vector size="29" baseType="lpstr">
      <vt:lpstr>Arial</vt:lpstr>
      <vt:lpstr>Palanquin Dark</vt:lpstr>
      <vt:lpstr>宋体</vt:lpstr>
      <vt:lpstr>Calibri</vt:lpstr>
      <vt:lpstr>Calibri Light</vt:lpstr>
      <vt:lpstr>Times New Roman</vt:lpstr>
      <vt:lpstr>#9Slide05 Dancing Script</vt:lpstr>
      <vt:lpstr>方正少儿简体</vt:lpstr>
      <vt:lpstr>Cabin</vt:lpstr>
      <vt:lpstr>Roboto Condensed Light</vt:lpstr>
      <vt:lpstr> Book Club Slides for College by Slidesgo</vt:lpstr>
      <vt:lpstr>3_Office Theme</vt:lpstr>
      <vt:lpstr>Office 主题</vt:lpstr>
      <vt:lpstr>1_Default Design</vt:lpstr>
      <vt:lpstr>1_ Book Club Slides for College by Slidesgo</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
  <cp:revision>1</cp:revision>
  <dcterms:modified xsi:type="dcterms:W3CDTF">2025-02-20T14:11:51Z</dcterms:modified>
</cp:coreProperties>
</file>