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9" r:id="rId1"/>
    <p:sldMasterId id="2147483705" r:id="rId2"/>
    <p:sldMasterId id="2147483715" r:id="rId3"/>
    <p:sldMasterId id="2147483727" r:id="rId4"/>
    <p:sldMasterId id="2147483740" r:id="rId5"/>
    <p:sldMasterId id="2147483774" r:id="rId6"/>
  </p:sldMasterIdLst>
  <p:notesMasterIdLst>
    <p:notesMasterId r:id="rId19"/>
  </p:notesMasterIdLst>
  <p:sldIdLst>
    <p:sldId id="256" r:id="rId7"/>
    <p:sldId id="313" r:id="rId8"/>
    <p:sldId id="325" r:id="rId9"/>
    <p:sldId id="318" r:id="rId10"/>
    <p:sldId id="333" r:id="rId11"/>
    <p:sldId id="346" r:id="rId12"/>
    <p:sldId id="351" r:id="rId13"/>
    <p:sldId id="352" r:id="rId14"/>
    <p:sldId id="320" r:id="rId15"/>
    <p:sldId id="321" r:id="rId16"/>
    <p:sldId id="322" r:id="rId17"/>
    <p:sldId id="323" r:id="rId18"/>
  </p:sldIdLst>
  <p:sldSz cx="9144000" cy="5143500" type="screen16x9"/>
  <p:notesSz cx="6858000" cy="9144000"/>
  <p:embeddedFontLst>
    <p:embeddedFont>
      <p:font typeface="宋体" pitchFamily="2" charset="-122"/>
      <p:regular r:id="rId20"/>
    </p:embeddedFont>
    <p:embeddedFont>
      <p:font typeface="Cambria" pitchFamily="18" charset="0"/>
      <p:regular r:id="rId21"/>
      <p:bold r:id="rId22"/>
      <p:italic r:id="rId23"/>
      <p:boldItalic r:id="rId24"/>
    </p:embeddedFont>
    <p:embeddedFont>
      <p:font typeface="Cabin" charset="0"/>
      <p:regular r:id="rId25"/>
      <p:bold r:id="rId26"/>
      <p:italic r:id="rId27"/>
      <p:boldItalic r:id="rId28"/>
    </p:embeddedFont>
    <p:embeddedFont>
      <p:font typeface="Calibri" pitchFamily="34" charset="0"/>
      <p:regular r:id="rId29"/>
      <p:bold r:id="rId30"/>
      <p:italic r:id="rId31"/>
      <p:boldItalic r:id="rId32"/>
    </p:embeddedFont>
    <p:embeddedFont>
      <p:font typeface="#9Slide05 Dancing Script" charset="0"/>
      <p:bold r:id="rId33"/>
    </p:embeddedFont>
    <p:embeddedFont>
      <p:font typeface="Palanquin Dark" charset="0"/>
      <p:regular r:id="rId34"/>
      <p:bold r:id="rId35"/>
    </p:embeddedFont>
    <p:embeddedFont>
      <p:font typeface="Roboto Condensed Light" charset="0"/>
      <p:regular r:id="rId36"/>
    </p:embeddedFont>
    <p:embeddedFont>
      <p:font typeface="Calibri Light" pitchFamily="34" charset="0"/>
      <p:regular r:id="rId37"/>
      <p: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CC"/>
    <a:srgbClr val="FCE2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385EB12-A529-4686-8B55-6F447DAD42F5}">
  <a:tblStyle styleId="{8385EB12-A529-4686-8B55-6F447DAD42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7" d="100"/>
          <a:sy n="87" d="100"/>
        </p:scale>
        <p:origin x="-604"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7.fntdata"/><Relationship Id="rId39" Type="http://schemas.openxmlformats.org/officeDocument/2006/relationships/presProps" Target="presProps.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4.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713056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09109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3FA83839-D09B-4685-88FE-E8D5DABA30CB}" type="slidenum">
              <a:rPr lang="en-US" smtClean="0">
                <a:solidFill>
                  <a:prstClr val="black"/>
                </a:solidFill>
                <a:latin typeface="Calibri" panose="020F0502020204030204"/>
              </a: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79690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6741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e47e84f11d_4_1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e47e84f11d_4_1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2014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2852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0524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e47e84f11d_4_1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e47e84f11d_4_1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5094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522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316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3FA83839-D09B-4685-88FE-E8D5DABA30CB}" type="slidenum">
              <a:rPr lang="en-US" smtClean="0">
                <a:solidFill>
                  <a:prstClr val="black"/>
                </a:solidFill>
                <a:latin typeface="Calibri" panose="020F0502020204030204"/>
              </a: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70558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998917">
            <a:off x="6070985" y="1746706"/>
            <a:ext cx="5186694" cy="3745340"/>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19495" y="2690540"/>
            <a:ext cx="4512818" cy="3732581"/>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356655">
            <a:off x="-1531471" y="-284583"/>
            <a:ext cx="6807804" cy="540786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52253">
            <a:off x="5491935" y="-301751"/>
            <a:ext cx="4356918" cy="390030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15575" y="-142773"/>
            <a:ext cx="2413507" cy="1384738"/>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78081" y="3271196"/>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927800" y="1438848"/>
            <a:ext cx="5288400" cy="1704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solidFill>
                  <a:schemeClr val="accent3"/>
                </a:solidFill>
                <a:latin typeface="Palanquin Dark"/>
                <a:ea typeface="Palanquin Dark"/>
                <a:cs typeface="Palanquin Dark"/>
                <a:sym typeface="Palanquin Dar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1927800" y="3143150"/>
            <a:ext cx="5288400" cy="68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solidFill>
                  <a:schemeClr val="accent3"/>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41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501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419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974">
              <a:buClrTx/>
              <a:defRPr/>
            </a:pPr>
            <a:endParaRPr lang="en-US" sz="1600" kern="1200">
              <a:latin typeface="Calibri"/>
            </a:endParaRPr>
          </a:p>
        </p:txBody>
      </p:sp>
      <p:sp>
        <p:nvSpPr>
          <p:cNvPr id="5" name="Rectangle 5"/>
          <p:cNvSpPr>
            <a:spLocks noGrp="1" noChangeArrowheads="1"/>
          </p:cNvSpPr>
          <p:nvPr>
            <p:ph type="ftr" sz="quarter" idx="11"/>
          </p:nvPr>
        </p:nvSpPr>
        <p:spPr>
          <a:xfrm>
            <a:off x="3124407" y="4683919"/>
            <a:ext cx="2895223" cy="357188"/>
          </a:xfrm>
          <a:prstGeom prst="rect">
            <a:avLst/>
          </a:prstGeom>
        </p:spPr>
        <p:txBody>
          <a:bodyPr lIns="34247" tIns="17120" rIns="34247" bIns="17120"/>
          <a:lstStyle>
            <a:lvl1pPr>
              <a:defRPr/>
            </a:lvl1pPr>
          </a:lstStyle>
          <a:p>
            <a:pPr defTabSz="814974">
              <a:buClrTx/>
              <a:defRPr/>
            </a:pPr>
            <a:endParaRPr lang="en-US" sz="1600" kern="1200">
              <a:latin typeface="Calibri"/>
            </a:endParaRPr>
          </a:p>
        </p:txBody>
      </p:sp>
      <p:sp>
        <p:nvSpPr>
          <p:cNvPr id="6" name="Rectangle 6"/>
          <p:cNvSpPr>
            <a:spLocks noGrp="1" noChangeArrowheads="1"/>
          </p:cNvSpPr>
          <p:nvPr>
            <p:ph type="sldNum" sz="quarter" idx="12"/>
          </p:nvPr>
        </p:nvSpPr>
        <p:spPr>
          <a:xfrm>
            <a:off x="6552961" y="4683919"/>
            <a:ext cx="2133917" cy="357188"/>
          </a:xfrm>
          <a:prstGeom prst="rect">
            <a:avLst/>
          </a:prstGeom>
        </p:spPr>
        <p:txBody>
          <a:bodyPr lIns="34247" tIns="17120" rIns="34247" bIns="17120"/>
          <a:lstStyle>
            <a:lvl1pPr>
              <a:defRPr/>
            </a:lvl1pPr>
          </a:lstStyle>
          <a:p>
            <a:pPr defTabSz="814974">
              <a:buClrTx/>
              <a:defRPr/>
            </a:pPr>
            <a:fld id="{BEF8FD80-C95D-4220-BF8B-01906B7B67AD}" type="slidenum">
              <a:rPr lang="en-US" sz="1600" kern="1200" smtClean="0">
                <a:latin typeface="Calibri"/>
              </a:rPr>
              <a:pPr defTabSz="814974">
                <a:buClrTx/>
                <a:defRPr/>
              </a:pPr>
              <a:t>‹#›</a:t>
            </a:fld>
            <a:endParaRPr lang="en-US" sz="1600" kern="1200">
              <a:latin typeface="Calibri"/>
            </a:endParaRPr>
          </a:p>
        </p:txBody>
      </p:sp>
    </p:spTree>
    <p:extLst>
      <p:ext uri="{BB962C8B-B14F-4D97-AF65-F5344CB8AC3E}">
        <p14:creationId xmlns:p14="http://schemas.microsoft.com/office/powerpoint/2010/main" val="2672210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a:prstGeom prst="rect">
            <a:avLst/>
          </a:prstGeom>
        </p:spPr>
        <p:txBody>
          <a:bodyPr anchor="b"/>
          <a:lstStyle>
            <a:lvl1pPr algn="ctr">
              <a:defRPr sz="4499"/>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1799"/>
            </a:lvl1pPr>
            <a:lvl2pPr marL="342788" indent="0" algn="ctr">
              <a:buNone/>
              <a:defRPr sz="1499"/>
            </a:lvl2pPr>
            <a:lvl3pPr marL="685577" indent="0" algn="ctr">
              <a:buNone/>
              <a:defRPr sz="1349"/>
            </a:lvl3pPr>
            <a:lvl4pPr marL="1028366" indent="0" algn="ctr">
              <a:buNone/>
              <a:defRPr sz="1199"/>
            </a:lvl4pPr>
            <a:lvl5pPr marL="1371155" indent="0" algn="ctr">
              <a:buNone/>
              <a:defRPr sz="1199"/>
            </a:lvl5pPr>
            <a:lvl6pPr marL="1713943" indent="0" algn="ctr">
              <a:buNone/>
              <a:defRPr sz="1199"/>
            </a:lvl6pPr>
            <a:lvl7pPr marL="2056731" indent="0" algn="ctr">
              <a:buNone/>
              <a:defRPr sz="1199"/>
            </a:lvl7pPr>
            <a:lvl8pPr marL="2399520" indent="0" algn="ctr">
              <a:buNone/>
              <a:defRPr sz="1199"/>
            </a:lvl8pPr>
            <a:lvl9pPr marL="2742308" indent="0" algn="ctr">
              <a:buNone/>
              <a:defRPr sz="1199"/>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2025/2/20</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0038539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2025/2/20</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18360092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a:prstGeom prst="rect">
            <a:avLst/>
          </a:prstGeom>
        </p:spPr>
        <p:txBody>
          <a:bodyPr anchor="b"/>
          <a:lstStyle>
            <a:lvl1pPr>
              <a:defRPr sz="4499"/>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7"/>
            <a:ext cx="7886700" cy="1125141"/>
          </a:xfrm>
          <a:prstGeom prst="rect">
            <a:avLst/>
          </a:prstGeom>
        </p:spPr>
        <p:txBody>
          <a:bodyPr/>
          <a:lstStyle>
            <a:lvl1pPr marL="0" indent="0">
              <a:buNone/>
              <a:defRPr sz="1799">
                <a:solidFill>
                  <a:schemeClr val="tx1">
                    <a:tint val="75000"/>
                  </a:schemeClr>
                </a:solidFill>
              </a:defRPr>
            </a:lvl1pPr>
            <a:lvl2pPr marL="342788" indent="0">
              <a:buNone/>
              <a:defRPr sz="1499">
                <a:solidFill>
                  <a:schemeClr val="tx1">
                    <a:tint val="75000"/>
                  </a:schemeClr>
                </a:solidFill>
              </a:defRPr>
            </a:lvl2pPr>
            <a:lvl3pPr marL="685577" indent="0">
              <a:buNone/>
              <a:defRPr sz="1349">
                <a:solidFill>
                  <a:schemeClr val="tx1">
                    <a:tint val="75000"/>
                  </a:schemeClr>
                </a:solidFill>
              </a:defRPr>
            </a:lvl3pPr>
            <a:lvl4pPr marL="1028366" indent="0">
              <a:buNone/>
              <a:defRPr sz="1199">
                <a:solidFill>
                  <a:schemeClr val="tx1">
                    <a:tint val="75000"/>
                  </a:schemeClr>
                </a:solidFill>
              </a:defRPr>
            </a:lvl4pPr>
            <a:lvl5pPr marL="1371155" indent="0">
              <a:buNone/>
              <a:defRPr sz="1199">
                <a:solidFill>
                  <a:schemeClr val="tx1">
                    <a:tint val="75000"/>
                  </a:schemeClr>
                </a:solidFill>
              </a:defRPr>
            </a:lvl5pPr>
            <a:lvl6pPr marL="1713943" indent="0">
              <a:buNone/>
              <a:defRPr sz="1199">
                <a:solidFill>
                  <a:schemeClr val="tx1">
                    <a:tint val="75000"/>
                  </a:schemeClr>
                </a:solidFill>
              </a:defRPr>
            </a:lvl6pPr>
            <a:lvl7pPr marL="2056731" indent="0">
              <a:buNone/>
              <a:defRPr sz="1199">
                <a:solidFill>
                  <a:schemeClr val="tx1">
                    <a:tint val="75000"/>
                  </a:schemeClr>
                </a:solidFill>
              </a:defRPr>
            </a:lvl7pPr>
            <a:lvl8pPr marL="2399520" indent="0">
              <a:buNone/>
              <a:defRPr sz="1199">
                <a:solidFill>
                  <a:schemeClr val="tx1">
                    <a:tint val="75000"/>
                  </a:schemeClr>
                </a:solidFill>
              </a:defRPr>
            </a:lvl8pPr>
            <a:lvl9pPr marL="2742308" indent="0">
              <a:buNone/>
              <a:defRPr sz="1199">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2025/2/20</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0293216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2025/2/20</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6876779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799" b="1"/>
            </a:lvl1pPr>
            <a:lvl2pPr marL="342788" indent="0">
              <a:buNone/>
              <a:defRPr sz="1499" b="1"/>
            </a:lvl2pPr>
            <a:lvl3pPr marL="685577" indent="0">
              <a:buNone/>
              <a:defRPr sz="1349" b="1"/>
            </a:lvl3pPr>
            <a:lvl4pPr marL="1028366" indent="0">
              <a:buNone/>
              <a:defRPr sz="1199" b="1"/>
            </a:lvl4pPr>
            <a:lvl5pPr marL="1371155" indent="0">
              <a:buNone/>
              <a:defRPr sz="1199" b="1"/>
            </a:lvl5pPr>
            <a:lvl6pPr marL="1713943" indent="0">
              <a:buNone/>
              <a:defRPr sz="1199" b="1"/>
            </a:lvl6pPr>
            <a:lvl7pPr marL="2056731" indent="0">
              <a:buNone/>
              <a:defRPr sz="1199" b="1"/>
            </a:lvl7pPr>
            <a:lvl8pPr marL="2399520" indent="0">
              <a:buNone/>
              <a:defRPr sz="1199" b="1"/>
            </a:lvl8pPr>
            <a:lvl9pPr marL="2742308" indent="0">
              <a:buNone/>
              <a:defRPr sz="1199"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1" y="1260872"/>
            <a:ext cx="3887391" cy="617934"/>
          </a:xfrm>
          <a:prstGeom prst="rect">
            <a:avLst/>
          </a:prstGeom>
        </p:spPr>
        <p:txBody>
          <a:bodyPr anchor="b"/>
          <a:lstStyle>
            <a:lvl1pPr marL="0" indent="0">
              <a:buNone/>
              <a:defRPr sz="1799" b="1"/>
            </a:lvl1pPr>
            <a:lvl2pPr marL="342788" indent="0">
              <a:buNone/>
              <a:defRPr sz="1499" b="1"/>
            </a:lvl2pPr>
            <a:lvl3pPr marL="685577" indent="0">
              <a:buNone/>
              <a:defRPr sz="1349" b="1"/>
            </a:lvl3pPr>
            <a:lvl4pPr marL="1028366" indent="0">
              <a:buNone/>
              <a:defRPr sz="1199" b="1"/>
            </a:lvl4pPr>
            <a:lvl5pPr marL="1371155" indent="0">
              <a:buNone/>
              <a:defRPr sz="1199" b="1"/>
            </a:lvl5pPr>
            <a:lvl6pPr marL="1713943" indent="0">
              <a:buNone/>
              <a:defRPr sz="1199" b="1"/>
            </a:lvl6pPr>
            <a:lvl7pPr marL="2056731" indent="0">
              <a:buNone/>
              <a:defRPr sz="1199" b="1"/>
            </a:lvl7pPr>
            <a:lvl8pPr marL="2399520" indent="0">
              <a:buNone/>
              <a:defRPr sz="1199" b="1"/>
            </a:lvl8pPr>
            <a:lvl9pPr marL="2742308" indent="0">
              <a:buNone/>
              <a:defRPr sz="1199" b="1"/>
            </a:lvl9pPr>
          </a:lstStyle>
          <a:p>
            <a:pPr lvl="0"/>
            <a:r>
              <a:rPr lang="zh-CN" altLang="en-US"/>
              <a:t>单击此处编辑母版文本样式</a:t>
            </a:r>
          </a:p>
        </p:txBody>
      </p:sp>
      <p:sp>
        <p:nvSpPr>
          <p:cNvPr id="6" name="Content Placeholder 5"/>
          <p:cNvSpPr>
            <a:spLocks noGrp="1"/>
          </p:cNvSpPr>
          <p:nvPr>
            <p:ph sz="quarter" idx="4"/>
          </p:nvPr>
        </p:nvSpPr>
        <p:spPr>
          <a:xfrm>
            <a:off x="4629151"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2025/2/20</a:t>
            </a:fld>
            <a:endParaRPr lang="zh-CN" altLang="en-US" sz="1349" kern="1200">
              <a:solidFill>
                <a:prstClr val="black"/>
              </a:solidFill>
              <a:latin typeface="Calibri"/>
              <a:ea typeface="宋体" panose="02010600030101010101" pitchFamily="2" charset="-122"/>
            </a:endParaRPr>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86730790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2025/2/20</a:t>
            </a:fld>
            <a:endParaRPr lang="zh-CN" altLang="en-US" sz="1349" kern="1200">
              <a:solidFill>
                <a:prstClr val="black"/>
              </a:solidFill>
              <a:latin typeface="Calibri"/>
              <a:ea typeface="宋体" panose="02010600030101010101" pitchFamily="2" charset="-122"/>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7727706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276"/>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2025/2/20</a:t>
            </a:fld>
            <a:endParaRPr lang="zh-CN" altLang="en-US" sz="1349" kern="1200">
              <a:solidFill>
                <a:prstClr val="black"/>
              </a:solidFill>
              <a:latin typeface="Calibri"/>
              <a:ea typeface="宋体" panose="02010600030101010101" pitchFamily="2" charset="-122"/>
            </a:endParaRPr>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08811180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a:prstGeom prst="rect">
            <a:avLst/>
          </a:prstGeom>
        </p:spPr>
        <p:txBody>
          <a:bodyPr anchor="b"/>
          <a:lstStyle>
            <a:lvl1pPr>
              <a:defRPr sz="2399"/>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9"/>
          </a:xfrm>
          <a:prstGeom prst="rect">
            <a:avLst/>
          </a:prstGeo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2"/>
          </a:xfrm>
          <a:prstGeom prst="rect">
            <a:avLst/>
          </a:prstGeom>
        </p:spPr>
        <p:txBody>
          <a:bodyPr/>
          <a:lstStyle>
            <a:lvl1pPr marL="0" indent="0">
              <a:buNone/>
              <a:defRPr sz="1199"/>
            </a:lvl1pPr>
            <a:lvl2pPr marL="342788" indent="0">
              <a:buNone/>
              <a:defRPr sz="1050"/>
            </a:lvl2pPr>
            <a:lvl3pPr marL="685577" indent="0">
              <a:buNone/>
              <a:defRPr sz="900"/>
            </a:lvl3pPr>
            <a:lvl4pPr marL="1028366" indent="0">
              <a:buNone/>
              <a:defRPr sz="750"/>
            </a:lvl4pPr>
            <a:lvl5pPr marL="1371155" indent="0">
              <a:buNone/>
              <a:defRPr sz="750"/>
            </a:lvl5pPr>
            <a:lvl6pPr marL="1713943" indent="0">
              <a:buNone/>
              <a:defRPr sz="750"/>
            </a:lvl6pPr>
            <a:lvl7pPr marL="2056731" indent="0">
              <a:buNone/>
              <a:defRPr sz="750"/>
            </a:lvl7pPr>
            <a:lvl8pPr marL="2399520" indent="0">
              <a:buNone/>
              <a:defRPr sz="750"/>
            </a:lvl8pPr>
            <a:lvl9pPr marL="2742308"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2025/2/20</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6978058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a:prstGeom prst="rect">
            <a:avLst/>
          </a:prstGeom>
        </p:spPr>
        <p:txBody>
          <a:bodyPr anchor="b"/>
          <a:lstStyle>
            <a:lvl1pPr>
              <a:defRPr sz="23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a:prstGeom prst="rect">
            <a:avLst/>
          </a:prstGeom>
        </p:spPr>
        <p:txBody>
          <a:bodyPr anchor="t"/>
          <a:lstStyle>
            <a:lvl1pPr marL="0" indent="0">
              <a:buNone/>
              <a:defRPr sz="2399"/>
            </a:lvl1pPr>
            <a:lvl2pPr marL="342788" indent="0">
              <a:buNone/>
              <a:defRPr sz="2099"/>
            </a:lvl2pPr>
            <a:lvl3pPr marL="685577" indent="0">
              <a:buNone/>
              <a:defRPr sz="1799"/>
            </a:lvl3pPr>
            <a:lvl4pPr marL="1028366" indent="0">
              <a:buNone/>
              <a:defRPr sz="1499"/>
            </a:lvl4pPr>
            <a:lvl5pPr marL="1371155" indent="0">
              <a:buNone/>
              <a:defRPr sz="1499"/>
            </a:lvl5pPr>
            <a:lvl6pPr marL="1713943" indent="0">
              <a:buNone/>
              <a:defRPr sz="1499"/>
            </a:lvl6pPr>
            <a:lvl7pPr marL="2056731" indent="0">
              <a:buNone/>
              <a:defRPr sz="1499"/>
            </a:lvl7pPr>
            <a:lvl8pPr marL="2399520" indent="0">
              <a:buNone/>
              <a:defRPr sz="1499"/>
            </a:lvl8pPr>
            <a:lvl9pPr marL="2742308" indent="0">
              <a:buNone/>
              <a:defRPr sz="1499"/>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2"/>
          </a:xfrm>
          <a:prstGeom prst="rect">
            <a:avLst/>
          </a:prstGeom>
        </p:spPr>
        <p:txBody>
          <a:bodyPr/>
          <a:lstStyle>
            <a:lvl1pPr marL="0" indent="0">
              <a:buNone/>
              <a:defRPr sz="1199"/>
            </a:lvl1pPr>
            <a:lvl2pPr marL="342788" indent="0">
              <a:buNone/>
              <a:defRPr sz="1050"/>
            </a:lvl2pPr>
            <a:lvl3pPr marL="685577" indent="0">
              <a:buNone/>
              <a:defRPr sz="900"/>
            </a:lvl3pPr>
            <a:lvl4pPr marL="1028366" indent="0">
              <a:buNone/>
              <a:defRPr sz="750"/>
            </a:lvl4pPr>
            <a:lvl5pPr marL="1371155" indent="0">
              <a:buNone/>
              <a:defRPr sz="750"/>
            </a:lvl5pPr>
            <a:lvl6pPr marL="1713943" indent="0">
              <a:buNone/>
              <a:defRPr sz="750"/>
            </a:lvl6pPr>
            <a:lvl7pPr marL="2056731" indent="0">
              <a:buNone/>
              <a:defRPr sz="750"/>
            </a:lvl7pPr>
            <a:lvl8pPr marL="2399520" indent="0">
              <a:buNone/>
              <a:defRPr sz="750"/>
            </a:lvl8pPr>
            <a:lvl9pPr marL="2742308"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2025/2/20</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6135503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2025/2/20</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95550791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273843"/>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2025/2/20</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6813987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solidFill>
                  <a:srgbClr val="000000"/>
                </a:solidFill>
              </a:rPr>
              <a:pPr/>
              <a:t>2/20/2025</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837059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srgbClr val="000000"/>
                </a:solidFill>
              </a:rPr>
              <a:pPr/>
              <a:t>2/20/2025</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348194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solidFill>
                  <a:srgbClr val="000000"/>
                </a:solidFill>
              </a:rPr>
              <a:pPr/>
              <a:t>2/20/2025</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588340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2504"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296" y="1200151"/>
            <a:ext cx="4032504"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solidFill>
                  <a:srgbClr val="000000"/>
                </a:solidFill>
              </a:rPr>
              <a:pPr/>
              <a:t>2/20/2025</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441424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solidFill>
                  <a:srgbClr val="000000"/>
                </a:solidFill>
              </a:rPr>
              <a:pPr/>
              <a:t>2/20/2025</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412099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6">
    <p:spTree>
      <p:nvGrpSpPr>
        <p:cNvPr id="1" name="Shape 277"/>
        <p:cNvGrpSpPr/>
        <p:nvPr/>
      </p:nvGrpSpPr>
      <p:grpSpPr>
        <a:xfrm>
          <a:off x="0" y="0"/>
          <a:ext cx="0" cy="0"/>
          <a:chOff x="0" y="0"/>
          <a:chExt cx="0" cy="0"/>
        </a:xfrm>
      </p:grpSpPr>
      <p:sp>
        <p:nvSpPr>
          <p:cNvPr id="278" name="Google Shape;278;p30"/>
          <p:cNvSpPr/>
          <p:nvPr/>
        </p:nvSpPr>
        <p:spPr>
          <a:xfrm rot="-5400000">
            <a:off x="3248800" y="-132152"/>
            <a:ext cx="6807742" cy="540781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0"/>
          <p:cNvSpPr/>
          <p:nvPr/>
        </p:nvSpPr>
        <p:spPr>
          <a:xfrm rot="4954971">
            <a:off x="4031396" y="2247772"/>
            <a:ext cx="4512762" cy="3732537"/>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0"/>
          <p:cNvSpPr/>
          <p:nvPr/>
        </p:nvSpPr>
        <p:spPr>
          <a:xfrm rot="-5400000">
            <a:off x="-292863" y="3119028"/>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0"/>
          <p:cNvSpPr/>
          <p:nvPr/>
        </p:nvSpPr>
        <p:spPr>
          <a:xfrm>
            <a:off x="8569369" y="172875"/>
            <a:ext cx="787204" cy="753435"/>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solidFill>
                  <a:srgbClr val="000000"/>
                </a:solidFill>
              </a:rPr>
              <a:pPr/>
              <a:t>2/20/2025</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4589000"/>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solidFill>
                  <a:srgbClr val="000000"/>
                </a:solidFill>
              </a:rPr>
              <a:pPr/>
              <a:t>2/20/2025</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590055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ltLang="zh-CN">
              <a:solidFill>
                <a:srgbClr val="000000"/>
              </a:solidFill>
              <a:ea typeface="SimSun" panose="02010600030101010101" pitchFamily="2" charset="-122"/>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zh-CN">
              <a:solidFill>
                <a:srgbClr val="000000"/>
              </a:solidFill>
              <a:ea typeface="SimSun" panose="02010600030101010101" pitchFamily="2" charset="-122"/>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B2AEB82A-E188-4EC3-A976-6ACB2D5576C4}" type="slidenum">
              <a:rPr lang="en-US" altLang="zh-CN" smtClean="0">
                <a:solidFill>
                  <a:srgbClr val="000000"/>
                </a:solidFill>
                <a:ea typeface="SimSun" panose="02010600030101010101" pitchFamily="2" charset="-122"/>
              </a:rPr>
              <a:pPr fontAlgn="base">
                <a:spcBef>
                  <a:spcPct val="0"/>
                </a:spcBef>
                <a:spcAft>
                  <a:spcPct val="0"/>
                </a:spcAft>
                <a:defRPr/>
              </a:pPr>
              <a:t>‹#›</a:t>
            </a:fld>
            <a:endParaRPr lang="en-US" altLang="zh-CN">
              <a:solidFill>
                <a:srgbClr val="000000"/>
              </a:solidFill>
              <a:ea typeface="SimSun" panose="02010600030101010101" pitchFamily="2" charset="-122"/>
            </a:endParaRPr>
          </a:p>
        </p:txBody>
      </p:sp>
    </p:spTree>
    <p:extLst>
      <p:ext uri="{BB962C8B-B14F-4D97-AF65-F5344CB8AC3E}">
        <p14:creationId xmlns:p14="http://schemas.microsoft.com/office/powerpoint/2010/main" val="211031550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solidFill>
                  <a:srgbClr val="000000"/>
                </a:solidFill>
              </a:rPr>
              <a:pPr/>
              <a:t>2/20/2025</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6220530"/>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CN">
              <a:solidFill>
                <a:srgbClr val="000000"/>
              </a:solidFill>
              <a:ea typeface="SimSun" panose="02010600030101010101" pitchFamily="2" charset="-122"/>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CN">
              <a:solidFill>
                <a:srgbClr val="000000"/>
              </a:solidFill>
              <a:ea typeface="SimSun" panose="02010600030101010101" pitchFamily="2" charset="-122"/>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2AEB82A-E188-4EC3-A976-6ACB2D5576C4}" type="slidenum">
              <a:rPr lang="en-US" altLang="zh-CN" smtClean="0">
                <a:solidFill>
                  <a:srgbClr val="000000"/>
                </a:solidFill>
                <a:ea typeface="SimSun" panose="02010600030101010101" pitchFamily="2" charset="-122"/>
              </a:rPr>
              <a:pPr fontAlgn="base">
                <a:spcBef>
                  <a:spcPct val="0"/>
                </a:spcBef>
                <a:spcAft>
                  <a:spcPct val="0"/>
                </a:spcAft>
                <a:defRPr/>
              </a:pPr>
              <a:t>‹#›</a:t>
            </a:fld>
            <a:endParaRPr lang="en-US" altLang="zh-CN">
              <a:solidFill>
                <a:srgbClr val="000000"/>
              </a:solidFill>
              <a:ea typeface="SimSun" panose="02010600030101010101" pitchFamily="2" charset="-122"/>
            </a:endParaRPr>
          </a:p>
        </p:txBody>
      </p:sp>
    </p:spTree>
    <p:extLst>
      <p:ext uri="{BB962C8B-B14F-4D97-AF65-F5344CB8AC3E}">
        <p14:creationId xmlns:p14="http://schemas.microsoft.com/office/powerpoint/2010/main" val="2809954776"/>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5293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srgbClr val="000000"/>
                </a:solidFill>
              </a:rPr>
              <a:pPr/>
              <a:t>2/20/2025</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6569847"/>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228600"/>
            <a:ext cx="8686800" cy="4400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dirty="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0101160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998917">
            <a:off x="6070985" y="1746706"/>
            <a:ext cx="5186694" cy="3745340"/>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319495" y="2690540"/>
            <a:ext cx="4512818" cy="3732581"/>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12" name="Google Shape;12;p2"/>
          <p:cNvSpPr/>
          <p:nvPr/>
        </p:nvSpPr>
        <p:spPr>
          <a:xfrm rot="-356655">
            <a:off x="-1531471" y="-284583"/>
            <a:ext cx="6807804" cy="540786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13" name="Google Shape;13;p2"/>
          <p:cNvSpPr/>
          <p:nvPr/>
        </p:nvSpPr>
        <p:spPr>
          <a:xfrm rot="-352253">
            <a:off x="5491935" y="-301751"/>
            <a:ext cx="4356918" cy="390030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315575" y="-142773"/>
            <a:ext cx="2413507" cy="1384738"/>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15" name="Google Shape;15;p2"/>
          <p:cNvSpPr/>
          <p:nvPr/>
        </p:nvSpPr>
        <p:spPr>
          <a:xfrm>
            <a:off x="6978081" y="3271196"/>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16" name="Google Shape;16;p2"/>
          <p:cNvSpPr txBox="1">
            <a:spLocks noGrp="1"/>
          </p:cNvSpPr>
          <p:nvPr>
            <p:ph type="ctrTitle"/>
          </p:nvPr>
        </p:nvSpPr>
        <p:spPr>
          <a:xfrm>
            <a:off x="1927800" y="1438848"/>
            <a:ext cx="5288400" cy="1704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solidFill>
                  <a:schemeClr val="accent3"/>
                </a:solidFill>
                <a:latin typeface="Palanquin Dark"/>
                <a:ea typeface="Palanquin Dark"/>
                <a:cs typeface="Palanquin Dark"/>
                <a:sym typeface="Palanquin Dar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1927800" y="3143150"/>
            <a:ext cx="5288400" cy="68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solidFill>
                  <a:schemeClr val="accent3"/>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646461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29" name="Google Shape;29;p4"/>
          <p:cNvSpPr txBox="1">
            <a:spLocks noGrp="1"/>
          </p:cNvSpPr>
          <p:nvPr>
            <p:ph type="subTitle" idx="1"/>
          </p:nvPr>
        </p:nvSpPr>
        <p:spPr>
          <a:xfrm>
            <a:off x="714300" y="1104900"/>
            <a:ext cx="7715400" cy="3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AutoNum type="arabicPeriod"/>
              <a:defRPr sz="1200"/>
            </a:lvl1pPr>
            <a:lvl2pPr lvl="1" rtl="0">
              <a:lnSpc>
                <a:spcPct val="100000"/>
              </a:lnSpc>
              <a:spcBef>
                <a:spcPts val="0"/>
              </a:spcBef>
              <a:spcAft>
                <a:spcPts val="0"/>
              </a:spcAft>
              <a:buClr>
                <a:srgbClr val="434343"/>
              </a:buClr>
              <a:buSzPts val="1200"/>
              <a:buFont typeface="Roboto Condensed Light"/>
              <a:buAutoNum type="alphaLcPeriod"/>
              <a:defRPr sz="1200"/>
            </a:lvl2pPr>
            <a:lvl3pPr lvl="2" rtl="0">
              <a:lnSpc>
                <a:spcPct val="100000"/>
              </a:lnSpc>
              <a:spcBef>
                <a:spcPts val="0"/>
              </a:spcBef>
              <a:spcAft>
                <a:spcPts val="0"/>
              </a:spcAft>
              <a:buClr>
                <a:srgbClr val="434343"/>
              </a:buClr>
              <a:buSzPts val="1200"/>
              <a:buFont typeface="Roboto Condensed Light"/>
              <a:buAutoNum type="romanLcPeriod"/>
              <a:defRPr sz="1200"/>
            </a:lvl3pPr>
            <a:lvl4pPr lvl="3" rtl="0">
              <a:lnSpc>
                <a:spcPct val="100000"/>
              </a:lnSpc>
              <a:spcBef>
                <a:spcPts val="0"/>
              </a:spcBef>
              <a:spcAft>
                <a:spcPts val="0"/>
              </a:spcAft>
              <a:buClr>
                <a:srgbClr val="434343"/>
              </a:buClr>
              <a:buSzPts val="1200"/>
              <a:buFont typeface="Roboto Condensed Light"/>
              <a:buAutoNum type="arabicPeriod"/>
              <a:defRPr sz="1200"/>
            </a:lvl4pPr>
            <a:lvl5pPr lvl="4" rtl="0">
              <a:lnSpc>
                <a:spcPct val="100000"/>
              </a:lnSpc>
              <a:spcBef>
                <a:spcPts val="0"/>
              </a:spcBef>
              <a:spcAft>
                <a:spcPts val="0"/>
              </a:spcAft>
              <a:buClr>
                <a:srgbClr val="434343"/>
              </a:buClr>
              <a:buSzPts val="1200"/>
              <a:buFont typeface="Roboto Condensed Light"/>
              <a:buAutoNum type="alphaLcPeriod"/>
              <a:defRPr sz="1200"/>
            </a:lvl5pPr>
            <a:lvl6pPr lvl="5" rtl="0">
              <a:lnSpc>
                <a:spcPct val="100000"/>
              </a:lnSpc>
              <a:spcBef>
                <a:spcPts val="0"/>
              </a:spcBef>
              <a:spcAft>
                <a:spcPts val="0"/>
              </a:spcAft>
              <a:buClr>
                <a:srgbClr val="434343"/>
              </a:buClr>
              <a:buSzPts val="1200"/>
              <a:buFont typeface="Roboto Condensed Light"/>
              <a:buAutoNum type="romanLcPeriod"/>
              <a:defRPr sz="1200"/>
            </a:lvl6pPr>
            <a:lvl7pPr lvl="6" rtl="0">
              <a:lnSpc>
                <a:spcPct val="100000"/>
              </a:lnSpc>
              <a:spcBef>
                <a:spcPts val="0"/>
              </a:spcBef>
              <a:spcAft>
                <a:spcPts val="0"/>
              </a:spcAft>
              <a:buClr>
                <a:srgbClr val="434343"/>
              </a:buClr>
              <a:buSzPts val="1200"/>
              <a:buFont typeface="Roboto Condensed Light"/>
              <a:buAutoNum type="arabicPeriod"/>
              <a:defRPr sz="1200"/>
            </a:lvl7pPr>
            <a:lvl8pPr lvl="7" rtl="0">
              <a:lnSpc>
                <a:spcPct val="100000"/>
              </a:lnSpc>
              <a:spcBef>
                <a:spcPts val="0"/>
              </a:spcBef>
              <a:spcAft>
                <a:spcPts val="0"/>
              </a:spcAft>
              <a:buClr>
                <a:srgbClr val="434343"/>
              </a:buClr>
              <a:buSzPts val="1200"/>
              <a:buFont typeface="Roboto Condensed Light"/>
              <a:buAutoNum type="alphaLcPeriod"/>
              <a:defRPr sz="1200"/>
            </a:lvl8pPr>
            <a:lvl9pPr lvl="8"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30" name="Google Shape;30;p4"/>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4"/>
          <p:cNvSpPr/>
          <p:nvPr/>
        </p:nvSpPr>
        <p:spPr>
          <a:xfrm rot="-4566704">
            <a:off x="7182910" y="-571588"/>
            <a:ext cx="3423849" cy="2472526"/>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32" name="Google Shape;32;p4"/>
          <p:cNvSpPr/>
          <p:nvPr/>
        </p:nvSpPr>
        <p:spPr>
          <a:xfrm rot="3773783">
            <a:off x="6146568" y="-706038"/>
            <a:ext cx="2568737" cy="2040507"/>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33" name="Google Shape;33;p4"/>
          <p:cNvSpPr/>
          <p:nvPr/>
        </p:nvSpPr>
        <p:spPr>
          <a:xfrm rot="7391375">
            <a:off x="8457991" y="-41986"/>
            <a:ext cx="1236155" cy="1183127"/>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34" name="Google Shape;34;p4"/>
          <p:cNvSpPr/>
          <p:nvPr/>
        </p:nvSpPr>
        <p:spPr>
          <a:xfrm rot="-3794629">
            <a:off x="-798574" y="3754548"/>
            <a:ext cx="1898849" cy="169984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8403662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7" name="Google Shape;37;p5"/>
          <p:cNvSpPr txBox="1">
            <a:spLocks noGrp="1"/>
          </p:cNvSpPr>
          <p:nvPr>
            <p:ph type="title" idx="2"/>
          </p:nvPr>
        </p:nvSpPr>
        <p:spPr>
          <a:xfrm>
            <a:off x="1607984" y="336243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 name="Google Shape;38;p5"/>
          <p:cNvSpPr txBox="1">
            <a:spLocks noGrp="1"/>
          </p:cNvSpPr>
          <p:nvPr>
            <p:ph type="subTitle" idx="1"/>
          </p:nvPr>
        </p:nvSpPr>
        <p:spPr>
          <a:xfrm>
            <a:off x="1607984" y="3782327"/>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 name="Google Shape;39;p5"/>
          <p:cNvSpPr txBox="1">
            <a:spLocks noGrp="1"/>
          </p:cNvSpPr>
          <p:nvPr>
            <p:ph type="title" idx="3"/>
          </p:nvPr>
        </p:nvSpPr>
        <p:spPr>
          <a:xfrm>
            <a:off x="5063618" y="336243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0" name="Google Shape;40;p5"/>
          <p:cNvSpPr txBox="1">
            <a:spLocks noGrp="1"/>
          </p:cNvSpPr>
          <p:nvPr>
            <p:ph type="subTitle" idx="4"/>
          </p:nvPr>
        </p:nvSpPr>
        <p:spPr>
          <a:xfrm>
            <a:off x="5063618" y="3782327"/>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 name="Google Shape;41;p5"/>
          <p:cNvSpPr/>
          <p:nvPr/>
        </p:nvSpPr>
        <p:spPr>
          <a:xfrm rot="-5603121" flipH="1">
            <a:off x="-1306333" y="45330"/>
            <a:ext cx="3708172" cy="3167391"/>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42" name="Google Shape;42;p5"/>
          <p:cNvSpPr/>
          <p:nvPr/>
        </p:nvSpPr>
        <p:spPr>
          <a:xfrm rot="-3717891" flipH="1">
            <a:off x="-1554698" y="-697711"/>
            <a:ext cx="3398098" cy="2416950"/>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43" name="Google Shape;43;p5"/>
          <p:cNvSpPr/>
          <p:nvPr/>
        </p:nvSpPr>
        <p:spPr>
          <a:xfrm rot="4712408" flipH="1">
            <a:off x="7563976" y="3133583"/>
            <a:ext cx="2157865" cy="1849949"/>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17340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CUSTOM_6_1">
    <p:spTree>
      <p:nvGrpSpPr>
        <p:cNvPr id="1" name="Shape 282"/>
        <p:cNvGrpSpPr/>
        <p:nvPr/>
      </p:nvGrpSpPr>
      <p:grpSpPr>
        <a:xfrm>
          <a:off x="0" y="0"/>
          <a:ext cx="0" cy="0"/>
          <a:chOff x="0" y="0"/>
          <a:chExt cx="0" cy="0"/>
        </a:xfrm>
      </p:grpSpPr>
      <p:sp>
        <p:nvSpPr>
          <p:cNvPr id="283" name="Google Shape;283;p31"/>
          <p:cNvSpPr/>
          <p:nvPr/>
        </p:nvSpPr>
        <p:spPr>
          <a:xfrm rot="-928921">
            <a:off x="2122187" y="-624817"/>
            <a:ext cx="4357078" cy="3900449"/>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rot="9772828">
            <a:off x="7239597" y="3280594"/>
            <a:ext cx="3201185" cy="2647695"/>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p:nvPr/>
        </p:nvSpPr>
        <p:spPr>
          <a:xfrm rot="-891676">
            <a:off x="-1488054" y="-779896"/>
            <a:ext cx="6807831" cy="5407884"/>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rot="9726913">
            <a:off x="-492559" y="73675"/>
            <a:ext cx="2413700" cy="1384849"/>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p:nvPr/>
        </p:nvSpPr>
        <p:spPr>
          <a:xfrm rot="10263989">
            <a:off x="7061232" y="3116875"/>
            <a:ext cx="2321378" cy="1990129"/>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6"/>
          <p:cNvSpPr/>
          <p:nvPr/>
        </p:nvSpPr>
        <p:spPr>
          <a:xfrm rot="-7414492">
            <a:off x="6999632" y="-142779"/>
            <a:ext cx="2413570" cy="1384774"/>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47" name="Google Shape;47;p6"/>
          <p:cNvSpPr/>
          <p:nvPr/>
        </p:nvSpPr>
        <p:spPr>
          <a:xfrm rot="4609385">
            <a:off x="-244039" y="3948197"/>
            <a:ext cx="2479161" cy="1790216"/>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8" name="Google Shape;48;p6"/>
          <p:cNvSpPr/>
          <p:nvPr/>
        </p:nvSpPr>
        <p:spPr>
          <a:xfrm rot="6135325">
            <a:off x="-1668154" y="3077807"/>
            <a:ext cx="3254033" cy="2584881"/>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2600831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txBox="1">
            <a:spLocks noGrp="1"/>
          </p:cNvSpPr>
          <p:nvPr>
            <p:ph type="subTitle" idx="1"/>
          </p:nvPr>
        </p:nvSpPr>
        <p:spPr>
          <a:xfrm>
            <a:off x="714300" y="1638300"/>
            <a:ext cx="3400500" cy="255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1" name="Google Shape;51;p7"/>
          <p:cNvSpPr txBox="1">
            <a:spLocks noGrp="1"/>
          </p:cNvSpPr>
          <p:nvPr>
            <p:ph type="title"/>
          </p:nvPr>
        </p:nvSpPr>
        <p:spPr>
          <a:xfrm>
            <a:off x="714300" y="430675"/>
            <a:ext cx="3486300" cy="1017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2" name="Google Shape;52;p7"/>
          <p:cNvSpPr/>
          <p:nvPr/>
        </p:nvSpPr>
        <p:spPr>
          <a:xfrm rot="5229352">
            <a:off x="4169125" y="557956"/>
            <a:ext cx="6454718" cy="4590139"/>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53" name="Google Shape;53;p7"/>
          <p:cNvSpPr/>
          <p:nvPr/>
        </p:nvSpPr>
        <p:spPr>
          <a:xfrm rot="-6438280">
            <a:off x="387401" y="3224867"/>
            <a:ext cx="2349395" cy="2540325"/>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54" name="Google Shape;54;p7"/>
          <p:cNvSpPr/>
          <p:nvPr/>
        </p:nvSpPr>
        <p:spPr>
          <a:xfrm rot="-2113016">
            <a:off x="8285452" y="762909"/>
            <a:ext cx="1062594" cy="1017012"/>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55" name="Google Shape;55;p7"/>
          <p:cNvSpPr/>
          <p:nvPr/>
        </p:nvSpPr>
        <p:spPr>
          <a:xfrm rot="5400000">
            <a:off x="6467651" y="-449431"/>
            <a:ext cx="3924083" cy="2777220"/>
          </a:xfrm>
          <a:custGeom>
            <a:avLst/>
            <a:gdLst/>
            <a:ahLst/>
            <a:cxnLst/>
            <a:rect l="l" t="t" r="r" b="b"/>
            <a:pathLst>
              <a:path w="104922" h="86002" extrusionOk="0">
                <a:moveTo>
                  <a:pt x="90057" y="0"/>
                </a:moveTo>
                <a:cubicBezTo>
                  <a:pt x="89197" y="0"/>
                  <a:pt x="88357" y="35"/>
                  <a:pt x="87554" y="97"/>
                </a:cubicBezTo>
                <a:cubicBezTo>
                  <a:pt x="77970" y="808"/>
                  <a:pt x="69516" y="5830"/>
                  <a:pt x="62652" y="12317"/>
                </a:cubicBezTo>
                <a:cubicBezTo>
                  <a:pt x="58551" y="16210"/>
                  <a:pt x="55203" y="20730"/>
                  <a:pt x="51352" y="24915"/>
                </a:cubicBezTo>
                <a:cubicBezTo>
                  <a:pt x="49385" y="27133"/>
                  <a:pt x="47042" y="29058"/>
                  <a:pt x="44489" y="30565"/>
                </a:cubicBezTo>
                <a:cubicBezTo>
                  <a:pt x="41648" y="32143"/>
                  <a:pt x="38882" y="32494"/>
                  <a:pt x="35770" y="32494"/>
                </a:cubicBezTo>
                <a:cubicBezTo>
                  <a:pt x="35580" y="32494"/>
                  <a:pt x="35390" y="32492"/>
                  <a:pt x="35198" y="32490"/>
                </a:cubicBezTo>
                <a:cubicBezTo>
                  <a:pt x="29715" y="32490"/>
                  <a:pt x="25321" y="34080"/>
                  <a:pt x="21345" y="37931"/>
                </a:cubicBezTo>
                <a:cubicBezTo>
                  <a:pt x="18834" y="40316"/>
                  <a:pt x="16825" y="43204"/>
                  <a:pt x="14816" y="46050"/>
                </a:cubicBezTo>
                <a:cubicBezTo>
                  <a:pt x="14398" y="46092"/>
                  <a:pt x="14021" y="46385"/>
                  <a:pt x="13770" y="46719"/>
                </a:cubicBezTo>
                <a:cubicBezTo>
                  <a:pt x="12807" y="48184"/>
                  <a:pt x="11887" y="49649"/>
                  <a:pt x="10966" y="51114"/>
                </a:cubicBezTo>
                <a:lnTo>
                  <a:pt x="10589" y="51532"/>
                </a:lnTo>
                <a:cubicBezTo>
                  <a:pt x="10380" y="51741"/>
                  <a:pt x="10254" y="52034"/>
                  <a:pt x="10212" y="52327"/>
                </a:cubicBezTo>
                <a:cubicBezTo>
                  <a:pt x="8455" y="55090"/>
                  <a:pt x="6739" y="57852"/>
                  <a:pt x="5107" y="60698"/>
                </a:cubicBezTo>
                <a:cubicBezTo>
                  <a:pt x="2721" y="64757"/>
                  <a:pt x="1" y="69194"/>
                  <a:pt x="629" y="74132"/>
                </a:cubicBezTo>
                <a:cubicBezTo>
                  <a:pt x="1565" y="81740"/>
                  <a:pt x="9376" y="86002"/>
                  <a:pt x="16499" y="86002"/>
                </a:cubicBezTo>
                <a:cubicBezTo>
                  <a:pt x="17017" y="86002"/>
                  <a:pt x="17531" y="85979"/>
                  <a:pt x="18039" y="85934"/>
                </a:cubicBezTo>
                <a:cubicBezTo>
                  <a:pt x="28878" y="84930"/>
                  <a:pt x="36872" y="76852"/>
                  <a:pt x="46916" y="73672"/>
                </a:cubicBezTo>
                <a:cubicBezTo>
                  <a:pt x="52106" y="72039"/>
                  <a:pt x="57588" y="72583"/>
                  <a:pt x="62819" y="71202"/>
                </a:cubicBezTo>
                <a:cubicBezTo>
                  <a:pt x="67298" y="70072"/>
                  <a:pt x="71315" y="67561"/>
                  <a:pt x="74873" y="64715"/>
                </a:cubicBezTo>
                <a:cubicBezTo>
                  <a:pt x="82531" y="58605"/>
                  <a:pt x="88307" y="50360"/>
                  <a:pt x="93873" y="42367"/>
                </a:cubicBezTo>
                <a:cubicBezTo>
                  <a:pt x="96886" y="38182"/>
                  <a:pt x="99230" y="33536"/>
                  <a:pt x="100779" y="28640"/>
                </a:cubicBezTo>
                <a:cubicBezTo>
                  <a:pt x="102285" y="23785"/>
                  <a:pt x="103038" y="18721"/>
                  <a:pt x="103708" y="13657"/>
                </a:cubicBezTo>
                <a:cubicBezTo>
                  <a:pt x="104210" y="9681"/>
                  <a:pt x="104922" y="5245"/>
                  <a:pt x="101071" y="2692"/>
                </a:cubicBezTo>
                <a:cubicBezTo>
                  <a:pt x="98034" y="678"/>
                  <a:pt x="93856" y="0"/>
                  <a:pt x="90057"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2935624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sp>
        <p:nvSpPr>
          <p:cNvPr id="57" name="Google Shape;57;p8"/>
          <p:cNvSpPr/>
          <p:nvPr/>
        </p:nvSpPr>
        <p:spPr>
          <a:xfrm>
            <a:off x="5292275" y="1757799"/>
            <a:ext cx="4467316" cy="3661750"/>
          </a:xfrm>
          <a:custGeom>
            <a:avLst/>
            <a:gdLst/>
            <a:ahLst/>
            <a:cxnLst/>
            <a:rect l="l" t="t" r="r" b="b"/>
            <a:pathLst>
              <a:path w="104922" h="86002" extrusionOk="0">
                <a:moveTo>
                  <a:pt x="90057" y="0"/>
                </a:moveTo>
                <a:cubicBezTo>
                  <a:pt x="89197" y="0"/>
                  <a:pt x="88357" y="35"/>
                  <a:pt x="87554" y="97"/>
                </a:cubicBezTo>
                <a:cubicBezTo>
                  <a:pt x="77970" y="808"/>
                  <a:pt x="69516" y="5830"/>
                  <a:pt x="62652" y="12317"/>
                </a:cubicBezTo>
                <a:cubicBezTo>
                  <a:pt x="58551" y="16210"/>
                  <a:pt x="55203" y="20730"/>
                  <a:pt x="51352" y="24915"/>
                </a:cubicBezTo>
                <a:cubicBezTo>
                  <a:pt x="49385" y="27133"/>
                  <a:pt x="47042" y="29058"/>
                  <a:pt x="44489" y="30565"/>
                </a:cubicBezTo>
                <a:cubicBezTo>
                  <a:pt x="41648" y="32143"/>
                  <a:pt x="38882" y="32494"/>
                  <a:pt x="35770" y="32494"/>
                </a:cubicBezTo>
                <a:cubicBezTo>
                  <a:pt x="35580" y="32494"/>
                  <a:pt x="35390" y="32492"/>
                  <a:pt x="35198" y="32490"/>
                </a:cubicBezTo>
                <a:cubicBezTo>
                  <a:pt x="29715" y="32490"/>
                  <a:pt x="25321" y="34080"/>
                  <a:pt x="21345" y="37931"/>
                </a:cubicBezTo>
                <a:cubicBezTo>
                  <a:pt x="18834" y="40316"/>
                  <a:pt x="16825" y="43204"/>
                  <a:pt x="14816" y="46050"/>
                </a:cubicBezTo>
                <a:cubicBezTo>
                  <a:pt x="14398" y="46092"/>
                  <a:pt x="14021" y="46385"/>
                  <a:pt x="13770" y="46719"/>
                </a:cubicBezTo>
                <a:cubicBezTo>
                  <a:pt x="12807" y="48184"/>
                  <a:pt x="11887" y="49649"/>
                  <a:pt x="10966" y="51114"/>
                </a:cubicBezTo>
                <a:lnTo>
                  <a:pt x="10589" y="51532"/>
                </a:lnTo>
                <a:cubicBezTo>
                  <a:pt x="10380" y="51741"/>
                  <a:pt x="10254" y="52034"/>
                  <a:pt x="10212" y="52327"/>
                </a:cubicBezTo>
                <a:cubicBezTo>
                  <a:pt x="8455" y="55090"/>
                  <a:pt x="6739" y="57852"/>
                  <a:pt x="5107" y="60698"/>
                </a:cubicBezTo>
                <a:cubicBezTo>
                  <a:pt x="2721" y="64757"/>
                  <a:pt x="1" y="69194"/>
                  <a:pt x="629" y="74132"/>
                </a:cubicBezTo>
                <a:cubicBezTo>
                  <a:pt x="1565" y="81740"/>
                  <a:pt x="9376" y="86002"/>
                  <a:pt x="16499" y="86002"/>
                </a:cubicBezTo>
                <a:cubicBezTo>
                  <a:pt x="17017" y="86002"/>
                  <a:pt x="17531" y="85979"/>
                  <a:pt x="18039" y="85934"/>
                </a:cubicBezTo>
                <a:cubicBezTo>
                  <a:pt x="28878" y="84930"/>
                  <a:pt x="36872" y="76852"/>
                  <a:pt x="46916" y="73672"/>
                </a:cubicBezTo>
                <a:cubicBezTo>
                  <a:pt x="52106" y="72039"/>
                  <a:pt x="57588" y="72583"/>
                  <a:pt x="62819" y="71202"/>
                </a:cubicBezTo>
                <a:cubicBezTo>
                  <a:pt x="67298" y="70072"/>
                  <a:pt x="71315" y="67561"/>
                  <a:pt x="74873" y="64715"/>
                </a:cubicBezTo>
                <a:cubicBezTo>
                  <a:pt x="82531" y="58605"/>
                  <a:pt x="88307" y="50360"/>
                  <a:pt x="93873" y="42367"/>
                </a:cubicBezTo>
                <a:cubicBezTo>
                  <a:pt x="96886" y="38182"/>
                  <a:pt x="99230" y="33536"/>
                  <a:pt x="100779" y="28640"/>
                </a:cubicBezTo>
                <a:cubicBezTo>
                  <a:pt x="102285" y="23785"/>
                  <a:pt x="103038" y="18721"/>
                  <a:pt x="103708" y="13657"/>
                </a:cubicBezTo>
                <a:cubicBezTo>
                  <a:pt x="104210" y="9681"/>
                  <a:pt x="104922" y="5245"/>
                  <a:pt x="101071" y="2692"/>
                </a:cubicBezTo>
                <a:cubicBezTo>
                  <a:pt x="98034" y="678"/>
                  <a:pt x="93856" y="0"/>
                  <a:pt x="90057" y="0"/>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58" name="Google Shape;58;p8"/>
          <p:cNvSpPr/>
          <p:nvPr/>
        </p:nvSpPr>
        <p:spPr>
          <a:xfrm>
            <a:off x="-679625" y="-275575"/>
            <a:ext cx="3765651" cy="3086612"/>
          </a:xfrm>
          <a:custGeom>
            <a:avLst/>
            <a:gdLst/>
            <a:ahLst/>
            <a:cxnLst/>
            <a:rect l="l" t="t" r="r" b="b"/>
            <a:pathLst>
              <a:path w="104922" h="86002" extrusionOk="0">
                <a:moveTo>
                  <a:pt x="90057" y="0"/>
                </a:moveTo>
                <a:cubicBezTo>
                  <a:pt x="89197" y="0"/>
                  <a:pt x="88357" y="35"/>
                  <a:pt x="87554" y="97"/>
                </a:cubicBezTo>
                <a:cubicBezTo>
                  <a:pt x="77970" y="808"/>
                  <a:pt x="69516" y="5830"/>
                  <a:pt x="62652" y="12317"/>
                </a:cubicBezTo>
                <a:cubicBezTo>
                  <a:pt x="58551" y="16210"/>
                  <a:pt x="55203" y="20730"/>
                  <a:pt x="51352" y="24915"/>
                </a:cubicBezTo>
                <a:cubicBezTo>
                  <a:pt x="49385" y="27133"/>
                  <a:pt x="47042" y="29058"/>
                  <a:pt x="44489" y="30565"/>
                </a:cubicBezTo>
                <a:cubicBezTo>
                  <a:pt x="41648" y="32143"/>
                  <a:pt x="38882" y="32494"/>
                  <a:pt x="35770" y="32494"/>
                </a:cubicBezTo>
                <a:cubicBezTo>
                  <a:pt x="35580" y="32494"/>
                  <a:pt x="35390" y="32492"/>
                  <a:pt x="35198" y="32490"/>
                </a:cubicBezTo>
                <a:cubicBezTo>
                  <a:pt x="29715" y="32490"/>
                  <a:pt x="25321" y="34080"/>
                  <a:pt x="21345" y="37931"/>
                </a:cubicBezTo>
                <a:cubicBezTo>
                  <a:pt x="18834" y="40316"/>
                  <a:pt x="16825" y="43204"/>
                  <a:pt x="14816" y="46050"/>
                </a:cubicBezTo>
                <a:cubicBezTo>
                  <a:pt x="14398" y="46092"/>
                  <a:pt x="14021" y="46385"/>
                  <a:pt x="13770" y="46719"/>
                </a:cubicBezTo>
                <a:cubicBezTo>
                  <a:pt x="12807" y="48184"/>
                  <a:pt x="11887" y="49649"/>
                  <a:pt x="10966" y="51114"/>
                </a:cubicBezTo>
                <a:lnTo>
                  <a:pt x="10589" y="51532"/>
                </a:lnTo>
                <a:cubicBezTo>
                  <a:pt x="10380" y="51741"/>
                  <a:pt x="10254" y="52034"/>
                  <a:pt x="10212" y="52327"/>
                </a:cubicBezTo>
                <a:cubicBezTo>
                  <a:pt x="8455" y="55090"/>
                  <a:pt x="6739" y="57852"/>
                  <a:pt x="5107" y="60698"/>
                </a:cubicBezTo>
                <a:cubicBezTo>
                  <a:pt x="2721" y="64757"/>
                  <a:pt x="1" y="69194"/>
                  <a:pt x="629" y="74132"/>
                </a:cubicBezTo>
                <a:cubicBezTo>
                  <a:pt x="1565" y="81740"/>
                  <a:pt x="9376" y="86002"/>
                  <a:pt x="16499" y="86002"/>
                </a:cubicBezTo>
                <a:cubicBezTo>
                  <a:pt x="17017" y="86002"/>
                  <a:pt x="17531" y="85979"/>
                  <a:pt x="18039" y="85934"/>
                </a:cubicBezTo>
                <a:cubicBezTo>
                  <a:pt x="28878" y="84930"/>
                  <a:pt x="36495" y="77396"/>
                  <a:pt x="46539" y="74258"/>
                </a:cubicBezTo>
                <a:cubicBezTo>
                  <a:pt x="51729" y="72625"/>
                  <a:pt x="57588" y="72583"/>
                  <a:pt x="62819" y="71202"/>
                </a:cubicBezTo>
                <a:cubicBezTo>
                  <a:pt x="67298" y="70031"/>
                  <a:pt x="71315" y="67561"/>
                  <a:pt x="74873" y="64715"/>
                </a:cubicBezTo>
                <a:cubicBezTo>
                  <a:pt x="82573" y="58605"/>
                  <a:pt x="88307" y="50360"/>
                  <a:pt x="93873" y="42367"/>
                </a:cubicBezTo>
                <a:cubicBezTo>
                  <a:pt x="96886" y="38182"/>
                  <a:pt x="99230" y="33536"/>
                  <a:pt x="100779" y="28640"/>
                </a:cubicBezTo>
                <a:cubicBezTo>
                  <a:pt x="102285" y="23785"/>
                  <a:pt x="103038" y="18721"/>
                  <a:pt x="103708" y="13657"/>
                </a:cubicBezTo>
                <a:cubicBezTo>
                  <a:pt x="104210" y="9681"/>
                  <a:pt x="104922" y="5245"/>
                  <a:pt x="101071" y="2692"/>
                </a:cubicBezTo>
                <a:cubicBezTo>
                  <a:pt x="98034" y="678"/>
                  <a:pt x="93856" y="0"/>
                  <a:pt x="90057" y="0"/>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59" name="Google Shape;59;p8"/>
          <p:cNvSpPr/>
          <p:nvPr/>
        </p:nvSpPr>
        <p:spPr>
          <a:xfrm>
            <a:off x="6638700" y="3440150"/>
            <a:ext cx="2938145" cy="2328600"/>
          </a:xfrm>
          <a:custGeom>
            <a:avLst/>
            <a:gdLst/>
            <a:ahLst/>
            <a:cxnLst/>
            <a:rect l="l" t="t" r="r" b="b"/>
            <a:pathLst>
              <a:path w="32686" h="25905" extrusionOk="0">
                <a:moveTo>
                  <a:pt x="21329" y="0"/>
                </a:moveTo>
                <a:cubicBezTo>
                  <a:pt x="19366" y="0"/>
                  <a:pt x="17336" y="548"/>
                  <a:pt x="15527" y="1166"/>
                </a:cubicBezTo>
                <a:cubicBezTo>
                  <a:pt x="11384" y="2547"/>
                  <a:pt x="7324" y="4723"/>
                  <a:pt x="4143" y="7737"/>
                </a:cubicBezTo>
                <a:cubicBezTo>
                  <a:pt x="1758" y="9997"/>
                  <a:pt x="0" y="13052"/>
                  <a:pt x="544" y="16442"/>
                </a:cubicBezTo>
                <a:cubicBezTo>
                  <a:pt x="963" y="18576"/>
                  <a:pt x="2051" y="20543"/>
                  <a:pt x="3641" y="22050"/>
                </a:cubicBezTo>
                <a:cubicBezTo>
                  <a:pt x="3683" y="22133"/>
                  <a:pt x="3767" y="22259"/>
                  <a:pt x="3850" y="22343"/>
                </a:cubicBezTo>
                <a:cubicBezTo>
                  <a:pt x="6010" y="24865"/>
                  <a:pt x="8762" y="25904"/>
                  <a:pt x="11596" y="25904"/>
                </a:cubicBezTo>
                <a:cubicBezTo>
                  <a:pt x="15627" y="25904"/>
                  <a:pt x="19825" y="23802"/>
                  <a:pt x="22725" y="20878"/>
                </a:cubicBezTo>
                <a:cubicBezTo>
                  <a:pt x="27329" y="16316"/>
                  <a:pt x="32686" y="7151"/>
                  <a:pt x="26241" y="1668"/>
                </a:cubicBezTo>
                <a:cubicBezTo>
                  <a:pt x="24796" y="441"/>
                  <a:pt x="23089" y="0"/>
                  <a:pt x="21329"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60" name="Google Shape;60;p8"/>
          <p:cNvSpPr/>
          <p:nvPr/>
        </p:nvSpPr>
        <p:spPr>
          <a:xfrm>
            <a:off x="-340189" y="1496776"/>
            <a:ext cx="3224730" cy="2328596"/>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61" name="Google Shape;61;p8"/>
          <p:cNvSpPr/>
          <p:nvPr/>
        </p:nvSpPr>
        <p:spPr>
          <a:xfrm rot="-6438256">
            <a:off x="6844977" y="-582414"/>
            <a:ext cx="2259668" cy="2264037"/>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62" name="Google Shape;62;p8"/>
          <p:cNvSpPr/>
          <p:nvPr/>
        </p:nvSpPr>
        <p:spPr>
          <a:xfrm>
            <a:off x="-245531" y="3769438"/>
            <a:ext cx="787204" cy="753435"/>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63" name="Google Shape;63;p8"/>
          <p:cNvSpPr txBox="1">
            <a:spLocks noGrp="1"/>
          </p:cNvSpPr>
          <p:nvPr>
            <p:ph type="title"/>
          </p:nvPr>
        </p:nvSpPr>
        <p:spPr>
          <a:xfrm>
            <a:off x="2238300" y="1640238"/>
            <a:ext cx="4667400" cy="186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686958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4"/>
        <p:cNvGrpSpPr/>
        <p:nvPr/>
      </p:nvGrpSpPr>
      <p:grpSpPr>
        <a:xfrm>
          <a:off x="0" y="0"/>
          <a:ext cx="0" cy="0"/>
          <a:chOff x="0" y="0"/>
          <a:chExt cx="0" cy="0"/>
        </a:xfrm>
      </p:grpSpPr>
      <p:sp>
        <p:nvSpPr>
          <p:cNvPr id="65" name="Google Shape;65;p9"/>
          <p:cNvSpPr/>
          <p:nvPr/>
        </p:nvSpPr>
        <p:spPr>
          <a:xfrm rot="-5176318">
            <a:off x="3700103" y="2441808"/>
            <a:ext cx="4356925" cy="3900312"/>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66" name="Google Shape;66;p9"/>
          <p:cNvSpPr/>
          <p:nvPr/>
        </p:nvSpPr>
        <p:spPr>
          <a:xfrm rot="5400000">
            <a:off x="3755276" y="-33235"/>
            <a:ext cx="6774088" cy="6017608"/>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67" name="Google Shape;67;p9"/>
          <p:cNvSpPr txBox="1">
            <a:spLocks noGrp="1"/>
          </p:cNvSpPr>
          <p:nvPr>
            <p:ph type="title"/>
          </p:nvPr>
        </p:nvSpPr>
        <p:spPr>
          <a:xfrm>
            <a:off x="4306200" y="647563"/>
            <a:ext cx="4045200" cy="6771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8" name="Google Shape;68;p9"/>
          <p:cNvSpPr txBox="1">
            <a:spLocks noGrp="1"/>
          </p:cNvSpPr>
          <p:nvPr>
            <p:ph type="subTitle" idx="1"/>
          </p:nvPr>
        </p:nvSpPr>
        <p:spPr>
          <a:xfrm>
            <a:off x="4562400" y="1477063"/>
            <a:ext cx="3789000" cy="1409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 name="Google Shape;69;p9"/>
          <p:cNvSpPr/>
          <p:nvPr/>
        </p:nvSpPr>
        <p:spPr>
          <a:xfrm rot="3560212">
            <a:off x="-571500" y="3660852"/>
            <a:ext cx="3403362" cy="2814878"/>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70" name="Google Shape;70;p9"/>
          <p:cNvSpPr/>
          <p:nvPr/>
        </p:nvSpPr>
        <p:spPr>
          <a:xfrm>
            <a:off x="-187107" y="-176854"/>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52434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6"/>
        <p:cNvGrpSpPr/>
        <p:nvPr/>
      </p:nvGrpSpPr>
      <p:grpSpPr>
        <a:xfrm>
          <a:off x="0" y="0"/>
          <a:ext cx="0" cy="0"/>
          <a:chOff x="0" y="0"/>
          <a:chExt cx="0" cy="0"/>
        </a:xfrm>
      </p:grpSpPr>
    </p:spTree>
    <p:extLst>
      <p:ext uri="{BB962C8B-B14F-4D97-AF65-F5344CB8AC3E}">
        <p14:creationId xmlns:p14="http://schemas.microsoft.com/office/powerpoint/2010/main" val="4685322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9" name="Google Shape;89;p13"/>
          <p:cNvSpPr txBox="1">
            <a:spLocks noGrp="1"/>
          </p:cNvSpPr>
          <p:nvPr>
            <p:ph type="title" idx="2"/>
          </p:nvPr>
        </p:nvSpPr>
        <p:spPr>
          <a:xfrm>
            <a:off x="1996388" y="1517850"/>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90" name="Google Shape;90;p13"/>
          <p:cNvSpPr txBox="1">
            <a:spLocks noGrp="1"/>
          </p:cNvSpPr>
          <p:nvPr>
            <p:ph type="subTitle" idx="1"/>
          </p:nvPr>
        </p:nvSpPr>
        <p:spPr>
          <a:xfrm>
            <a:off x="1996388" y="1966800"/>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1" name="Google Shape;91;p13"/>
          <p:cNvSpPr txBox="1">
            <a:spLocks noGrp="1"/>
          </p:cNvSpPr>
          <p:nvPr>
            <p:ph type="title" idx="3" hasCustomPrompt="1"/>
          </p:nvPr>
        </p:nvSpPr>
        <p:spPr>
          <a:xfrm>
            <a:off x="984912" y="1705700"/>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92" name="Google Shape;92;p13"/>
          <p:cNvSpPr txBox="1">
            <a:spLocks noGrp="1"/>
          </p:cNvSpPr>
          <p:nvPr>
            <p:ph type="title" idx="4"/>
          </p:nvPr>
        </p:nvSpPr>
        <p:spPr>
          <a:xfrm>
            <a:off x="5825438" y="1517850"/>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93" name="Google Shape;93;p13"/>
          <p:cNvSpPr txBox="1">
            <a:spLocks noGrp="1"/>
          </p:cNvSpPr>
          <p:nvPr>
            <p:ph type="subTitle" idx="5"/>
          </p:nvPr>
        </p:nvSpPr>
        <p:spPr>
          <a:xfrm>
            <a:off x="5825438" y="1966800"/>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4" name="Google Shape;94;p13"/>
          <p:cNvSpPr txBox="1">
            <a:spLocks noGrp="1"/>
          </p:cNvSpPr>
          <p:nvPr>
            <p:ph type="title" idx="6" hasCustomPrompt="1"/>
          </p:nvPr>
        </p:nvSpPr>
        <p:spPr>
          <a:xfrm>
            <a:off x="4813962" y="1705700"/>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95" name="Google Shape;95;p13"/>
          <p:cNvSpPr txBox="1">
            <a:spLocks noGrp="1"/>
          </p:cNvSpPr>
          <p:nvPr>
            <p:ph type="title" idx="7"/>
          </p:nvPr>
        </p:nvSpPr>
        <p:spPr>
          <a:xfrm>
            <a:off x="1996388" y="3134625"/>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96" name="Google Shape;96;p13"/>
          <p:cNvSpPr txBox="1">
            <a:spLocks noGrp="1"/>
          </p:cNvSpPr>
          <p:nvPr>
            <p:ph type="subTitle" idx="8"/>
          </p:nvPr>
        </p:nvSpPr>
        <p:spPr>
          <a:xfrm>
            <a:off x="1996388" y="3583575"/>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7" name="Google Shape;97;p13"/>
          <p:cNvSpPr txBox="1">
            <a:spLocks noGrp="1"/>
          </p:cNvSpPr>
          <p:nvPr>
            <p:ph type="title" idx="9" hasCustomPrompt="1"/>
          </p:nvPr>
        </p:nvSpPr>
        <p:spPr>
          <a:xfrm>
            <a:off x="984912" y="3322475"/>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98" name="Google Shape;98;p13"/>
          <p:cNvSpPr txBox="1">
            <a:spLocks noGrp="1"/>
          </p:cNvSpPr>
          <p:nvPr>
            <p:ph type="title" idx="13"/>
          </p:nvPr>
        </p:nvSpPr>
        <p:spPr>
          <a:xfrm>
            <a:off x="5825438" y="3134625"/>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99" name="Google Shape;99;p13"/>
          <p:cNvSpPr txBox="1">
            <a:spLocks noGrp="1"/>
          </p:cNvSpPr>
          <p:nvPr>
            <p:ph type="subTitle" idx="14"/>
          </p:nvPr>
        </p:nvSpPr>
        <p:spPr>
          <a:xfrm>
            <a:off x="5825438" y="3583575"/>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0" name="Google Shape;100;p13"/>
          <p:cNvSpPr txBox="1">
            <a:spLocks noGrp="1"/>
          </p:cNvSpPr>
          <p:nvPr>
            <p:ph type="title" idx="15" hasCustomPrompt="1"/>
          </p:nvPr>
        </p:nvSpPr>
        <p:spPr>
          <a:xfrm>
            <a:off x="4813962" y="3322475"/>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01" name="Google Shape;101;p13"/>
          <p:cNvSpPr/>
          <p:nvPr/>
        </p:nvSpPr>
        <p:spPr>
          <a:xfrm rot="5270767">
            <a:off x="6651499" y="-644138"/>
            <a:ext cx="3164683" cy="2617605"/>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102" name="Google Shape;102;p13"/>
          <p:cNvSpPr/>
          <p:nvPr/>
        </p:nvSpPr>
        <p:spPr>
          <a:xfrm rot="-4956263">
            <a:off x="7218527" y="-335331"/>
            <a:ext cx="3503719" cy="2530055"/>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103" name="Google Shape;103;p13"/>
          <p:cNvSpPr/>
          <p:nvPr/>
        </p:nvSpPr>
        <p:spPr>
          <a:xfrm rot="4415037">
            <a:off x="7380578" y="-251825"/>
            <a:ext cx="1869657" cy="1602867"/>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6275" cap="flat" cmpd="sng">
            <a:solidFill>
              <a:srgbClr val="87725D"/>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104" name="Google Shape;104;p13"/>
          <p:cNvSpPr/>
          <p:nvPr/>
        </p:nvSpPr>
        <p:spPr>
          <a:xfrm rot="4500066">
            <a:off x="-362918" y="3520386"/>
            <a:ext cx="2413501" cy="1384735"/>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861285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14"/>
        <p:cNvGrpSpPr/>
        <p:nvPr/>
      </p:nvGrpSpPr>
      <p:grpSpPr>
        <a:xfrm>
          <a:off x="0" y="0"/>
          <a:ext cx="0" cy="0"/>
          <a:chOff x="0" y="0"/>
          <a:chExt cx="0" cy="0"/>
        </a:xfrm>
      </p:grpSpPr>
      <p:sp>
        <p:nvSpPr>
          <p:cNvPr id="115" name="Google Shape;115;p15"/>
          <p:cNvSpPr/>
          <p:nvPr/>
        </p:nvSpPr>
        <p:spPr>
          <a:xfrm rot="3584790">
            <a:off x="6956331" y="-680817"/>
            <a:ext cx="2946740" cy="2460840"/>
          </a:xfrm>
          <a:custGeom>
            <a:avLst/>
            <a:gdLst/>
            <a:ahLst/>
            <a:cxnLst/>
            <a:rect l="l" t="t" r="r" b="b"/>
            <a:pathLst>
              <a:path w="104922" h="86002" extrusionOk="0">
                <a:moveTo>
                  <a:pt x="90057" y="0"/>
                </a:moveTo>
                <a:cubicBezTo>
                  <a:pt x="89197" y="0"/>
                  <a:pt x="88357" y="35"/>
                  <a:pt x="87554" y="97"/>
                </a:cubicBezTo>
                <a:cubicBezTo>
                  <a:pt x="77970" y="808"/>
                  <a:pt x="69516" y="5830"/>
                  <a:pt x="62652" y="12317"/>
                </a:cubicBezTo>
                <a:cubicBezTo>
                  <a:pt x="58551" y="16210"/>
                  <a:pt x="55203" y="20730"/>
                  <a:pt x="51352" y="24915"/>
                </a:cubicBezTo>
                <a:cubicBezTo>
                  <a:pt x="49385" y="27133"/>
                  <a:pt x="47042" y="29058"/>
                  <a:pt x="44489" y="30565"/>
                </a:cubicBezTo>
                <a:cubicBezTo>
                  <a:pt x="41648" y="32143"/>
                  <a:pt x="38882" y="32494"/>
                  <a:pt x="35770" y="32494"/>
                </a:cubicBezTo>
                <a:cubicBezTo>
                  <a:pt x="35580" y="32494"/>
                  <a:pt x="35390" y="32492"/>
                  <a:pt x="35198" y="32490"/>
                </a:cubicBezTo>
                <a:cubicBezTo>
                  <a:pt x="29715" y="32490"/>
                  <a:pt x="25321" y="34080"/>
                  <a:pt x="21345" y="37931"/>
                </a:cubicBezTo>
                <a:cubicBezTo>
                  <a:pt x="18834" y="40316"/>
                  <a:pt x="16825" y="43204"/>
                  <a:pt x="14816" y="46050"/>
                </a:cubicBezTo>
                <a:cubicBezTo>
                  <a:pt x="14398" y="46092"/>
                  <a:pt x="14021" y="46385"/>
                  <a:pt x="13770" y="46719"/>
                </a:cubicBezTo>
                <a:cubicBezTo>
                  <a:pt x="12807" y="48184"/>
                  <a:pt x="11887" y="49649"/>
                  <a:pt x="10966" y="51114"/>
                </a:cubicBezTo>
                <a:lnTo>
                  <a:pt x="10589" y="51532"/>
                </a:lnTo>
                <a:cubicBezTo>
                  <a:pt x="10380" y="51741"/>
                  <a:pt x="10254" y="52034"/>
                  <a:pt x="10212" y="52327"/>
                </a:cubicBezTo>
                <a:cubicBezTo>
                  <a:pt x="8455" y="55090"/>
                  <a:pt x="6739" y="57852"/>
                  <a:pt x="5107" y="60698"/>
                </a:cubicBezTo>
                <a:cubicBezTo>
                  <a:pt x="2721" y="64757"/>
                  <a:pt x="1" y="69194"/>
                  <a:pt x="629" y="74132"/>
                </a:cubicBezTo>
                <a:cubicBezTo>
                  <a:pt x="1565" y="81740"/>
                  <a:pt x="9376" y="86002"/>
                  <a:pt x="16499" y="86002"/>
                </a:cubicBezTo>
                <a:cubicBezTo>
                  <a:pt x="17017" y="86002"/>
                  <a:pt x="17531" y="85979"/>
                  <a:pt x="18039" y="85934"/>
                </a:cubicBezTo>
                <a:cubicBezTo>
                  <a:pt x="28878" y="84930"/>
                  <a:pt x="36872" y="76852"/>
                  <a:pt x="46916" y="73672"/>
                </a:cubicBezTo>
                <a:cubicBezTo>
                  <a:pt x="52106" y="72039"/>
                  <a:pt x="57588" y="72583"/>
                  <a:pt x="62819" y="71202"/>
                </a:cubicBezTo>
                <a:cubicBezTo>
                  <a:pt x="67298" y="70072"/>
                  <a:pt x="71315" y="67561"/>
                  <a:pt x="74873" y="64715"/>
                </a:cubicBezTo>
                <a:cubicBezTo>
                  <a:pt x="82531" y="58605"/>
                  <a:pt x="88307" y="50360"/>
                  <a:pt x="93873" y="42367"/>
                </a:cubicBezTo>
                <a:cubicBezTo>
                  <a:pt x="96886" y="38182"/>
                  <a:pt x="99230" y="33536"/>
                  <a:pt x="100779" y="28640"/>
                </a:cubicBezTo>
                <a:cubicBezTo>
                  <a:pt x="102285" y="23785"/>
                  <a:pt x="103038" y="18721"/>
                  <a:pt x="103708" y="13657"/>
                </a:cubicBezTo>
                <a:cubicBezTo>
                  <a:pt x="104210" y="9681"/>
                  <a:pt x="104922" y="5245"/>
                  <a:pt x="101071" y="2692"/>
                </a:cubicBezTo>
                <a:cubicBezTo>
                  <a:pt x="98034" y="678"/>
                  <a:pt x="93856" y="0"/>
                  <a:pt x="90057" y="0"/>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116" name="Google Shape;116;p15"/>
          <p:cNvSpPr/>
          <p:nvPr/>
        </p:nvSpPr>
        <p:spPr>
          <a:xfrm rot="4788513">
            <a:off x="-466981" y="3024871"/>
            <a:ext cx="2794270" cy="2639946"/>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117" name="Google Shape;117;p15"/>
          <p:cNvSpPr/>
          <p:nvPr/>
        </p:nvSpPr>
        <p:spPr>
          <a:xfrm rot="-5399798">
            <a:off x="-866013" y="1463371"/>
            <a:ext cx="4469940" cy="3973070"/>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118" name="Google Shape;118;p15"/>
          <p:cNvSpPr/>
          <p:nvPr/>
        </p:nvSpPr>
        <p:spPr>
          <a:xfrm>
            <a:off x="-248606" y="4147850"/>
            <a:ext cx="1279462" cy="675396"/>
          </a:xfrm>
          <a:custGeom>
            <a:avLst/>
            <a:gdLst/>
            <a:ahLst/>
            <a:cxnLst/>
            <a:rect l="l" t="t" r="r" b="b"/>
            <a:pathLst>
              <a:path w="19504" h="10799" fill="none" extrusionOk="0">
                <a:moveTo>
                  <a:pt x="1" y="10798"/>
                </a:moveTo>
                <a:cubicBezTo>
                  <a:pt x="1" y="10798"/>
                  <a:pt x="11217" y="1"/>
                  <a:pt x="11175" y="3098"/>
                </a:cubicBezTo>
                <a:cubicBezTo>
                  <a:pt x="11133" y="8957"/>
                  <a:pt x="14105" y="8078"/>
                  <a:pt x="19504" y="2219"/>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119" name="Google Shape;119;p15"/>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0" name="Google Shape;120;p15"/>
          <p:cNvSpPr txBox="1">
            <a:spLocks noGrp="1"/>
          </p:cNvSpPr>
          <p:nvPr>
            <p:ph type="title" idx="2"/>
          </p:nvPr>
        </p:nvSpPr>
        <p:spPr>
          <a:xfrm>
            <a:off x="880151" y="2584650"/>
            <a:ext cx="232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21" name="Google Shape;121;p15"/>
          <p:cNvSpPr txBox="1">
            <a:spLocks noGrp="1"/>
          </p:cNvSpPr>
          <p:nvPr>
            <p:ph type="subTitle" idx="1"/>
          </p:nvPr>
        </p:nvSpPr>
        <p:spPr>
          <a:xfrm>
            <a:off x="880151" y="3072347"/>
            <a:ext cx="2328000" cy="7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15"/>
          <p:cNvSpPr txBox="1">
            <a:spLocks noGrp="1"/>
          </p:cNvSpPr>
          <p:nvPr>
            <p:ph type="title" idx="3"/>
          </p:nvPr>
        </p:nvSpPr>
        <p:spPr>
          <a:xfrm>
            <a:off x="3407991" y="2584650"/>
            <a:ext cx="232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23" name="Google Shape;123;p15"/>
          <p:cNvSpPr txBox="1">
            <a:spLocks noGrp="1"/>
          </p:cNvSpPr>
          <p:nvPr>
            <p:ph type="subTitle" idx="4"/>
          </p:nvPr>
        </p:nvSpPr>
        <p:spPr>
          <a:xfrm>
            <a:off x="3407987" y="3072347"/>
            <a:ext cx="2328000" cy="7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 name="Google Shape;124;p15"/>
          <p:cNvSpPr txBox="1">
            <a:spLocks noGrp="1"/>
          </p:cNvSpPr>
          <p:nvPr>
            <p:ph type="title" idx="5"/>
          </p:nvPr>
        </p:nvSpPr>
        <p:spPr>
          <a:xfrm>
            <a:off x="5935831" y="2584650"/>
            <a:ext cx="232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25" name="Google Shape;125;p15"/>
          <p:cNvSpPr txBox="1">
            <a:spLocks noGrp="1"/>
          </p:cNvSpPr>
          <p:nvPr>
            <p:ph type="subTitle" idx="6"/>
          </p:nvPr>
        </p:nvSpPr>
        <p:spPr>
          <a:xfrm>
            <a:off x="5935823" y="3072347"/>
            <a:ext cx="2328000" cy="7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15"/>
          <p:cNvSpPr/>
          <p:nvPr/>
        </p:nvSpPr>
        <p:spPr>
          <a:xfrm>
            <a:off x="7341200" y="3618574"/>
            <a:ext cx="2177002" cy="1971759"/>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860237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2"/>
        <p:cNvGrpSpPr/>
        <p:nvPr/>
      </p:nvGrpSpPr>
      <p:grpSpPr>
        <a:xfrm>
          <a:off x="0" y="0"/>
          <a:ext cx="0" cy="0"/>
          <a:chOff x="0" y="0"/>
          <a:chExt cx="0" cy="0"/>
        </a:xfrm>
      </p:grpSpPr>
      <p:sp>
        <p:nvSpPr>
          <p:cNvPr id="143" name="Google Shape;143;p17"/>
          <p:cNvSpPr/>
          <p:nvPr/>
        </p:nvSpPr>
        <p:spPr>
          <a:xfrm rot="5353502">
            <a:off x="7382770" y="-282590"/>
            <a:ext cx="2715105" cy="259423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144" name="Google Shape;144;p17"/>
          <p:cNvSpPr/>
          <p:nvPr/>
        </p:nvSpPr>
        <p:spPr>
          <a:xfrm rot="5567869">
            <a:off x="5887204" y="73635"/>
            <a:ext cx="4083743" cy="346218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145" name="Google Shape;145;p17"/>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17"/>
          <p:cNvSpPr txBox="1">
            <a:spLocks noGrp="1"/>
          </p:cNvSpPr>
          <p:nvPr>
            <p:ph type="title" idx="2"/>
          </p:nvPr>
        </p:nvSpPr>
        <p:spPr>
          <a:xfrm>
            <a:off x="714301" y="1412388"/>
            <a:ext cx="23280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7" name="Google Shape;147;p17"/>
          <p:cNvSpPr txBox="1">
            <a:spLocks noGrp="1"/>
          </p:cNvSpPr>
          <p:nvPr>
            <p:ph type="subTitle" idx="1"/>
          </p:nvPr>
        </p:nvSpPr>
        <p:spPr>
          <a:xfrm>
            <a:off x="714301" y="1900085"/>
            <a:ext cx="2328000" cy="75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7"/>
          <p:cNvSpPr txBox="1">
            <a:spLocks noGrp="1"/>
          </p:cNvSpPr>
          <p:nvPr>
            <p:ph type="title" idx="3"/>
          </p:nvPr>
        </p:nvSpPr>
        <p:spPr>
          <a:xfrm>
            <a:off x="6101707" y="1412388"/>
            <a:ext cx="2328000" cy="46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9" name="Google Shape;149;p17"/>
          <p:cNvSpPr txBox="1">
            <a:spLocks noGrp="1"/>
          </p:cNvSpPr>
          <p:nvPr>
            <p:ph type="subTitle" idx="4"/>
          </p:nvPr>
        </p:nvSpPr>
        <p:spPr>
          <a:xfrm>
            <a:off x="6101707" y="1900085"/>
            <a:ext cx="2328000" cy="75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17"/>
          <p:cNvSpPr txBox="1">
            <a:spLocks noGrp="1"/>
          </p:cNvSpPr>
          <p:nvPr>
            <p:ph type="title" idx="5"/>
          </p:nvPr>
        </p:nvSpPr>
        <p:spPr>
          <a:xfrm>
            <a:off x="714306" y="2974488"/>
            <a:ext cx="23280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51" name="Google Shape;151;p17"/>
          <p:cNvSpPr txBox="1">
            <a:spLocks noGrp="1"/>
          </p:cNvSpPr>
          <p:nvPr>
            <p:ph type="subTitle" idx="6"/>
          </p:nvPr>
        </p:nvSpPr>
        <p:spPr>
          <a:xfrm>
            <a:off x="714298" y="3462185"/>
            <a:ext cx="2328000" cy="75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17"/>
          <p:cNvSpPr txBox="1">
            <a:spLocks noGrp="1"/>
          </p:cNvSpPr>
          <p:nvPr>
            <p:ph type="title" idx="7"/>
          </p:nvPr>
        </p:nvSpPr>
        <p:spPr>
          <a:xfrm>
            <a:off x="6101707" y="2974488"/>
            <a:ext cx="2328000" cy="46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53" name="Google Shape;153;p17"/>
          <p:cNvSpPr txBox="1">
            <a:spLocks noGrp="1"/>
          </p:cNvSpPr>
          <p:nvPr>
            <p:ph type="subTitle" idx="8"/>
          </p:nvPr>
        </p:nvSpPr>
        <p:spPr>
          <a:xfrm>
            <a:off x="6101707" y="3462185"/>
            <a:ext cx="2328000" cy="75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17"/>
          <p:cNvSpPr/>
          <p:nvPr/>
        </p:nvSpPr>
        <p:spPr>
          <a:xfrm rot="3217063">
            <a:off x="-591918" y="3998645"/>
            <a:ext cx="1817409" cy="1211605"/>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155" name="Google Shape;155;p17"/>
          <p:cNvSpPr/>
          <p:nvPr/>
        </p:nvSpPr>
        <p:spPr>
          <a:xfrm rot="5599243">
            <a:off x="-353873" y="3986135"/>
            <a:ext cx="1756879" cy="1924855"/>
          </a:xfrm>
          <a:custGeom>
            <a:avLst/>
            <a:gdLst/>
            <a:ahLst/>
            <a:cxnLst/>
            <a:rect l="l" t="t" r="r" b="b"/>
            <a:pathLst>
              <a:path w="42271" h="44824" fill="none" extrusionOk="0">
                <a:moveTo>
                  <a:pt x="8120" y="38546"/>
                </a:moveTo>
                <a:cubicBezTo>
                  <a:pt x="8120" y="38546"/>
                  <a:pt x="1" y="26493"/>
                  <a:pt x="14858" y="13267"/>
                </a:cubicBezTo>
                <a:cubicBezTo>
                  <a:pt x="29715" y="1"/>
                  <a:pt x="42271" y="8873"/>
                  <a:pt x="36244" y="18792"/>
                </a:cubicBezTo>
                <a:cubicBezTo>
                  <a:pt x="30259" y="28752"/>
                  <a:pt x="21178" y="44823"/>
                  <a:pt x="8120" y="38546"/>
                </a:cubicBezTo>
                <a:close/>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1397161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70"/>
        <p:cNvGrpSpPr/>
        <p:nvPr/>
      </p:nvGrpSpPr>
      <p:grpSpPr>
        <a:xfrm>
          <a:off x="0" y="0"/>
          <a:ext cx="0" cy="0"/>
          <a:chOff x="0" y="0"/>
          <a:chExt cx="0" cy="0"/>
        </a:xfrm>
      </p:grpSpPr>
      <p:sp>
        <p:nvSpPr>
          <p:cNvPr id="171" name="Google Shape;171;p19"/>
          <p:cNvSpPr/>
          <p:nvPr/>
        </p:nvSpPr>
        <p:spPr>
          <a:xfrm rot="5400000">
            <a:off x="6335146" y="-631141"/>
            <a:ext cx="3868736" cy="346328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172" name="Google Shape;172;p19"/>
          <p:cNvSpPr/>
          <p:nvPr/>
        </p:nvSpPr>
        <p:spPr>
          <a:xfrm rot="4622985">
            <a:off x="7656636" y="-466822"/>
            <a:ext cx="2411387" cy="1994530"/>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173" name="Google Shape;173;p19"/>
          <p:cNvSpPr/>
          <p:nvPr/>
        </p:nvSpPr>
        <p:spPr>
          <a:xfrm rot="4568820">
            <a:off x="7486758" y="63306"/>
            <a:ext cx="1885876" cy="1202733"/>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174" name="Google Shape;174;p19"/>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5" name="Google Shape;175;p19"/>
          <p:cNvSpPr txBox="1">
            <a:spLocks noGrp="1"/>
          </p:cNvSpPr>
          <p:nvPr>
            <p:ph type="title" idx="2"/>
          </p:nvPr>
        </p:nvSpPr>
        <p:spPr>
          <a:xfrm>
            <a:off x="714301" y="178121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76" name="Google Shape;176;p19"/>
          <p:cNvSpPr txBox="1">
            <a:spLocks noGrp="1"/>
          </p:cNvSpPr>
          <p:nvPr>
            <p:ph type="subTitle" idx="1"/>
          </p:nvPr>
        </p:nvSpPr>
        <p:spPr>
          <a:xfrm>
            <a:off x="714300" y="2201108"/>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 name="Google Shape;177;p19"/>
          <p:cNvSpPr txBox="1">
            <a:spLocks noGrp="1"/>
          </p:cNvSpPr>
          <p:nvPr>
            <p:ph type="title" idx="3"/>
          </p:nvPr>
        </p:nvSpPr>
        <p:spPr>
          <a:xfrm>
            <a:off x="3378911" y="178121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78" name="Google Shape;178;p19"/>
          <p:cNvSpPr txBox="1">
            <a:spLocks noGrp="1"/>
          </p:cNvSpPr>
          <p:nvPr>
            <p:ph type="subTitle" idx="4"/>
          </p:nvPr>
        </p:nvSpPr>
        <p:spPr>
          <a:xfrm>
            <a:off x="3378907" y="2201108"/>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19"/>
          <p:cNvSpPr txBox="1">
            <a:spLocks noGrp="1"/>
          </p:cNvSpPr>
          <p:nvPr>
            <p:ph type="title" idx="5"/>
          </p:nvPr>
        </p:nvSpPr>
        <p:spPr>
          <a:xfrm>
            <a:off x="6043497" y="178121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0" name="Google Shape;180;p19"/>
          <p:cNvSpPr txBox="1">
            <a:spLocks noGrp="1"/>
          </p:cNvSpPr>
          <p:nvPr>
            <p:ph type="subTitle" idx="6"/>
          </p:nvPr>
        </p:nvSpPr>
        <p:spPr>
          <a:xfrm>
            <a:off x="6043489" y="2201108"/>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19"/>
          <p:cNvSpPr txBox="1">
            <a:spLocks noGrp="1"/>
          </p:cNvSpPr>
          <p:nvPr>
            <p:ph type="title" idx="7"/>
          </p:nvPr>
        </p:nvSpPr>
        <p:spPr>
          <a:xfrm>
            <a:off x="714301" y="3585669"/>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2" name="Google Shape;182;p19"/>
          <p:cNvSpPr txBox="1">
            <a:spLocks noGrp="1"/>
          </p:cNvSpPr>
          <p:nvPr>
            <p:ph type="subTitle" idx="8"/>
          </p:nvPr>
        </p:nvSpPr>
        <p:spPr>
          <a:xfrm>
            <a:off x="714300" y="4005564"/>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19"/>
          <p:cNvSpPr txBox="1">
            <a:spLocks noGrp="1"/>
          </p:cNvSpPr>
          <p:nvPr>
            <p:ph type="title" idx="9"/>
          </p:nvPr>
        </p:nvSpPr>
        <p:spPr>
          <a:xfrm>
            <a:off x="3378911" y="3585669"/>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4" name="Google Shape;184;p19"/>
          <p:cNvSpPr txBox="1">
            <a:spLocks noGrp="1"/>
          </p:cNvSpPr>
          <p:nvPr>
            <p:ph type="subTitle" idx="13"/>
          </p:nvPr>
        </p:nvSpPr>
        <p:spPr>
          <a:xfrm>
            <a:off x="3378907" y="4005564"/>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19"/>
          <p:cNvSpPr txBox="1">
            <a:spLocks noGrp="1"/>
          </p:cNvSpPr>
          <p:nvPr>
            <p:ph type="title" idx="14"/>
          </p:nvPr>
        </p:nvSpPr>
        <p:spPr>
          <a:xfrm>
            <a:off x="6043497" y="3585669"/>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6" name="Google Shape;186;p19"/>
          <p:cNvSpPr txBox="1">
            <a:spLocks noGrp="1"/>
          </p:cNvSpPr>
          <p:nvPr>
            <p:ph type="subTitle" idx="15"/>
          </p:nvPr>
        </p:nvSpPr>
        <p:spPr>
          <a:xfrm>
            <a:off x="6043489" y="4005564"/>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19"/>
          <p:cNvSpPr/>
          <p:nvPr/>
        </p:nvSpPr>
        <p:spPr>
          <a:xfrm>
            <a:off x="-125625" y="4249625"/>
            <a:ext cx="820556" cy="785357"/>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7288034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188"/>
        <p:cNvGrpSpPr/>
        <p:nvPr/>
      </p:nvGrpSpPr>
      <p:grpSpPr>
        <a:xfrm>
          <a:off x="0" y="0"/>
          <a:ext cx="0" cy="0"/>
          <a:chOff x="0" y="0"/>
          <a:chExt cx="0" cy="0"/>
        </a:xfrm>
      </p:grpSpPr>
      <p:sp>
        <p:nvSpPr>
          <p:cNvPr id="189" name="Google Shape;189;p20"/>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0" name="Google Shape;190;p20"/>
          <p:cNvSpPr txBox="1">
            <a:spLocks noGrp="1"/>
          </p:cNvSpPr>
          <p:nvPr>
            <p:ph type="title" idx="2"/>
          </p:nvPr>
        </p:nvSpPr>
        <p:spPr>
          <a:xfrm>
            <a:off x="3524105" y="3595347"/>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1" name="Google Shape;191;p20"/>
          <p:cNvSpPr txBox="1">
            <a:spLocks noGrp="1"/>
          </p:cNvSpPr>
          <p:nvPr>
            <p:ph type="subTitle" idx="1"/>
          </p:nvPr>
        </p:nvSpPr>
        <p:spPr>
          <a:xfrm>
            <a:off x="3524105" y="4015242"/>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 name="Google Shape;192;p20"/>
          <p:cNvSpPr txBox="1">
            <a:spLocks noGrp="1"/>
          </p:cNvSpPr>
          <p:nvPr>
            <p:ph type="title" idx="3"/>
          </p:nvPr>
        </p:nvSpPr>
        <p:spPr>
          <a:xfrm>
            <a:off x="6333904" y="3595353"/>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3" name="Google Shape;193;p20"/>
          <p:cNvSpPr txBox="1">
            <a:spLocks noGrp="1"/>
          </p:cNvSpPr>
          <p:nvPr>
            <p:ph type="subTitle" idx="4"/>
          </p:nvPr>
        </p:nvSpPr>
        <p:spPr>
          <a:xfrm>
            <a:off x="6333904" y="4015248"/>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 name="Google Shape;194;p20"/>
          <p:cNvSpPr txBox="1">
            <a:spLocks noGrp="1"/>
          </p:cNvSpPr>
          <p:nvPr>
            <p:ph type="title" idx="5"/>
          </p:nvPr>
        </p:nvSpPr>
        <p:spPr>
          <a:xfrm>
            <a:off x="4929004" y="1834313"/>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5" name="Google Shape;195;p20"/>
          <p:cNvSpPr txBox="1">
            <a:spLocks noGrp="1"/>
          </p:cNvSpPr>
          <p:nvPr>
            <p:ph type="subTitle" idx="6"/>
          </p:nvPr>
        </p:nvSpPr>
        <p:spPr>
          <a:xfrm>
            <a:off x="4929004" y="2254208"/>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 name="Google Shape;196;p20"/>
          <p:cNvSpPr txBox="1">
            <a:spLocks noGrp="1"/>
          </p:cNvSpPr>
          <p:nvPr>
            <p:ph type="title" idx="7"/>
          </p:nvPr>
        </p:nvSpPr>
        <p:spPr>
          <a:xfrm>
            <a:off x="714300" y="3594917"/>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7" name="Google Shape;197;p20"/>
          <p:cNvSpPr txBox="1">
            <a:spLocks noGrp="1"/>
          </p:cNvSpPr>
          <p:nvPr>
            <p:ph type="subTitle" idx="8"/>
          </p:nvPr>
        </p:nvSpPr>
        <p:spPr>
          <a:xfrm>
            <a:off x="714300" y="4014812"/>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 name="Google Shape;198;p20"/>
          <p:cNvSpPr txBox="1">
            <a:spLocks noGrp="1"/>
          </p:cNvSpPr>
          <p:nvPr>
            <p:ph type="title" idx="9"/>
          </p:nvPr>
        </p:nvSpPr>
        <p:spPr>
          <a:xfrm>
            <a:off x="2119205" y="1834313"/>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9" name="Google Shape;199;p20"/>
          <p:cNvSpPr txBox="1">
            <a:spLocks noGrp="1"/>
          </p:cNvSpPr>
          <p:nvPr>
            <p:ph type="subTitle" idx="13"/>
          </p:nvPr>
        </p:nvSpPr>
        <p:spPr>
          <a:xfrm>
            <a:off x="2119205" y="2254208"/>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 name="Google Shape;200;p20"/>
          <p:cNvSpPr txBox="1">
            <a:spLocks noGrp="1"/>
          </p:cNvSpPr>
          <p:nvPr>
            <p:ph type="title" idx="14" hasCustomPrompt="1"/>
          </p:nvPr>
        </p:nvSpPr>
        <p:spPr>
          <a:xfrm>
            <a:off x="2728055" y="1160731"/>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1" name="Google Shape;201;p20"/>
          <p:cNvSpPr txBox="1">
            <a:spLocks noGrp="1"/>
          </p:cNvSpPr>
          <p:nvPr>
            <p:ph type="title" idx="15" hasCustomPrompt="1"/>
          </p:nvPr>
        </p:nvSpPr>
        <p:spPr>
          <a:xfrm>
            <a:off x="4132955" y="2921767"/>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2" name="Google Shape;202;p20"/>
          <p:cNvSpPr txBox="1">
            <a:spLocks noGrp="1"/>
          </p:cNvSpPr>
          <p:nvPr>
            <p:ph type="title" idx="16" hasCustomPrompt="1"/>
          </p:nvPr>
        </p:nvSpPr>
        <p:spPr>
          <a:xfrm>
            <a:off x="1323150" y="2921331"/>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3" name="Google Shape;203;p20"/>
          <p:cNvSpPr txBox="1">
            <a:spLocks noGrp="1"/>
          </p:cNvSpPr>
          <p:nvPr>
            <p:ph type="title" idx="17" hasCustomPrompt="1"/>
          </p:nvPr>
        </p:nvSpPr>
        <p:spPr>
          <a:xfrm>
            <a:off x="5537854" y="1160731"/>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4" name="Google Shape;204;p20"/>
          <p:cNvSpPr txBox="1">
            <a:spLocks noGrp="1"/>
          </p:cNvSpPr>
          <p:nvPr>
            <p:ph type="title" idx="18" hasCustomPrompt="1"/>
          </p:nvPr>
        </p:nvSpPr>
        <p:spPr>
          <a:xfrm>
            <a:off x="6942754" y="2921767"/>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5" name="Google Shape;205;p20"/>
          <p:cNvSpPr/>
          <p:nvPr/>
        </p:nvSpPr>
        <p:spPr>
          <a:xfrm rot="6275148">
            <a:off x="7732052" y="-200371"/>
            <a:ext cx="2274259" cy="2148633"/>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206" name="Google Shape;206;p20"/>
          <p:cNvSpPr/>
          <p:nvPr/>
        </p:nvSpPr>
        <p:spPr>
          <a:xfrm rot="6238415">
            <a:off x="6630717" y="-14755"/>
            <a:ext cx="3257705" cy="289567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07" name="Google Shape;207;p20"/>
          <p:cNvSpPr/>
          <p:nvPr/>
        </p:nvSpPr>
        <p:spPr>
          <a:xfrm rot="-4680824">
            <a:off x="7645501" y="128742"/>
            <a:ext cx="1794003" cy="1662423"/>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08" name="Google Shape;208;p20"/>
          <p:cNvSpPr/>
          <p:nvPr/>
        </p:nvSpPr>
        <p:spPr>
          <a:xfrm>
            <a:off x="-359931" y="2367275"/>
            <a:ext cx="1279462" cy="675396"/>
          </a:xfrm>
          <a:custGeom>
            <a:avLst/>
            <a:gdLst/>
            <a:ahLst/>
            <a:cxnLst/>
            <a:rect l="l" t="t" r="r" b="b"/>
            <a:pathLst>
              <a:path w="19504" h="10799" fill="none" extrusionOk="0">
                <a:moveTo>
                  <a:pt x="1" y="10798"/>
                </a:moveTo>
                <a:cubicBezTo>
                  <a:pt x="1" y="10798"/>
                  <a:pt x="11217" y="1"/>
                  <a:pt x="11175" y="3098"/>
                </a:cubicBezTo>
                <a:cubicBezTo>
                  <a:pt x="11133" y="8957"/>
                  <a:pt x="14105" y="8078"/>
                  <a:pt x="19504" y="2219"/>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48326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6577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9"/>
        <p:cNvGrpSpPr/>
        <p:nvPr/>
      </p:nvGrpSpPr>
      <p:grpSpPr>
        <a:xfrm>
          <a:off x="0" y="0"/>
          <a:ext cx="0" cy="0"/>
          <a:chOff x="0" y="0"/>
          <a:chExt cx="0" cy="0"/>
        </a:xfrm>
      </p:grpSpPr>
      <p:sp>
        <p:nvSpPr>
          <p:cNvPr id="210" name="Google Shape;210;p21"/>
          <p:cNvSpPr/>
          <p:nvPr/>
        </p:nvSpPr>
        <p:spPr>
          <a:xfrm rot="4177519">
            <a:off x="-193236" y="1222111"/>
            <a:ext cx="4789743" cy="4091132"/>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211" name="Google Shape;211;p21"/>
          <p:cNvSpPr/>
          <p:nvPr/>
        </p:nvSpPr>
        <p:spPr>
          <a:xfrm rot="5140792">
            <a:off x="3859630" y="-322682"/>
            <a:ext cx="6807852" cy="5407901"/>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12" name="Google Shape;212;p21"/>
          <p:cNvSpPr/>
          <p:nvPr/>
        </p:nvSpPr>
        <p:spPr>
          <a:xfrm rot="-4081846">
            <a:off x="6251241" y="158993"/>
            <a:ext cx="4356925" cy="3900312"/>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213" name="Google Shape;213;p21"/>
          <p:cNvSpPr/>
          <p:nvPr/>
        </p:nvSpPr>
        <p:spPr>
          <a:xfrm>
            <a:off x="7025381" y="3180296"/>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14" name="Google Shape;214;p21"/>
          <p:cNvSpPr txBox="1">
            <a:spLocks noGrp="1"/>
          </p:cNvSpPr>
          <p:nvPr>
            <p:ph type="title"/>
          </p:nvPr>
        </p:nvSpPr>
        <p:spPr>
          <a:xfrm>
            <a:off x="2193000" y="2978225"/>
            <a:ext cx="475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5" name="Google Shape;215;p21"/>
          <p:cNvSpPr txBox="1">
            <a:spLocks noGrp="1"/>
          </p:cNvSpPr>
          <p:nvPr>
            <p:ph type="subTitle" idx="1"/>
          </p:nvPr>
        </p:nvSpPr>
        <p:spPr>
          <a:xfrm>
            <a:off x="2192925" y="1739600"/>
            <a:ext cx="4758000" cy="114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664671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6"/>
        <p:cNvGrpSpPr/>
        <p:nvPr/>
      </p:nvGrpSpPr>
      <p:grpSpPr>
        <a:xfrm>
          <a:off x="0" y="0"/>
          <a:ext cx="0" cy="0"/>
          <a:chOff x="0" y="0"/>
          <a:chExt cx="0" cy="0"/>
        </a:xfrm>
      </p:grpSpPr>
      <p:sp>
        <p:nvSpPr>
          <p:cNvPr id="217" name="Google Shape;217;p22"/>
          <p:cNvSpPr/>
          <p:nvPr/>
        </p:nvSpPr>
        <p:spPr>
          <a:xfrm rot="-5778727">
            <a:off x="5973632" y="-947599"/>
            <a:ext cx="2521152" cy="2485765"/>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18" name="Google Shape;218;p22"/>
          <p:cNvSpPr/>
          <p:nvPr/>
        </p:nvSpPr>
        <p:spPr>
          <a:xfrm rot="-5678897">
            <a:off x="6440600" y="-852060"/>
            <a:ext cx="4595694" cy="3650645"/>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219" name="Google Shape;219;p22"/>
          <p:cNvSpPr txBox="1">
            <a:spLocks noGrp="1"/>
          </p:cNvSpPr>
          <p:nvPr>
            <p:ph type="title" hasCustomPrompt="1"/>
          </p:nvPr>
        </p:nvSpPr>
        <p:spPr>
          <a:xfrm>
            <a:off x="1470150" y="2162225"/>
            <a:ext cx="879300" cy="4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sz="240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220" name="Google Shape;220;p22"/>
          <p:cNvSpPr txBox="1">
            <a:spLocks noGrp="1"/>
          </p:cNvSpPr>
          <p:nvPr>
            <p:ph type="subTitle" idx="1"/>
          </p:nvPr>
        </p:nvSpPr>
        <p:spPr>
          <a:xfrm>
            <a:off x="714300" y="3459350"/>
            <a:ext cx="2391000" cy="6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22"/>
          <p:cNvSpPr txBox="1">
            <a:spLocks noGrp="1"/>
          </p:cNvSpPr>
          <p:nvPr>
            <p:ph type="title" idx="2" hasCustomPrompt="1"/>
          </p:nvPr>
        </p:nvSpPr>
        <p:spPr>
          <a:xfrm>
            <a:off x="4132350" y="2162225"/>
            <a:ext cx="879300" cy="4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sz="240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222" name="Google Shape;222;p22"/>
          <p:cNvSpPr txBox="1">
            <a:spLocks noGrp="1"/>
          </p:cNvSpPr>
          <p:nvPr>
            <p:ph type="subTitle" idx="3"/>
          </p:nvPr>
        </p:nvSpPr>
        <p:spPr>
          <a:xfrm>
            <a:off x="3376500" y="3459350"/>
            <a:ext cx="2391000" cy="6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22"/>
          <p:cNvSpPr txBox="1">
            <a:spLocks noGrp="1"/>
          </p:cNvSpPr>
          <p:nvPr>
            <p:ph type="title" idx="4" hasCustomPrompt="1"/>
          </p:nvPr>
        </p:nvSpPr>
        <p:spPr>
          <a:xfrm>
            <a:off x="6794550" y="2162225"/>
            <a:ext cx="879300" cy="4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sz="240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224" name="Google Shape;224;p22"/>
          <p:cNvSpPr txBox="1">
            <a:spLocks noGrp="1"/>
          </p:cNvSpPr>
          <p:nvPr>
            <p:ph type="subTitle" idx="5"/>
          </p:nvPr>
        </p:nvSpPr>
        <p:spPr>
          <a:xfrm>
            <a:off x="6038700" y="3459350"/>
            <a:ext cx="2391000" cy="6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5" name="Google Shape;225;p22"/>
          <p:cNvSpPr txBox="1">
            <a:spLocks noGrp="1"/>
          </p:cNvSpPr>
          <p:nvPr>
            <p:ph type="title" idx="6"/>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6" name="Google Shape;226;p22"/>
          <p:cNvSpPr/>
          <p:nvPr/>
        </p:nvSpPr>
        <p:spPr>
          <a:xfrm rot="4055280">
            <a:off x="-252534" y="3825053"/>
            <a:ext cx="2168051" cy="1243909"/>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7901013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40"/>
        <p:cNvGrpSpPr/>
        <p:nvPr/>
      </p:nvGrpSpPr>
      <p:grpSpPr>
        <a:xfrm>
          <a:off x="0" y="0"/>
          <a:ext cx="0" cy="0"/>
          <a:chOff x="0" y="0"/>
          <a:chExt cx="0" cy="0"/>
        </a:xfrm>
      </p:grpSpPr>
      <p:sp>
        <p:nvSpPr>
          <p:cNvPr id="241" name="Google Shape;241;p24"/>
          <p:cNvSpPr/>
          <p:nvPr/>
        </p:nvSpPr>
        <p:spPr>
          <a:xfrm rot="-768228">
            <a:off x="-1120600" y="-149335"/>
            <a:ext cx="4356890" cy="3900280"/>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42" name="Google Shape;242;p24"/>
          <p:cNvSpPr txBox="1">
            <a:spLocks noGrp="1"/>
          </p:cNvSpPr>
          <p:nvPr>
            <p:ph type="title"/>
          </p:nvPr>
        </p:nvSpPr>
        <p:spPr>
          <a:xfrm>
            <a:off x="1069223" y="1414500"/>
            <a:ext cx="2035800" cy="991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3" name="Google Shape;243;p24"/>
          <p:cNvSpPr txBox="1">
            <a:spLocks noGrp="1"/>
          </p:cNvSpPr>
          <p:nvPr>
            <p:ph type="subTitle" idx="1"/>
          </p:nvPr>
        </p:nvSpPr>
        <p:spPr>
          <a:xfrm>
            <a:off x="1069213" y="2577294"/>
            <a:ext cx="2386200" cy="103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4" name="Google Shape;244;p24"/>
          <p:cNvSpPr/>
          <p:nvPr/>
        </p:nvSpPr>
        <p:spPr>
          <a:xfrm rot="-356655">
            <a:off x="3949904" y="455992"/>
            <a:ext cx="6807804" cy="540786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245" name="Google Shape;245;p24"/>
          <p:cNvSpPr/>
          <p:nvPr/>
        </p:nvSpPr>
        <p:spPr>
          <a:xfrm rot="-998917">
            <a:off x="6830735" y="1791981"/>
            <a:ext cx="5186694" cy="3745340"/>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527956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53"/>
        <p:cNvGrpSpPr/>
        <p:nvPr/>
      </p:nvGrpSpPr>
      <p:grpSpPr>
        <a:xfrm>
          <a:off x="0" y="0"/>
          <a:ext cx="0" cy="0"/>
          <a:chOff x="0" y="0"/>
          <a:chExt cx="0" cy="0"/>
        </a:xfrm>
      </p:grpSpPr>
      <p:sp>
        <p:nvSpPr>
          <p:cNvPr id="254" name="Google Shape;254;p26"/>
          <p:cNvSpPr/>
          <p:nvPr/>
        </p:nvSpPr>
        <p:spPr>
          <a:xfrm rot="4956184">
            <a:off x="-728309" y="2318483"/>
            <a:ext cx="4000081" cy="3308483"/>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55" name="Google Shape;255;p26"/>
          <p:cNvSpPr/>
          <p:nvPr/>
        </p:nvSpPr>
        <p:spPr>
          <a:xfrm rot="-6273318">
            <a:off x="-807590" y="299218"/>
            <a:ext cx="6807805" cy="540786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256" name="Google Shape;256;p26"/>
          <p:cNvSpPr/>
          <p:nvPr/>
        </p:nvSpPr>
        <p:spPr>
          <a:xfrm rot="-1682655">
            <a:off x="-383294" y="-149562"/>
            <a:ext cx="1460998" cy="1398326"/>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57" name="Google Shape;257;p26"/>
          <p:cNvSpPr/>
          <p:nvPr/>
        </p:nvSpPr>
        <p:spPr>
          <a:xfrm rot="-6300005">
            <a:off x="-47873" y="2546739"/>
            <a:ext cx="3326664" cy="2851966"/>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58" name="Google Shape;258;p26"/>
          <p:cNvSpPr/>
          <p:nvPr/>
        </p:nvSpPr>
        <p:spPr>
          <a:xfrm rot="-5400000">
            <a:off x="5014166" y="-936977"/>
            <a:ext cx="4830673" cy="4762506"/>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259" name="Google Shape;259;p26"/>
          <p:cNvSpPr txBox="1">
            <a:spLocks noGrp="1"/>
          </p:cNvSpPr>
          <p:nvPr>
            <p:ph type="title"/>
          </p:nvPr>
        </p:nvSpPr>
        <p:spPr>
          <a:xfrm>
            <a:off x="2806475" y="1514725"/>
            <a:ext cx="3531000" cy="94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7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60" name="Google Shape;260;p26"/>
          <p:cNvSpPr txBox="1">
            <a:spLocks noGrp="1"/>
          </p:cNvSpPr>
          <p:nvPr>
            <p:ph type="subTitle" idx="1"/>
          </p:nvPr>
        </p:nvSpPr>
        <p:spPr>
          <a:xfrm>
            <a:off x="2475825" y="2696575"/>
            <a:ext cx="4192200" cy="8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272932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6"/>
        <p:cNvGrpSpPr/>
        <p:nvPr/>
      </p:nvGrpSpPr>
      <p:grpSpPr>
        <a:xfrm>
          <a:off x="0" y="0"/>
          <a:ext cx="0" cy="0"/>
          <a:chOff x="0" y="0"/>
          <a:chExt cx="0" cy="0"/>
        </a:xfrm>
      </p:grpSpPr>
      <p:sp>
        <p:nvSpPr>
          <p:cNvPr id="267" name="Google Shape;267;p28"/>
          <p:cNvSpPr/>
          <p:nvPr/>
        </p:nvSpPr>
        <p:spPr>
          <a:xfrm rot="-6410965">
            <a:off x="-1170806" y="736946"/>
            <a:ext cx="6807800" cy="5407859"/>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grpSp>
        <p:nvGrpSpPr>
          <p:cNvPr id="268" name="Google Shape;268;p28"/>
          <p:cNvGrpSpPr/>
          <p:nvPr/>
        </p:nvGrpSpPr>
        <p:grpSpPr>
          <a:xfrm>
            <a:off x="4205700" y="-395646"/>
            <a:ext cx="5889967" cy="5925070"/>
            <a:chOff x="4205700" y="-395646"/>
            <a:chExt cx="5889967" cy="5925070"/>
          </a:xfrm>
        </p:grpSpPr>
        <p:sp>
          <p:nvSpPr>
            <p:cNvPr id="269" name="Google Shape;269;p28"/>
            <p:cNvSpPr/>
            <p:nvPr/>
          </p:nvSpPr>
          <p:spPr>
            <a:xfrm>
              <a:off x="7086600" y="-19050"/>
              <a:ext cx="2114700" cy="5143500"/>
            </a:xfrm>
            <a:prstGeom prst="rect">
              <a:avLst/>
            </a:prstGeom>
            <a:solidFill>
              <a:schemeClr val="dk1"/>
            </a:solidFill>
            <a:ln>
              <a:noFill/>
            </a:ln>
          </p:spPr>
          <p:txBody>
            <a:bodyPr spcFirstLastPara="1" wrap="square" lIns="91425" tIns="91425" rIns="91425" bIns="91425" anchor="ctr" anchorCtr="0">
              <a:noAutofit/>
            </a:bodyPr>
            <a:lstStyle/>
            <a:p>
              <a:endParaRPr/>
            </a:p>
          </p:txBody>
        </p:sp>
        <p:sp>
          <p:nvSpPr>
            <p:cNvPr id="270" name="Google Shape;270;p28"/>
            <p:cNvSpPr/>
            <p:nvPr/>
          </p:nvSpPr>
          <p:spPr>
            <a:xfrm rot="-10523676" flipH="1">
              <a:off x="4417718" y="-185084"/>
              <a:ext cx="5465931" cy="5503946"/>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71" name="Google Shape;271;p28"/>
          <p:cNvSpPr/>
          <p:nvPr/>
        </p:nvSpPr>
        <p:spPr>
          <a:xfrm rot="4954971">
            <a:off x="-921479" y="2857372"/>
            <a:ext cx="4512762" cy="3732537"/>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272" name="Google Shape;272;p28"/>
          <p:cNvSpPr/>
          <p:nvPr/>
        </p:nvSpPr>
        <p:spPr>
          <a:xfrm rot="-6722174">
            <a:off x="-277462" y="3697611"/>
            <a:ext cx="2413498" cy="1384733"/>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73" name="Google Shape;273;p28"/>
          <p:cNvSpPr txBox="1">
            <a:spLocks noGrp="1"/>
          </p:cNvSpPr>
          <p:nvPr>
            <p:ph type="title"/>
          </p:nvPr>
        </p:nvSpPr>
        <p:spPr>
          <a:xfrm>
            <a:off x="4571997" y="587725"/>
            <a:ext cx="3857700" cy="962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5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4" name="Google Shape;274;p28"/>
          <p:cNvSpPr txBox="1">
            <a:spLocks noGrp="1"/>
          </p:cNvSpPr>
          <p:nvPr>
            <p:ph type="subTitle" idx="1"/>
          </p:nvPr>
        </p:nvSpPr>
        <p:spPr>
          <a:xfrm>
            <a:off x="4572075" y="1636218"/>
            <a:ext cx="3857700" cy="1399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5" name="Google Shape;275;p28"/>
          <p:cNvSpPr txBox="1"/>
          <p:nvPr/>
        </p:nvSpPr>
        <p:spPr>
          <a:xfrm>
            <a:off x="5174050" y="3122125"/>
            <a:ext cx="3218700" cy="743100"/>
          </a:xfrm>
          <a:prstGeom prst="rect">
            <a:avLst/>
          </a:prstGeom>
          <a:noFill/>
          <a:ln>
            <a:noFill/>
          </a:ln>
        </p:spPr>
        <p:txBody>
          <a:bodyPr spcFirstLastPara="1" wrap="square" lIns="91425" tIns="91425" rIns="91425" bIns="91425" anchor="t" anchorCtr="0">
            <a:noAutofit/>
          </a:bodyPr>
          <a:lstStyle/>
          <a:p>
            <a:pPr algn="r">
              <a:spcBef>
                <a:spcPts val="300"/>
              </a:spcBef>
            </a:pPr>
            <a:r>
              <a:rPr lang="en" sz="1200">
                <a:solidFill>
                  <a:srgbClr val="87725D"/>
                </a:solidFill>
                <a:latin typeface="Cabin"/>
                <a:ea typeface="Cabin"/>
                <a:cs typeface="Cabin"/>
                <a:sym typeface="Cabin"/>
              </a:rPr>
              <a:t>CREDITS: This presentation template was created by </a:t>
            </a:r>
            <a:r>
              <a:rPr lang="en" sz="1200" b="1">
                <a:solidFill>
                  <a:srgbClr val="87725D"/>
                </a:solidFill>
                <a:uFill>
                  <a:noFill/>
                </a:uFill>
                <a:latin typeface="Cabin"/>
                <a:ea typeface="Cabin"/>
                <a:cs typeface="Cabin"/>
                <a:sym typeface="Cabin"/>
                <a:hlinkClick r:id="rId2">
                  <a:extLst>
                    <a:ext uri="{A12FA001-AC4F-418D-AE19-62706E023703}">
                      <ahyp:hlinkClr xmlns:ahyp="http://schemas.microsoft.com/office/drawing/2018/hyperlinkcolor" xmlns="" val="tx"/>
                    </a:ext>
                  </a:extLst>
                </a:hlinkClick>
              </a:rPr>
              <a:t>Slidesgo</a:t>
            </a:r>
            <a:r>
              <a:rPr lang="en" sz="1200">
                <a:solidFill>
                  <a:srgbClr val="87725D"/>
                </a:solidFill>
                <a:latin typeface="Cabin"/>
                <a:ea typeface="Cabin"/>
                <a:cs typeface="Cabin"/>
                <a:sym typeface="Cabin"/>
              </a:rPr>
              <a:t>, including icons by </a:t>
            </a:r>
            <a:r>
              <a:rPr lang="en" sz="1200" b="1">
                <a:solidFill>
                  <a:srgbClr val="87725D"/>
                </a:solidFill>
                <a:uFill>
                  <a:noFill/>
                </a:uFill>
                <a:latin typeface="Cabin"/>
                <a:ea typeface="Cabin"/>
                <a:cs typeface="Cabin"/>
                <a:sym typeface="Cabin"/>
                <a:hlinkClick r:id="rId3">
                  <a:extLst>
                    <a:ext uri="{A12FA001-AC4F-418D-AE19-62706E023703}">
                      <ahyp:hlinkClr xmlns:ahyp="http://schemas.microsoft.com/office/drawing/2018/hyperlinkcolor" xmlns="" val="tx"/>
                    </a:ext>
                  </a:extLst>
                </a:hlinkClick>
              </a:rPr>
              <a:t>Flaticon</a:t>
            </a:r>
            <a:r>
              <a:rPr lang="en" sz="1200">
                <a:solidFill>
                  <a:srgbClr val="87725D"/>
                </a:solidFill>
                <a:latin typeface="Cabin"/>
                <a:ea typeface="Cabin"/>
                <a:cs typeface="Cabin"/>
                <a:sym typeface="Cabin"/>
              </a:rPr>
              <a:t> and infographics &amp; images by </a:t>
            </a:r>
            <a:r>
              <a:rPr lang="en" sz="1200" b="1">
                <a:solidFill>
                  <a:srgbClr val="87725D"/>
                </a:solidFill>
                <a:uFill>
                  <a:noFill/>
                </a:uFill>
                <a:latin typeface="Cabin"/>
                <a:ea typeface="Cabin"/>
                <a:cs typeface="Cabin"/>
                <a:sym typeface="Cabin"/>
                <a:hlinkClick r:id="rId4">
                  <a:extLst>
                    <a:ext uri="{A12FA001-AC4F-418D-AE19-62706E023703}">
                      <ahyp:hlinkClr xmlns:ahyp="http://schemas.microsoft.com/office/drawing/2018/hyperlinkcolor" xmlns="" val="tx"/>
                    </a:ext>
                  </a:extLst>
                </a:hlinkClick>
              </a:rPr>
              <a:t>Freepik</a:t>
            </a:r>
            <a:endParaRPr sz="1200" b="1">
              <a:solidFill>
                <a:srgbClr val="87725D"/>
              </a:solidFill>
              <a:latin typeface="Cabin"/>
              <a:ea typeface="Cabin"/>
              <a:cs typeface="Cabin"/>
              <a:sym typeface="Cabin"/>
            </a:endParaRPr>
          </a:p>
        </p:txBody>
      </p:sp>
    </p:spTree>
    <p:extLst>
      <p:ext uri="{BB962C8B-B14F-4D97-AF65-F5344CB8AC3E}">
        <p14:creationId xmlns:p14="http://schemas.microsoft.com/office/powerpoint/2010/main" val="27856512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0921721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77"/>
        <p:cNvGrpSpPr/>
        <p:nvPr/>
      </p:nvGrpSpPr>
      <p:grpSpPr>
        <a:xfrm>
          <a:off x="0" y="0"/>
          <a:ext cx="0" cy="0"/>
          <a:chOff x="0" y="0"/>
          <a:chExt cx="0" cy="0"/>
        </a:xfrm>
      </p:grpSpPr>
      <p:sp>
        <p:nvSpPr>
          <p:cNvPr id="278" name="Google Shape;278;p30"/>
          <p:cNvSpPr/>
          <p:nvPr/>
        </p:nvSpPr>
        <p:spPr>
          <a:xfrm rot="-5400000">
            <a:off x="3248800" y="-132152"/>
            <a:ext cx="6807742" cy="540781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79" name="Google Shape;279;p30"/>
          <p:cNvSpPr/>
          <p:nvPr/>
        </p:nvSpPr>
        <p:spPr>
          <a:xfrm rot="4954971">
            <a:off x="4031396" y="2247772"/>
            <a:ext cx="4512762" cy="3732537"/>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280" name="Google Shape;280;p30"/>
          <p:cNvSpPr/>
          <p:nvPr/>
        </p:nvSpPr>
        <p:spPr>
          <a:xfrm rot="-5400000">
            <a:off x="-292863" y="3119028"/>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81" name="Google Shape;281;p30"/>
          <p:cNvSpPr/>
          <p:nvPr/>
        </p:nvSpPr>
        <p:spPr>
          <a:xfrm>
            <a:off x="8569369" y="172875"/>
            <a:ext cx="787204" cy="753435"/>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4724070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82"/>
        <p:cNvGrpSpPr/>
        <p:nvPr/>
      </p:nvGrpSpPr>
      <p:grpSpPr>
        <a:xfrm>
          <a:off x="0" y="0"/>
          <a:ext cx="0" cy="0"/>
          <a:chOff x="0" y="0"/>
          <a:chExt cx="0" cy="0"/>
        </a:xfrm>
      </p:grpSpPr>
      <p:sp>
        <p:nvSpPr>
          <p:cNvPr id="283" name="Google Shape;283;p31"/>
          <p:cNvSpPr/>
          <p:nvPr/>
        </p:nvSpPr>
        <p:spPr>
          <a:xfrm rot="-928921">
            <a:off x="2122187" y="-624817"/>
            <a:ext cx="4357078" cy="3900449"/>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284" name="Google Shape;284;p31"/>
          <p:cNvSpPr/>
          <p:nvPr/>
        </p:nvSpPr>
        <p:spPr>
          <a:xfrm rot="9772828">
            <a:off x="7239597" y="3280594"/>
            <a:ext cx="3201185" cy="2647695"/>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285" name="Google Shape;285;p31"/>
          <p:cNvSpPr/>
          <p:nvPr/>
        </p:nvSpPr>
        <p:spPr>
          <a:xfrm rot="-891676">
            <a:off x="-1488054" y="-779896"/>
            <a:ext cx="6807831" cy="5407884"/>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286" name="Google Shape;286;p31"/>
          <p:cNvSpPr/>
          <p:nvPr/>
        </p:nvSpPr>
        <p:spPr>
          <a:xfrm rot="9726913">
            <a:off x="-492559" y="73675"/>
            <a:ext cx="2413700" cy="1384849"/>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87" name="Google Shape;287;p31"/>
          <p:cNvSpPr/>
          <p:nvPr/>
        </p:nvSpPr>
        <p:spPr>
          <a:xfrm rot="10263989">
            <a:off x="7061232" y="3116875"/>
            <a:ext cx="2321378" cy="1990129"/>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093150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6827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974">
              <a:buClrTx/>
            </a:pPr>
            <a:fld id="{7FE5A9CD-1CA5-4BB6-ABF6-C3DB2F9C09D1}" type="datetimeFigureOut">
              <a:rPr lang="en-US" sz="1600" kern="1200" smtClean="0">
                <a:solidFill>
                  <a:prstClr val="black"/>
                </a:solidFill>
                <a:latin typeface="Calibri"/>
              </a:rPr>
              <a:pPr defTabSz="814974">
                <a:buClrTx/>
              </a:pPr>
              <a:t>2/20/2025</a:t>
            </a:fld>
            <a:endParaRPr lang="en-US" sz="1600" kern="1200">
              <a:solidFill>
                <a:prstClr val="black"/>
              </a:solidFill>
              <a:latin typeface="Calibri"/>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974">
              <a:buClrTx/>
            </a:pPr>
            <a:endParaRPr lang="en-US" sz="1600" kern="1200">
              <a:solidFill>
                <a:prstClr val="black"/>
              </a:solidFill>
              <a:latin typeface="Calibri"/>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974">
              <a:buClrTx/>
            </a:pPr>
            <a:fld id="{E9E3A461-C528-4C33-83FA-271D1850C3B5}" type="slidenum">
              <a:rPr lang="en-US" sz="1600" kern="1200" smtClean="0">
                <a:solidFill>
                  <a:prstClr val="black"/>
                </a:solidFill>
                <a:latin typeface="Calibri"/>
              </a:rPr>
              <a:pPr defTabSz="814974">
                <a:buClrTx/>
              </a:pPr>
              <a:t>‹#›</a:t>
            </a:fld>
            <a:endParaRPr lang="en-US" sz="1600" kern="1200">
              <a:solidFill>
                <a:prstClr val="black"/>
              </a:solidFill>
              <a:latin typeface="Calibri"/>
            </a:endParaRPr>
          </a:p>
        </p:txBody>
      </p:sp>
    </p:spTree>
    <p:extLst>
      <p:ext uri="{BB962C8B-B14F-4D97-AF65-F5344CB8AC3E}">
        <p14:creationId xmlns:p14="http://schemas.microsoft.com/office/powerpoint/2010/main" val="185099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974">
              <a:buClrTx/>
            </a:pPr>
            <a:fld id="{7FE5A9CD-1CA5-4BB6-ABF6-C3DB2F9C09D1}" type="datetimeFigureOut">
              <a:rPr lang="en-US" sz="1600" kern="1200" smtClean="0">
                <a:solidFill>
                  <a:prstClr val="black"/>
                </a:solidFill>
                <a:latin typeface="Calibri"/>
              </a:rPr>
              <a:pPr defTabSz="814974">
                <a:buClrTx/>
              </a:pPr>
              <a:t>2/20/2025</a:t>
            </a:fld>
            <a:endParaRPr lang="en-US" sz="1600" kern="1200">
              <a:solidFill>
                <a:prstClr val="black"/>
              </a:solidFill>
              <a:latin typeface="Calibri"/>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974">
              <a:buClrTx/>
            </a:pPr>
            <a:endParaRPr lang="en-US" sz="1600" kern="1200">
              <a:solidFill>
                <a:prstClr val="black"/>
              </a:solidFill>
              <a:latin typeface="Calibri"/>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974">
              <a:buClrTx/>
            </a:pPr>
            <a:fld id="{E9E3A461-C528-4C33-83FA-271D1850C3B5}" type="slidenum">
              <a:rPr lang="en-US" sz="1600" kern="1200" smtClean="0">
                <a:solidFill>
                  <a:prstClr val="black"/>
                </a:solidFill>
                <a:latin typeface="Calibri"/>
              </a:rPr>
              <a:pPr defTabSz="814974">
                <a:buClrTx/>
              </a:pPr>
              <a:t>‹#›</a:t>
            </a:fld>
            <a:endParaRPr lang="en-US" sz="1600" kern="1200">
              <a:solidFill>
                <a:prstClr val="black"/>
              </a:solidFill>
              <a:latin typeface="Calibri"/>
            </a:endParaRPr>
          </a:p>
        </p:txBody>
      </p:sp>
    </p:spTree>
    <p:extLst>
      <p:ext uri="{BB962C8B-B14F-4D97-AF65-F5344CB8AC3E}">
        <p14:creationId xmlns:p14="http://schemas.microsoft.com/office/powerpoint/2010/main" val="14715377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974">
              <a:buClrTx/>
              <a:defRPr/>
            </a:pPr>
            <a:endParaRPr lang="en-US" sz="1600" kern="1200">
              <a:solidFill>
                <a:prstClr val="black"/>
              </a:solidFill>
              <a:latin typeface="Calibri"/>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974">
              <a:buClrTx/>
              <a:defRPr/>
            </a:pPr>
            <a:endParaRPr lang="en-US" sz="1600" kern="1200">
              <a:solidFill>
                <a:prstClr val="black"/>
              </a:solidFill>
              <a:latin typeface="Calibri"/>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974">
              <a:buClrTx/>
              <a:defRPr/>
            </a:pPr>
            <a:fld id="{E979D15E-7C97-46BA-A533-0FCFA23F6052}" type="slidenum">
              <a:rPr lang="en-US" sz="1600" kern="1200" smtClean="0">
                <a:solidFill>
                  <a:prstClr val="black"/>
                </a:solidFill>
                <a:latin typeface="Calibri"/>
              </a:rPr>
              <a:pPr defTabSz="814974">
                <a:buClrTx/>
                <a:defRPr/>
              </a:pPr>
              <a:t>‹#›</a:t>
            </a:fld>
            <a:endParaRPr lang="en-US" sz="1600" kern="1200">
              <a:solidFill>
                <a:prstClr val="black"/>
              </a:solidFill>
              <a:latin typeface="Calibri"/>
            </a:endParaRPr>
          </a:p>
        </p:txBody>
      </p:sp>
    </p:spTree>
    <p:extLst>
      <p:ext uri="{BB962C8B-B14F-4D97-AF65-F5344CB8AC3E}">
        <p14:creationId xmlns:p14="http://schemas.microsoft.com/office/powerpoint/2010/main" val="2219026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7561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974">
              <a:buClrTx/>
              <a:defRPr/>
            </a:pPr>
            <a:endParaRPr lang="en-US" sz="1600" kern="1200">
              <a:solidFill>
                <a:prstClr val="black"/>
              </a:solidFill>
              <a:latin typeface="Calibri"/>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974">
              <a:buClrTx/>
              <a:defRPr/>
            </a:pPr>
            <a:endParaRPr lang="en-US" sz="1600" kern="1200">
              <a:solidFill>
                <a:prstClr val="black"/>
              </a:solidFill>
              <a:latin typeface="Calibri"/>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974">
              <a:buClrTx/>
            </a:pPr>
            <a:fld id="{475E0F57-EEA1-4A8B-9311-4AD2064A14C0}" type="slidenum">
              <a:rPr lang="en-US" sz="1600" kern="1200" smtClean="0">
                <a:solidFill>
                  <a:prstClr val="black"/>
                </a:solidFill>
                <a:latin typeface="Calibri"/>
              </a:rPr>
              <a:pPr defTabSz="814974">
                <a:buClrTx/>
              </a:pPr>
              <a:t>‹#›</a:t>
            </a:fld>
            <a:endParaRPr lang="en-US" sz="1600" kern="1200">
              <a:solidFill>
                <a:prstClr val="black"/>
              </a:solidFill>
              <a:latin typeface="Calibri"/>
            </a:endParaRPr>
          </a:p>
        </p:txBody>
      </p:sp>
    </p:spTree>
    <p:extLst>
      <p:ext uri="{BB962C8B-B14F-4D97-AF65-F5344CB8AC3E}">
        <p14:creationId xmlns:p14="http://schemas.microsoft.com/office/powerpoint/2010/main" val="13851432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7108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290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499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974">
              <a:buClrTx/>
              <a:defRPr/>
            </a:pPr>
            <a:endParaRPr lang="en-US" sz="1600" kern="1200">
              <a:latin typeface="Calibri"/>
            </a:endParaRPr>
          </a:p>
        </p:txBody>
      </p:sp>
      <p:sp>
        <p:nvSpPr>
          <p:cNvPr id="5" name="Rectangle 5"/>
          <p:cNvSpPr>
            <a:spLocks noGrp="1" noChangeArrowheads="1"/>
          </p:cNvSpPr>
          <p:nvPr>
            <p:ph type="ftr" sz="quarter" idx="11"/>
          </p:nvPr>
        </p:nvSpPr>
        <p:spPr>
          <a:xfrm>
            <a:off x="3124407" y="4683919"/>
            <a:ext cx="2895223" cy="357188"/>
          </a:xfrm>
          <a:prstGeom prst="rect">
            <a:avLst/>
          </a:prstGeom>
        </p:spPr>
        <p:txBody>
          <a:bodyPr lIns="34247" tIns="17120" rIns="34247" bIns="17120"/>
          <a:lstStyle>
            <a:lvl1pPr>
              <a:defRPr/>
            </a:lvl1pPr>
          </a:lstStyle>
          <a:p>
            <a:pPr defTabSz="814974">
              <a:buClrTx/>
              <a:defRPr/>
            </a:pPr>
            <a:endParaRPr lang="en-US" sz="1600" kern="1200">
              <a:latin typeface="Calibri"/>
            </a:endParaRPr>
          </a:p>
        </p:txBody>
      </p:sp>
      <p:sp>
        <p:nvSpPr>
          <p:cNvPr id="6" name="Rectangle 6"/>
          <p:cNvSpPr>
            <a:spLocks noGrp="1" noChangeArrowheads="1"/>
          </p:cNvSpPr>
          <p:nvPr>
            <p:ph type="sldNum" sz="quarter" idx="12"/>
          </p:nvPr>
        </p:nvSpPr>
        <p:spPr>
          <a:xfrm>
            <a:off x="6552961" y="4683919"/>
            <a:ext cx="2133917" cy="357188"/>
          </a:xfrm>
          <a:prstGeom prst="rect">
            <a:avLst/>
          </a:prstGeom>
        </p:spPr>
        <p:txBody>
          <a:bodyPr lIns="34247" tIns="17120" rIns="34247" bIns="17120"/>
          <a:lstStyle>
            <a:lvl1pPr>
              <a:defRPr/>
            </a:lvl1pPr>
          </a:lstStyle>
          <a:p>
            <a:pPr defTabSz="814974">
              <a:buClrTx/>
              <a:defRPr/>
            </a:pPr>
            <a:fld id="{BEF8FD80-C95D-4220-BF8B-01906B7B67AD}" type="slidenum">
              <a:rPr lang="en-US" sz="1600" kern="1200" smtClean="0">
                <a:latin typeface="Calibri"/>
              </a:rPr>
              <a:pPr defTabSz="814974">
                <a:buClrTx/>
                <a:defRPr/>
              </a:pPr>
              <a:t>‹#›</a:t>
            </a:fld>
            <a:endParaRPr lang="en-US" sz="1600" kern="1200">
              <a:latin typeface="Calibri"/>
            </a:endParaRPr>
          </a:p>
        </p:txBody>
      </p:sp>
    </p:spTree>
    <p:extLst>
      <p:ext uri="{BB962C8B-B14F-4D97-AF65-F5344CB8AC3E}">
        <p14:creationId xmlns:p14="http://schemas.microsoft.com/office/powerpoint/2010/main" val="1479846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974">
              <a:buClrTx/>
              <a:defRPr/>
            </a:pPr>
            <a:endParaRPr lang="en-US" sz="1600" kern="1200">
              <a:solidFill>
                <a:prstClr val="black"/>
              </a:solidFill>
              <a:latin typeface="Calibri"/>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974">
              <a:buClrTx/>
              <a:defRPr/>
            </a:pPr>
            <a:endParaRPr lang="en-US" sz="1600" kern="1200">
              <a:solidFill>
                <a:prstClr val="black"/>
              </a:solidFill>
              <a:latin typeface="Calibri"/>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974">
              <a:buClrTx/>
              <a:defRPr/>
            </a:pPr>
            <a:fld id="{E979D15E-7C97-46BA-A533-0FCFA23F6052}" type="slidenum">
              <a:rPr lang="en-US" sz="1600" kern="1200" smtClean="0">
                <a:solidFill>
                  <a:prstClr val="black"/>
                </a:solidFill>
                <a:latin typeface="Calibri"/>
              </a:rPr>
              <a:pPr defTabSz="814974">
                <a:buClrTx/>
                <a:defRPr/>
              </a:pPr>
              <a:t>‹#›</a:t>
            </a:fld>
            <a:endParaRPr lang="en-US" sz="1600" kern="1200">
              <a:solidFill>
                <a:prstClr val="black"/>
              </a:solidFill>
              <a:latin typeface="Calibri"/>
            </a:endParaRPr>
          </a:p>
        </p:txBody>
      </p:sp>
    </p:spTree>
    <p:extLst>
      <p:ext uri="{BB962C8B-B14F-4D97-AF65-F5344CB8AC3E}">
        <p14:creationId xmlns:p14="http://schemas.microsoft.com/office/powerpoint/2010/main" val="3596971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2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974">
              <a:buClrTx/>
              <a:defRPr/>
            </a:pPr>
            <a:endParaRPr lang="en-US" sz="1600" kern="1200">
              <a:solidFill>
                <a:prstClr val="black"/>
              </a:solidFill>
              <a:latin typeface="Calibri"/>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974">
              <a:buClrTx/>
              <a:defRPr/>
            </a:pPr>
            <a:endParaRPr lang="en-US" sz="1600" kern="1200">
              <a:solidFill>
                <a:prstClr val="black"/>
              </a:solidFill>
              <a:latin typeface="Calibri"/>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974">
              <a:buClrTx/>
            </a:pPr>
            <a:fld id="{475E0F57-EEA1-4A8B-9311-4AD2064A14C0}" type="slidenum">
              <a:rPr lang="en-US" sz="1600" kern="1200" smtClean="0">
                <a:solidFill>
                  <a:prstClr val="black"/>
                </a:solidFill>
                <a:latin typeface="Calibri"/>
              </a:rPr>
              <a:pPr defTabSz="814974">
                <a:buClrTx/>
              </a:pPr>
              <a:t>‹#›</a:t>
            </a:fld>
            <a:endParaRPr lang="en-US" sz="1600" kern="1200">
              <a:solidFill>
                <a:prstClr val="black"/>
              </a:solidFill>
              <a:latin typeface="Calibri"/>
            </a:endParaRPr>
          </a:p>
        </p:txBody>
      </p:sp>
    </p:spTree>
    <p:extLst>
      <p:ext uri="{BB962C8B-B14F-4D97-AF65-F5344CB8AC3E}">
        <p14:creationId xmlns:p14="http://schemas.microsoft.com/office/powerpoint/2010/main" val="1764896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emf"/><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1.emf"/><Relationship Id="rId5" Type="http://schemas.openxmlformats.org/officeDocument/2006/relationships/slideLayout" Target="../slideLayouts/slideLayout62.xml"/><Relationship Id="rId10" Type="http://schemas.openxmlformats.org/officeDocument/2006/relationships/theme" Target="../theme/theme6.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9600"/>
            <a:ext cx="7715400" cy="468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3000"/>
              <a:buFont typeface="Palanquin Dark"/>
              <a:buNone/>
              <a:defRPr sz="3000">
                <a:solidFill>
                  <a:schemeClr val="accent3"/>
                </a:solidFill>
                <a:latin typeface="Palanquin Dark"/>
                <a:ea typeface="Palanquin Dark"/>
                <a:cs typeface="Palanquin Dark"/>
                <a:sym typeface="Palanquin Dark"/>
              </a:defRPr>
            </a:lvl1pPr>
            <a:lvl2pPr lvl="1">
              <a:lnSpc>
                <a:spcPct val="100000"/>
              </a:lnSpc>
              <a:spcBef>
                <a:spcPts val="0"/>
              </a:spcBef>
              <a:spcAft>
                <a:spcPts val="0"/>
              </a:spcAft>
              <a:buClr>
                <a:schemeClr val="accent3"/>
              </a:buClr>
              <a:buSzPts val="3000"/>
              <a:buNone/>
              <a:defRPr sz="3000">
                <a:solidFill>
                  <a:schemeClr val="accent3"/>
                </a:solidFill>
              </a:defRPr>
            </a:lvl2pPr>
            <a:lvl3pPr lvl="2">
              <a:lnSpc>
                <a:spcPct val="100000"/>
              </a:lnSpc>
              <a:spcBef>
                <a:spcPts val="0"/>
              </a:spcBef>
              <a:spcAft>
                <a:spcPts val="0"/>
              </a:spcAft>
              <a:buClr>
                <a:schemeClr val="accent3"/>
              </a:buClr>
              <a:buSzPts val="3000"/>
              <a:buNone/>
              <a:defRPr sz="3000">
                <a:solidFill>
                  <a:schemeClr val="accent3"/>
                </a:solidFill>
              </a:defRPr>
            </a:lvl3pPr>
            <a:lvl4pPr lvl="3">
              <a:lnSpc>
                <a:spcPct val="100000"/>
              </a:lnSpc>
              <a:spcBef>
                <a:spcPts val="0"/>
              </a:spcBef>
              <a:spcAft>
                <a:spcPts val="0"/>
              </a:spcAft>
              <a:buClr>
                <a:schemeClr val="accent3"/>
              </a:buClr>
              <a:buSzPts val="3000"/>
              <a:buNone/>
              <a:defRPr sz="3000">
                <a:solidFill>
                  <a:schemeClr val="accent3"/>
                </a:solidFill>
              </a:defRPr>
            </a:lvl4pPr>
            <a:lvl5pPr lvl="4">
              <a:lnSpc>
                <a:spcPct val="100000"/>
              </a:lnSpc>
              <a:spcBef>
                <a:spcPts val="0"/>
              </a:spcBef>
              <a:spcAft>
                <a:spcPts val="0"/>
              </a:spcAft>
              <a:buClr>
                <a:schemeClr val="accent3"/>
              </a:buClr>
              <a:buSzPts val="3000"/>
              <a:buNone/>
              <a:defRPr sz="3000">
                <a:solidFill>
                  <a:schemeClr val="accent3"/>
                </a:solidFill>
              </a:defRPr>
            </a:lvl5pPr>
            <a:lvl6pPr lvl="5">
              <a:lnSpc>
                <a:spcPct val="100000"/>
              </a:lnSpc>
              <a:spcBef>
                <a:spcPts val="0"/>
              </a:spcBef>
              <a:spcAft>
                <a:spcPts val="0"/>
              </a:spcAft>
              <a:buClr>
                <a:schemeClr val="accent3"/>
              </a:buClr>
              <a:buSzPts val="3000"/>
              <a:buNone/>
              <a:defRPr sz="3000">
                <a:solidFill>
                  <a:schemeClr val="accent3"/>
                </a:solidFill>
              </a:defRPr>
            </a:lvl6pPr>
            <a:lvl7pPr lvl="6">
              <a:lnSpc>
                <a:spcPct val="100000"/>
              </a:lnSpc>
              <a:spcBef>
                <a:spcPts val="0"/>
              </a:spcBef>
              <a:spcAft>
                <a:spcPts val="0"/>
              </a:spcAft>
              <a:buClr>
                <a:schemeClr val="accent3"/>
              </a:buClr>
              <a:buSzPts val="3000"/>
              <a:buNone/>
              <a:defRPr sz="3000">
                <a:solidFill>
                  <a:schemeClr val="accent3"/>
                </a:solidFill>
              </a:defRPr>
            </a:lvl7pPr>
            <a:lvl8pPr lvl="7">
              <a:lnSpc>
                <a:spcPct val="100000"/>
              </a:lnSpc>
              <a:spcBef>
                <a:spcPts val="0"/>
              </a:spcBef>
              <a:spcAft>
                <a:spcPts val="0"/>
              </a:spcAft>
              <a:buClr>
                <a:schemeClr val="accent3"/>
              </a:buClr>
              <a:buSzPts val="3000"/>
              <a:buNone/>
              <a:defRPr sz="3000">
                <a:solidFill>
                  <a:schemeClr val="accent3"/>
                </a:solidFill>
              </a:defRPr>
            </a:lvl8pPr>
            <a:lvl9pPr lvl="8">
              <a:lnSpc>
                <a:spcPct val="100000"/>
              </a:lnSpc>
              <a:spcBef>
                <a:spcPts val="0"/>
              </a:spcBef>
              <a:spcAft>
                <a:spcPts val="0"/>
              </a:spcAft>
              <a:buClr>
                <a:schemeClr val="accent3"/>
              </a:buClr>
              <a:buSzPts val="3000"/>
              <a:buNone/>
              <a:defRPr sz="3000">
                <a:solidFill>
                  <a:schemeClr val="accent3"/>
                </a:solidFill>
              </a:defRPr>
            </a:lvl9pPr>
          </a:lstStyle>
          <a:p>
            <a:endParaRPr/>
          </a:p>
        </p:txBody>
      </p:sp>
      <p:sp>
        <p:nvSpPr>
          <p:cNvPr id="7" name="Google Shape;7;p1"/>
          <p:cNvSpPr txBox="1">
            <a:spLocks noGrp="1"/>
          </p:cNvSpPr>
          <p:nvPr>
            <p:ph type="body" idx="1"/>
          </p:nvPr>
        </p:nvSpPr>
        <p:spPr>
          <a:xfrm>
            <a:off x="714300" y="1152475"/>
            <a:ext cx="77154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3"/>
              </a:buClr>
              <a:buSzPts val="1800"/>
              <a:buFont typeface="Cabin"/>
              <a:buChar char="●"/>
              <a:defRPr sz="1800">
                <a:solidFill>
                  <a:schemeClr val="accent3"/>
                </a:solidFill>
                <a:latin typeface="Cabin"/>
                <a:ea typeface="Cabin"/>
                <a:cs typeface="Cabin"/>
                <a:sym typeface="Cabin"/>
              </a:defRPr>
            </a:lvl1pPr>
            <a:lvl2pPr marL="914400" lvl="1"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2pPr>
            <a:lvl3pPr marL="1371600" lvl="2"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3pPr>
            <a:lvl4pPr marL="1828800" lvl="3"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4pPr>
            <a:lvl5pPr marL="2286000" lvl="4"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5pPr>
            <a:lvl6pPr marL="2743200" lvl="5"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6pPr>
            <a:lvl7pPr marL="3200400" lvl="6"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7pPr>
            <a:lvl8pPr marL="3657600" lvl="7"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8pPr>
            <a:lvl9pPr marL="4114800" lvl="8"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75" r:id="rId2"/>
    <p:sldLayoutId id="2147483676" r:id="rId3"/>
    <p:sldLayoutId id="214748367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23"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11588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txStyles>
    <p:titleStyle>
      <a:lvl1pPr algn="ctr" defTabSz="814974" rtl="0" eaLnBrk="1" latinLnBrk="0" hangingPunct="1">
        <a:spcBef>
          <a:spcPct val="0"/>
        </a:spcBef>
        <a:buNone/>
        <a:defRPr sz="3900" kern="1200">
          <a:solidFill>
            <a:schemeClr val="tx1"/>
          </a:solidFill>
          <a:latin typeface="+mj-lt"/>
          <a:ea typeface="+mj-ea"/>
          <a:cs typeface="+mj-cs"/>
        </a:defRPr>
      </a:lvl1pPr>
    </p:titleStyle>
    <p:bodyStyle>
      <a:lvl1pPr marL="305739" indent="-305739" algn="l" defTabSz="81497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51" indent="-254627" algn="l" defTabSz="81497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8964" indent="-203746" algn="l" defTabSz="81497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448"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4196"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673"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0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37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74" rtl="0" eaLnBrk="1" latinLnBrk="0" hangingPunct="1">
        <a:defRPr sz="1600" kern="1200">
          <a:solidFill>
            <a:schemeClr val="tx1"/>
          </a:solidFill>
          <a:latin typeface="+mn-lt"/>
          <a:ea typeface="+mn-ea"/>
          <a:cs typeface="+mn-cs"/>
        </a:defRPr>
      </a:lvl1pPr>
      <a:lvl2pPr marL="407492" algn="l" defTabSz="814974" rtl="0" eaLnBrk="1" latinLnBrk="0" hangingPunct="1">
        <a:defRPr sz="1600" kern="1200">
          <a:solidFill>
            <a:schemeClr val="tx1"/>
          </a:solidFill>
          <a:latin typeface="+mn-lt"/>
          <a:ea typeface="+mn-ea"/>
          <a:cs typeface="+mn-cs"/>
        </a:defRPr>
      </a:lvl2pPr>
      <a:lvl3pPr marL="815210" algn="l" defTabSz="814974" rtl="0" eaLnBrk="1" latinLnBrk="0" hangingPunct="1">
        <a:defRPr sz="1600" kern="1200">
          <a:solidFill>
            <a:schemeClr val="tx1"/>
          </a:solidFill>
          <a:latin typeface="+mn-lt"/>
          <a:ea typeface="+mn-ea"/>
          <a:cs typeface="+mn-cs"/>
        </a:defRPr>
      </a:lvl3pPr>
      <a:lvl4pPr marL="1222717" algn="l" defTabSz="814974" rtl="0" eaLnBrk="1" latinLnBrk="0" hangingPunct="1">
        <a:defRPr sz="1600" kern="1200">
          <a:solidFill>
            <a:schemeClr val="tx1"/>
          </a:solidFill>
          <a:latin typeface="+mn-lt"/>
          <a:ea typeface="+mn-ea"/>
          <a:cs typeface="+mn-cs"/>
        </a:defRPr>
      </a:lvl4pPr>
      <a:lvl5pPr marL="1630442" algn="l" defTabSz="814974" rtl="0" eaLnBrk="1" latinLnBrk="0" hangingPunct="1">
        <a:defRPr sz="1600" kern="1200">
          <a:solidFill>
            <a:schemeClr val="tx1"/>
          </a:solidFill>
          <a:latin typeface="+mn-lt"/>
          <a:ea typeface="+mn-ea"/>
          <a:cs typeface="+mn-cs"/>
        </a:defRPr>
      </a:lvl5pPr>
      <a:lvl6pPr marL="2037927" algn="l" defTabSz="814974" rtl="0" eaLnBrk="1" latinLnBrk="0" hangingPunct="1">
        <a:defRPr sz="1600" kern="1200">
          <a:solidFill>
            <a:schemeClr val="tx1"/>
          </a:solidFill>
          <a:latin typeface="+mn-lt"/>
          <a:ea typeface="+mn-ea"/>
          <a:cs typeface="+mn-cs"/>
        </a:defRPr>
      </a:lvl6pPr>
      <a:lvl7pPr marL="2445419" algn="l" defTabSz="814974" rtl="0" eaLnBrk="1" latinLnBrk="0" hangingPunct="1">
        <a:defRPr sz="1600" kern="1200">
          <a:solidFill>
            <a:schemeClr val="tx1"/>
          </a:solidFill>
          <a:latin typeface="+mn-lt"/>
          <a:ea typeface="+mn-ea"/>
          <a:cs typeface="+mn-cs"/>
        </a:defRPr>
      </a:lvl7pPr>
      <a:lvl8pPr marL="2853151" algn="l" defTabSz="814974" rtl="0" eaLnBrk="1" latinLnBrk="0" hangingPunct="1">
        <a:defRPr sz="1600" kern="1200">
          <a:solidFill>
            <a:schemeClr val="tx1"/>
          </a:solidFill>
          <a:latin typeface="+mn-lt"/>
          <a:ea typeface="+mn-ea"/>
          <a:cs typeface="+mn-cs"/>
        </a:defRPr>
      </a:lvl8pPr>
      <a:lvl9pPr marL="3260642" algn="l" defTabSz="814974"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251520" y="409102"/>
            <a:ext cx="179512" cy="431915"/>
          </a:xfrm>
          <a:prstGeom prst="rect">
            <a:avLst/>
          </a:prstGeom>
          <a:solidFill>
            <a:srgbClr val="A57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7">
              <a:buClrTx/>
              <a:buFontTx/>
              <a:buNone/>
            </a:pPr>
            <a:endParaRPr lang="zh-CN" altLang="en-US" sz="1349" kern="1200">
              <a:solidFill>
                <a:prstClr val="white"/>
              </a:solidFill>
            </a:endParaRPr>
          </a:p>
        </p:txBody>
      </p:sp>
    </p:spTree>
    <p:extLst>
      <p:ext uri="{BB962C8B-B14F-4D97-AF65-F5344CB8AC3E}">
        <p14:creationId xmlns:p14="http://schemas.microsoft.com/office/powerpoint/2010/main" val="9946008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txStyles>
    <p:titleStyle>
      <a:lvl1pPr algn="l" defTabSz="685577"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95" indent="-171395" algn="l" defTabSz="685577" rtl="0" eaLnBrk="1" latinLnBrk="0" hangingPunct="1">
        <a:lnSpc>
          <a:spcPct val="90000"/>
        </a:lnSpc>
        <a:spcBef>
          <a:spcPts val="750"/>
        </a:spcBef>
        <a:buFont typeface="Arial" panose="020B0604020202090204" pitchFamily="34" charset="0"/>
        <a:buChar char="•"/>
        <a:defRPr sz="2099" kern="1200">
          <a:solidFill>
            <a:schemeClr val="tx1"/>
          </a:solidFill>
          <a:latin typeface="+mn-lt"/>
          <a:ea typeface="+mn-ea"/>
          <a:cs typeface="+mn-cs"/>
        </a:defRPr>
      </a:lvl1pPr>
      <a:lvl2pPr marL="514183" indent="-171395" algn="l" defTabSz="685577" rtl="0" eaLnBrk="1" latinLnBrk="0" hangingPunct="1">
        <a:lnSpc>
          <a:spcPct val="90000"/>
        </a:lnSpc>
        <a:spcBef>
          <a:spcPts val="375"/>
        </a:spcBef>
        <a:buFont typeface="Arial" panose="020B0604020202090204" pitchFamily="34" charset="0"/>
        <a:buChar char="•"/>
        <a:defRPr sz="1799" kern="1200">
          <a:solidFill>
            <a:schemeClr val="tx1"/>
          </a:solidFill>
          <a:latin typeface="+mn-lt"/>
          <a:ea typeface="+mn-ea"/>
          <a:cs typeface="+mn-cs"/>
        </a:defRPr>
      </a:lvl2pPr>
      <a:lvl3pPr marL="856972" indent="-171395" algn="l" defTabSz="685577" rtl="0" eaLnBrk="1" latinLnBrk="0" hangingPunct="1">
        <a:lnSpc>
          <a:spcPct val="90000"/>
        </a:lnSpc>
        <a:spcBef>
          <a:spcPts val="375"/>
        </a:spcBef>
        <a:buFont typeface="Arial" panose="020B0604020202090204" pitchFamily="34" charset="0"/>
        <a:buChar char="•"/>
        <a:defRPr sz="1499" kern="1200">
          <a:solidFill>
            <a:schemeClr val="tx1"/>
          </a:solidFill>
          <a:latin typeface="+mn-lt"/>
          <a:ea typeface="+mn-ea"/>
          <a:cs typeface="+mn-cs"/>
        </a:defRPr>
      </a:lvl3pPr>
      <a:lvl4pPr marL="1199760"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4pPr>
      <a:lvl5pPr marL="1542548"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5pPr>
      <a:lvl6pPr marL="1885337"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6pPr>
      <a:lvl7pPr marL="2228126"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7pPr>
      <a:lvl8pPr marL="2570915"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8pPr>
      <a:lvl9pPr marL="2913703"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9pPr>
    </p:bodyStyle>
    <p:otherStyle>
      <a:defPPr>
        <a:defRPr lang="en-US"/>
      </a:defPPr>
      <a:lvl1pPr marL="0" algn="l" defTabSz="685577" rtl="0" eaLnBrk="1" latinLnBrk="0" hangingPunct="1">
        <a:defRPr sz="1349" kern="1200">
          <a:solidFill>
            <a:schemeClr val="tx1"/>
          </a:solidFill>
          <a:latin typeface="+mn-lt"/>
          <a:ea typeface="+mn-ea"/>
          <a:cs typeface="+mn-cs"/>
        </a:defRPr>
      </a:lvl1pPr>
      <a:lvl2pPr marL="342788" algn="l" defTabSz="685577" rtl="0" eaLnBrk="1" latinLnBrk="0" hangingPunct="1">
        <a:defRPr sz="1349" kern="1200">
          <a:solidFill>
            <a:schemeClr val="tx1"/>
          </a:solidFill>
          <a:latin typeface="+mn-lt"/>
          <a:ea typeface="+mn-ea"/>
          <a:cs typeface="+mn-cs"/>
        </a:defRPr>
      </a:lvl2pPr>
      <a:lvl3pPr marL="685577" algn="l" defTabSz="685577" rtl="0" eaLnBrk="1" latinLnBrk="0" hangingPunct="1">
        <a:defRPr sz="1349" kern="1200">
          <a:solidFill>
            <a:schemeClr val="tx1"/>
          </a:solidFill>
          <a:latin typeface="+mn-lt"/>
          <a:ea typeface="+mn-ea"/>
          <a:cs typeface="+mn-cs"/>
        </a:defRPr>
      </a:lvl3pPr>
      <a:lvl4pPr marL="1028366" algn="l" defTabSz="685577" rtl="0" eaLnBrk="1" latinLnBrk="0" hangingPunct="1">
        <a:defRPr sz="1349" kern="1200">
          <a:solidFill>
            <a:schemeClr val="tx1"/>
          </a:solidFill>
          <a:latin typeface="+mn-lt"/>
          <a:ea typeface="+mn-ea"/>
          <a:cs typeface="+mn-cs"/>
        </a:defRPr>
      </a:lvl4pPr>
      <a:lvl5pPr marL="1371155" algn="l" defTabSz="685577" rtl="0" eaLnBrk="1" latinLnBrk="0" hangingPunct="1">
        <a:defRPr sz="1349" kern="1200">
          <a:solidFill>
            <a:schemeClr val="tx1"/>
          </a:solidFill>
          <a:latin typeface="+mn-lt"/>
          <a:ea typeface="+mn-ea"/>
          <a:cs typeface="+mn-cs"/>
        </a:defRPr>
      </a:lvl5pPr>
      <a:lvl6pPr marL="1713943" algn="l" defTabSz="685577" rtl="0" eaLnBrk="1" latinLnBrk="0" hangingPunct="1">
        <a:defRPr sz="1349" kern="1200">
          <a:solidFill>
            <a:schemeClr val="tx1"/>
          </a:solidFill>
          <a:latin typeface="+mn-lt"/>
          <a:ea typeface="+mn-ea"/>
          <a:cs typeface="+mn-cs"/>
        </a:defRPr>
      </a:lvl6pPr>
      <a:lvl7pPr marL="2056731" algn="l" defTabSz="685577" rtl="0" eaLnBrk="1" latinLnBrk="0" hangingPunct="1">
        <a:defRPr sz="1349" kern="1200">
          <a:solidFill>
            <a:schemeClr val="tx1"/>
          </a:solidFill>
          <a:latin typeface="+mn-lt"/>
          <a:ea typeface="+mn-ea"/>
          <a:cs typeface="+mn-cs"/>
        </a:defRPr>
      </a:lvl7pPr>
      <a:lvl8pPr marL="2399520" algn="l" defTabSz="685577" rtl="0" eaLnBrk="1" latinLnBrk="0" hangingPunct="1">
        <a:defRPr sz="1349" kern="1200">
          <a:solidFill>
            <a:schemeClr val="tx1"/>
          </a:solidFill>
          <a:latin typeface="+mn-lt"/>
          <a:ea typeface="+mn-ea"/>
          <a:cs typeface="+mn-cs"/>
        </a:defRPr>
      </a:lvl8pPr>
      <a:lvl9pPr marL="2742308" algn="l" defTabSz="685577" rtl="0" eaLnBrk="1" latinLnBrk="0" hangingPunct="1">
        <a:defRPr sz="134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05979"/>
            <a:ext cx="8229600" cy="85725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457200" y="1200151"/>
            <a:ext cx="8229600" cy="3394472"/>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457200" y="4683919"/>
            <a:ext cx="2133600" cy="357188"/>
          </a:xfrm>
          <a:prstGeom prst="rect">
            <a:avLst/>
          </a:prstGeom>
          <a:noFill/>
          <a:ln w="9525">
            <a:noFill/>
          </a:ln>
        </p:spPr>
        <p:txBody>
          <a:bodyPr/>
          <a:lstStyle>
            <a:lvl1pPr>
              <a:defRPr sz="1050"/>
            </a:lvl1pPr>
          </a:lstStyle>
          <a:p>
            <a:pPr>
              <a:buClrTx/>
              <a:buFontTx/>
              <a:buNone/>
            </a:pPr>
            <a:fld id="{FDE934FF-F4E1-47C5-9CA5-30A81DDE2BE4}" type="datetimeFigureOut">
              <a:rPr lang="en-US" kern="1200" smtClean="0"/>
              <a:pPr>
                <a:buClrTx/>
                <a:buFontTx/>
                <a:buNone/>
              </a:pPr>
              <a:t>2/20/2025</a:t>
            </a:fld>
            <a:endParaRPr lang="en-US" kern="1200"/>
          </a:p>
        </p:txBody>
      </p:sp>
      <p:sp>
        <p:nvSpPr>
          <p:cNvPr id="1029" name="Footer Placeholder 1028"/>
          <p:cNvSpPr>
            <a:spLocks noGrp="1"/>
          </p:cNvSpPr>
          <p:nvPr>
            <p:ph type="ftr" sz="quarter" idx="3"/>
          </p:nvPr>
        </p:nvSpPr>
        <p:spPr>
          <a:xfrm>
            <a:off x="3124200" y="4683919"/>
            <a:ext cx="2895600" cy="357188"/>
          </a:xfrm>
          <a:prstGeom prst="rect">
            <a:avLst/>
          </a:prstGeom>
          <a:noFill/>
          <a:ln w="9525">
            <a:noFill/>
          </a:ln>
        </p:spPr>
        <p:txBody>
          <a:bodyPr/>
          <a:lstStyle>
            <a:lvl1pPr algn="ctr">
              <a:defRPr sz="1050"/>
            </a:lvl1pPr>
          </a:lstStyle>
          <a:p>
            <a:pPr>
              <a:buClrTx/>
              <a:buFontTx/>
              <a:buNone/>
            </a:pPr>
            <a:endParaRPr lang="en-US" kern="1200"/>
          </a:p>
        </p:txBody>
      </p:sp>
      <p:sp>
        <p:nvSpPr>
          <p:cNvPr id="1030" name="Slide Number Placeholder 1029"/>
          <p:cNvSpPr>
            <a:spLocks noGrp="1"/>
          </p:cNvSpPr>
          <p:nvPr>
            <p:ph type="sldNum" sz="quarter" idx="4"/>
          </p:nvPr>
        </p:nvSpPr>
        <p:spPr>
          <a:xfrm>
            <a:off x="6553200" y="4683919"/>
            <a:ext cx="2133600" cy="357188"/>
          </a:xfrm>
          <a:prstGeom prst="rect">
            <a:avLst/>
          </a:prstGeom>
          <a:noFill/>
          <a:ln w="9525">
            <a:noFill/>
          </a:ln>
        </p:spPr>
        <p:txBody>
          <a:bodyPr/>
          <a:lstStyle>
            <a:lvl1pPr algn="r">
              <a:defRPr sz="1050"/>
            </a:lvl1pPr>
          </a:lstStyle>
          <a:p>
            <a:pPr>
              <a:buClrTx/>
              <a:buFontTx/>
              <a:buNone/>
            </a:pPr>
            <a:fld id="{B3561BA9-CDCF-4958-B8AB-66F3BF063E13}" type="slidenum">
              <a:rPr lang="en-US" kern="1200" smtClean="0"/>
              <a:pPr>
                <a:buClrTx/>
                <a:buFontTx/>
                <a:buNone/>
              </a:pPr>
              <a:t>‹#›</a:t>
            </a:fld>
            <a:endParaRPr lang="en-US" kern="1200"/>
          </a:p>
        </p:txBody>
      </p:sp>
    </p:spTree>
    <p:extLst>
      <p:ext uri="{BB962C8B-B14F-4D97-AF65-F5344CB8AC3E}">
        <p14:creationId xmlns:p14="http://schemas.microsoft.com/office/powerpoint/2010/main" val="175236342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sldNum="0" hdr="0" ftr="0" dt="0"/>
  <p:txStyles>
    <p:titleStyle>
      <a:lvl1pPr marL="0" lvl="0" indent="0" algn="ctr" defTabSz="68580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1pPr>
      <a:lvl2pPr marL="557213" lvl="1" indent="-214313" algn="l" defTabSz="685800"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4pPr>
      <a:lvl5pPr marL="1543050" lvl="4"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5pPr>
      <a:lvl6pPr marL="1885950" lvl="5"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6pPr>
      <a:lvl7pPr marL="2228850" lvl="6"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7pPr>
      <a:lvl8pPr marL="2571750" lvl="7"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8pPr>
      <a:lvl9pPr marL="2914650" lvl="8"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1pPr>
      <a:lvl2pPr marL="342900" lvl="1"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685800" lvl="2"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028700" lvl="3"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371600" lvl="4"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1714500" lvl="5"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057400" lvl="6"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2400300" lvl="7"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2743200" lvl="8"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9600"/>
            <a:ext cx="7715400" cy="468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3000"/>
              <a:buFont typeface="Palanquin Dark"/>
              <a:buNone/>
              <a:defRPr sz="3000">
                <a:solidFill>
                  <a:schemeClr val="accent3"/>
                </a:solidFill>
                <a:latin typeface="Palanquin Dark"/>
                <a:ea typeface="Palanquin Dark"/>
                <a:cs typeface="Palanquin Dark"/>
                <a:sym typeface="Palanquin Dark"/>
              </a:defRPr>
            </a:lvl1pPr>
            <a:lvl2pPr lvl="1">
              <a:lnSpc>
                <a:spcPct val="100000"/>
              </a:lnSpc>
              <a:spcBef>
                <a:spcPts val="0"/>
              </a:spcBef>
              <a:spcAft>
                <a:spcPts val="0"/>
              </a:spcAft>
              <a:buClr>
                <a:schemeClr val="accent3"/>
              </a:buClr>
              <a:buSzPts val="3000"/>
              <a:buNone/>
              <a:defRPr sz="3000">
                <a:solidFill>
                  <a:schemeClr val="accent3"/>
                </a:solidFill>
              </a:defRPr>
            </a:lvl2pPr>
            <a:lvl3pPr lvl="2">
              <a:lnSpc>
                <a:spcPct val="100000"/>
              </a:lnSpc>
              <a:spcBef>
                <a:spcPts val="0"/>
              </a:spcBef>
              <a:spcAft>
                <a:spcPts val="0"/>
              </a:spcAft>
              <a:buClr>
                <a:schemeClr val="accent3"/>
              </a:buClr>
              <a:buSzPts val="3000"/>
              <a:buNone/>
              <a:defRPr sz="3000">
                <a:solidFill>
                  <a:schemeClr val="accent3"/>
                </a:solidFill>
              </a:defRPr>
            </a:lvl3pPr>
            <a:lvl4pPr lvl="3">
              <a:lnSpc>
                <a:spcPct val="100000"/>
              </a:lnSpc>
              <a:spcBef>
                <a:spcPts val="0"/>
              </a:spcBef>
              <a:spcAft>
                <a:spcPts val="0"/>
              </a:spcAft>
              <a:buClr>
                <a:schemeClr val="accent3"/>
              </a:buClr>
              <a:buSzPts val="3000"/>
              <a:buNone/>
              <a:defRPr sz="3000">
                <a:solidFill>
                  <a:schemeClr val="accent3"/>
                </a:solidFill>
              </a:defRPr>
            </a:lvl4pPr>
            <a:lvl5pPr lvl="4">
              <a:lnSpc>
                <a:spcPct val="100000"/>
              </a:lnSpc>
              <a:spcBef>
                <a:spcPts val="0"/>
              </a:spcBef>
              <a:spcAft>
                <a:spcPts val="0"/>
              </a:spcAft>
              <a:buClr>
                <a:schemeClr val="accent3"/>
              </a:buClr>
              <a:buSzPts val="3000"/>
              <a:buNone/>
              <a:defRPr sz="3000">
                <a:solidFill>
                  <a:schemeClr val="accent3"/>
                </a:solidFill>
              </a:defRPr>
            </a:lvl5pPr>
            <a:lvl6pPr lvl="5">
              <a:lnSpc>
                <a:spcPct val="100000"/>
              </a:lnSpc>
              <a:spcBef>
                <a:spcPts val="0"/>
              </a:spcBef>
              <a:spcAft>
                <a:spcPts val="0"/>
              </a:spcAft>
              <a:buClr>
                <a:schemeClr val="accent3"/>
              </a:buClr>
              <a:buSzPts val="3000"/>
              <a:buNone/>
              <a:defRPr sz="3000">
                <a:solidFill>
                  <a:schemeClr val="accent3"/>
                </a:solidFill>
              </a:defRPr>
            </a:lvl6pPr>
            <a:lvl7pPr lvl="6">
              <a:lnSpc>
                <a:spcPct val="100000"/>
              </a:lnSpc>
              <a:spcBef>
                <a:spcPts val="0"/>
              </a:spcBef>
              <a:spcAft>
                <a:spcPts val="0"/>
              </a:spcAft>
              <a:buClr>
                <a:schemeClr val="accent3"/>
              </a:buClr>
              <a:buSzPts val="3000"/>
              <a:buNone/>
              <a:defRPr sz="3000">
                <a:solidFill>
                  <a:schemeClr val="accent3"/>
                </a:solidFill>
              </a:defRPr>
            </a:lvl7pPr>
            <a:lvl8pPr lvl="7">
              <a:lnSpc>
                <a:spcPct val="100000"/>
              </a:lnSpc>
              <a:spcBef>
                <a:spcPts val="0"/>
              </a:spcBef>
              <a:spcAft>
                <a:spcPts val="0"/>
              </a:spcAft>
              <a:buClr>
                <a:schemeClr val="accent3"/>
              </a:buClr>
              <a:buSzPts val="3000"/>
              <a:buNone/>
              <a:defRPr sz="3000">
                <a:solidFill>
                  <a:schemeClr val="accent3"/>
                </a:solidFill>
              </a:defRPr>
            </a:lvl8pPr>
            <a:lvl9pPr lvl="8">
              <a:lnSpc>
                <a:spcPct val="100000"/>
              </a:lnSpc>
              <a:spcBef>
                <a:spcPts val="0"/>
              </a:spcBef>
              <a:spcAft>
                <a:spcPts val="0"/>
              </a:spcAft>
              <a:buClr>
                <a:schemeClr val="accent3"/>
              </a:buClr>
              <a:buSzPts val="3000"/>
              <a:buNone/>
              <a:defRPr sz="3000">
                <a:solidFill>
                  <a:schemeClr val="accent3"/>
                </a:solidFill>
              </a:defRPr>
            </a:lvl9pPr>
          </a:lstStyle>
          <a:p>
            <a:endParaRPr/>
          </a:p>
        </p:txBody>
      </p:sp>
      <p:sp>
        <p:nvSpPr>
          <p:cNvPr id="7" name="Google Shape;7;p1"/>
          <p:cNvSpPr txBox="1">
            <a:spLocks noGrp="1"/>
          </p:cNvSpPr>
          <p:nvPr>
            <p:ph type="body" idx="1"/>
          </p:nvPr>
        </p:nvSpPr>
        <p:spPr>
          <a:xfrm>
            <a:off x="714300" y="1152475"/>
            <a:ext cx="77154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3"/>
              </a:buClr>
              <a:buSzPts val="1800"/>
              <a:buFont typeface="Cabin"/>
              <a:buChar char="●"/>
              <a:defRPr sz="1800">
                <a:solidFill>
                  <a:schemeClr val="accent3"/>
                </a:solidFill>
                <a:latin typeface="Cabin"/>
                <a:ea typeface="Cabin"/>
                <a:cs typeface="Cabin"/>
                <a:sym typeface="Cabin"/>
              </a:defRPr>
            </a:lvl1pPr>
            <a:lvl2pPr marL="914400" lvl="1"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2pPr>
            <a:lvl3pPr marL="1371600" lvl="2"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3pPr>
            <a:lvl4pPr marL="1828800" lvl="3"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4pPr>
            <a:lvl5pPr marL="2286000" lvl="4"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5pPr>
            <a:lvl6pPr marL="2743200" lvl="5"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6pPr>
            <a:lvl7pPr marL="3200400" lvl="6"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7pPr>
            <a:lvl8pPr marL="3657600" lvl="7"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8pPr>
            <a:lvl9pPr marL="4114800" lvl="8"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C4F6FA"/>
                </a:solidFill>
              </a:rPr>
              <a:pPr/>
              <a:t>‹#›</a:t>
            </a:fld>
            <a:endParaRPr>
              <a:solidFill>
                <a:srgbClr val="C4F6FA"/>
              </a:solidFill>
            </a:endParaRPr>
          </a:p>
        </p:txBody>
      </p:sp>
    </p:spTree>
    <p:extLst>
      <p:ext uri="{BB962C8B-B14F-4D97-AF65-F5344CB8AC3E}">
        <p14:creationId xmlns:p14="http://schemas.microsoft.com/office/powerpoint/2010/main" val="2984401601"/>
      </p:ext>
    </p:extLst>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23"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57436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xStyles>
    <p:titleStyle>
      <a:lvl1pPr algn="ctr" defTabSz="814974" rtl="0" eaLnBrk="1" latinLnBrk="0" hangingPunct="1">
        <a:spcBef>
          <a:spcPct val="0"/>
        </a:spcBef>
        <a:buNone/>
        <a:defRPr sz="3900" kern="1200">
          <a:solidFill>
            <a:schemeClr val="tx1"/>
          </a:solidFill>
          <a:latin typeface="+mj-lt"/>
          <a:ea typeface="+mj-ea"/>
          <a:cs typeface="+mj-cs"/>
        </a:defRPr>
      </a:lvl1pPr>
    </p:titleStyle>
    <p:bodyStyle>
      <a:lvl1pPr marL="305739" indent="-305739" algn="l" defTabSz="81497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51" indent="-254627" algn="l" defTabSz="81497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8964" indent="-203746" algn="l" defTabSz="81497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448"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4196"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673"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0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37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74" rtl="0" eaLnBrk="1" latinLnBrk="0" hangingPunct="1">
        <a:defRPr sz="1600" kern="1200">
          <a:solidFill>
            <a:schemeClr val="tx1"/>
          </a:solidFill>
          <a:latin typeface="+mn-lt"/>
          <a:ea typeface="+mn-ea"/>
          <a:cs typeface="+mn-cs"/>
        </a:defRPr>
      </a:lvl1pPr>
      <a:lvl2pPr marL="407492" algn="l" defTabSz="814974" rtl="0" eaLnBrk="1" latinLnBrk="0" hangingPunct="1">
        <a:defRPr sz="1600" kern="1200">
          <a:solidFill>
            <a:schemeClr val="tx1"/>
          </a:solidFill>
          <a:latin typeface="+mn-lt"/>
          <a:ea typeface="+mn-ea"/>
          <a:cs typeface="+mn-cs"/>
        </a:defRPr>
      </a:lvl2pPr>
      <a:lvl3pPr marL="815210" algn="l" defTabSz="814974" rtl="0" eaLnBrk="1" latinLnBrk="0" hangingPunct="1">
        <a:defRPr sz="1600" kern="1200">
          <a:solidFill>
            <a:schemeClr val="tx1"/>
          </a:solidFill>
          <a:latin typeface="+mn-lt"/>
          <a:ea typeface="+mn-ea"/>
          <a:cs typeface="+mn-cs"/>
        </a:defRPr>
      </a:lvl3pPr>
      <a:lvl4pPr marL="1222717" algn="l" defTabSz="814974" rtl="0" eaLnBrk="1" latinLnBrk="0" hangingPunct="1">
        <a:defRPr sz="1600" kern="1200">
          <a:solidFill>
            <a:schemeClr val="tx1"/>
          </a:solidFill>
          <a:latin typeface="+mn-lt"/>
          <a:ea typeface="+mn-ea"/>
          <a:cs typeface="+mn-cs"/>
        </a:defRPr>
      </a:lvl4pPr>
      <a:lvl5pPr marL="1630442" algn="l" defTabSz="814974" rtl="0" eaLnBrk="1" latinLnBrk="0" hangingPunct="1">
        <a:defRPr sz="1600" kern="1200">
          <a:solidFill>
            <a:schemeClr val="tx1"/>
          </a:solidFill>
          <a:latin typeface="+mn-lt"/>
          <a:ea typeface="+mn-ea"/>
          <a:cs typeface="+mn-cs"/>
        </a:defRPr>
      </a:lvl5pPr>
      <a:lvl6pPr marL="2037927" algn="l" defTabSz="814974" rtl="0" eaLnBrk="1" latinLnBrk="0" hangingPunct="1">
        <a:defRPr sz="1600" kern="1200">
          <a:solidFill>
            <a:schemeClr val="tx1"/>
          </a:solidFill>
          <a:latin typeface="+mn-lt"/>
          <a:ea typeface="+mn-ea"/>
          <a:cs typeface="+mn-cs"/>
        </a:defRPr>
      </a:lvl6pPr>
      <a:lvl7pPr marL="2445419" algn="l" defTabSz="814974" rtl="0" eaLnBrk="1" latinLnBrk="0" hangingPunct="1">
        <a:defRPr sz="1600" kern="1200">
          <a:solidFill>
            <a:schemeClr val="tx1"/>
          </a:solidFill>
          <a:latin typeface="+mn-lt"/>
          <a:ea typeface="+mn-ea"/>
          <a:cs typeface="+mn-cs"/>
        </a:defRPr>
      </a:lvl7pPr>
      <a:lvl8pPr marL="2853151" algn="l" defTabSz="814974" rtl="0" eaLnBrk="1" latinLnBrk="0" hangingPunct="1">
        <a:defRPr sz="1600" kern="1200">
          <a:solidFill>
            <a:schemeClr val="tx1"/>
          </a:solidFill>
          <a:latin typeface="+mn-lt"/>
          <a:ea typeface="+mn-ea"/>
          <a:cs typeface="+mn-cs"/>
        </a:defRPr>
      </a:lvl8pPr>
      <a:lvl9pPr marL="3260642" algn="l" defTabSz="81497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8.wdp"/><Relationship Id="rId13" Type="http://schemas.microsoft.com/office/2007/relationships/hdphoto" Target="../media/hdphoto7.wdp"/><Relationship Id="rId3" Type="http://schemas.openxmlformats.org/officeDocument/2006/relationships/slideLayout" Target="../slideLayouts/slideLayout25.xml"/><Relationship Id="rId7" Type="http://schemas.openxmlformats.org/officeDocument/2006/relationships/image" Target="../media/image18.png"/><Relationship Id="rId12" Type="http://schemas.openxmlformats.org/officeDocument/2006/relationships/image" Target="../media/image12.jpeg"/><Relationship Id="rId2" Type="http://schemas.openxmlformats.org/officeDocument/2006/relationships/audio" Target="../media/media1.wav"/><Relationship Id="rId16" Type="http://schemas.openxmlformats.org/officeDocument/2006/relationships/image" Target="../media/image16.png"/><Relationship Id="rId1" Type="http://schemas.microsoft.com/office/2007/relationships/media" Target="../media/media1.wav"/><Relationship Id="rId6" Type="http://schemas.openxmlformats.org/officeDocument/2006/relationships/image" Target="../media/image13.png"/><Relationship Id="rId11" Type="http://schemas.openxmlformats.org/officeDocument/2006/relationships/image" Target="../media/image11.png"/><Relationship Id="rId5" Type="http://schemas.openxmlformats.org/officeDocument/2006/relationships/image" Target="../media/image17.jpeg"/><Relationship Id="rId15" Type="http://schemas.openxmlformats.org/officeDocument/2006/relationships/image" Target="../media/image15.png"/><Relationship Id="rId10" Type="http://schemas.microsoft.com/office/2007/relationships/hdphoto" Target="../media/hdphoto9.wdp"/><Relationship Id="rId4" Type="http://schemas.openxmlformats.org/officeDocument/2006/relationships/notesSlide" Target="../notesSlides/notesSlide10.xml"/><Relationship Id="rId9" Type="http://schemas.openxmlformats.org/officeDocument/2006/relationships/image" Target="../media/image19.pn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13.wdp"/><Relationship Id="rId18" Type="http://schemas.openxmlformats.org/officeDocument/2006/relationships/image" Target="../media/image15.png"/><Relationship Id="rId3" Type="http://schemas.openxmlformats.org/officeDocument/2006/relationships/slideLayout" Target="../slideLayouts/slideLayout25.xml"/><Relationship Id="rId7" Type="http://schemas.microsoft.com/office/2007/relationships/hdphoto" Target="../media/hdphoto10.wdp"/><Relationship Id="rId12" Type="http://schemas.openxmlformats.org/officeDocument/2006/relationships/image" Target="../media/image24.png"/><Relationship Id="rId17" Type="http://schemas.openxmlformats.org/officeDocument/2006/relationships/image" Target="../media/image14.png"/><Relationship Id="rId2" Type="http://schemas.openxmlformats.org/officeDocument/2006/relationships/audio" Target="../media/media1.wav"/><Relationship Id="rId16" Type="http://schemas.openxmlformats.org/officeDocument/2006/relationships/image" Target="../media/image13.png"/><Relationship Id="rId1" Type="http://schemas.microsoft.com/office/2007/relationships/media" Target="../media/media1.wav"/><Relationship Id="rId6" Type="http://schemas.openxmlformats.org/officeDocument/2006/relationships/image" Target="../media/image21.png"/><Relationship Id="rId11" Type="http://schemas.microsoft.com/office/2007/relationships/hdphoto" Target="../media/hdphoto12.wdp"/><Relationship Id="rId5" Type="http://schemas.openxmlformats.org/officeDocument/2006/relationships/image" Target="../media/image11.png"/><Relationship Id="rId15" Type="http://schemas.microsoft.com/office/2007/relationships/hdphoto" Target="../media/hdphoto7.wdp"/><Relationship Id="rId10" Type="http://schemas.openxmlformats.org/officeDocument/2006/relationships/image" Target="../media/image23.png"/><Relationship Id="rId19" Type="http://schemas.openxmlformats.org/officeDocument/2006/relationships/image" Target="../media/image16.png"/><Relationship Id="rId4" Type="http://schemas.openxmlformats.org/officeDocument/2006/relationships/image" Target="../media/image20.jpeg"/><Relationship Id="rId9" Type="http://schemas.microsoft.com/office/2007/relationships/hdphoto" Target="../media/hdphoto11.wdp"/><Relationship Id="rId1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6.png"/><Relationship Id="rId3" Type="http://schemas.openxmlformats.org/officeDocument/2006/relationships/slideLayout" Target="../slideLayouts/slideLayout25.xml"/><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audio" Target="../media/media1.wav"/><Relationship Id="rId1" Type="http://schemas.microsoft.com/office/2007/relationships/media" Target="../media/media1.wav"/><Relationship Id="rId6" Type="http://schemas.microsoft.com/office/2007/relationships/hdphoto" Target="../media/hdphoto14.wdp"/><Relationship Id="rId11" Type="http://schemas.openxmlformats.org/officeDocument/2006/relationships/image" Target="../media/image14.png"/><Relationship Id="rId5" Type="http://schemas.openxmlformats.org/officeDocument/2006/relationships/image" Target="../media/image26.png"/><Relationship Id="rId10" Type="http://schemas.openxmlformats.org/officeDocument/2006/relationships/image" Target="../media/image13.png"/><Relationship Id="rId4" Type="http://schemas.openxmlformats.org/officeDocument/2006/relationships/image" Target="../media/image25.jpeg"/><Relationship Id="rId9"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4.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4.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slideLayout" Target="../slideLayouts/slideLayout25.xml"/><Relationship Id="rId7" Type="http://schemas.microsoft.com/office/2007/relationships/hdphoto" Target="../media/hdphoto5.wdp"/><Relationship Id="rId12" Type="http://schemas.microsoft.com/office/2007/relationships/hdphoto" Target="../media/hdphoto7.wdp"/><Relationship Id="rId2" Type="http://schemas.openxmlformats.org/officeDocument/2006/relationships/audio" Target="../media/media1.wav"/><Relationship Id="rId16" Type="http://schemas.openxmlformats.org/officeDocument/2006/relationships/image" Target="../media/image16.png"/><Relationship Id="rId1" Type="http://schemas.microsoft.com/office/2007/relationships/media" Target="../media/media1.wav"/><Relationship Id="rId6" Type="http://schemas.openxmlformats.org/officeDocument/2006/relationships/image" Target="../media/image9.png"/><Relationship Id="rId11" Type="http://schemas.openxmlformats.org/officeDocument/2006/relationships/image" Target="../media/image12.jpeg"/><Relationship Id="rId5" Type="http://schemas.openxmlformats.org/officeDocument/2006/relationships/image" Target="../media/image8.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notesSlide" Target="../notesSlides/notesSlide9.xml"/><Relationship Id="rId9" Type="http://schemas.microsoft.com/office/2007/relationships/hdphoto" Target="../media/hdphoto6.wdp"/><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265814" y="265814"/>
            <a:ext cx="8580475" cy="4582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3553097" y="948089"/>
            <a:ext cx="4756348" cy="59501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pPr>
            <a:r>
              <a:rPr lang="en-US" sz="2700">
                <a:solidFill>
                  <a:prstClr val="black"/>
                </a:solidFill>
                <a:latin typeface="Times New Roman" panose="02020603050405020304" pitchFamily="18" charset="0"/>
                <a:cs typeface="Times New Roman" panose="02020603050405020304" pitchFamily="18" charset="0"/>
              </a:rPr>
              <a:t>Em hiểu bệnh sĩ là gì? Theo em, bệnh sĩ có tác hại gì?</a:t>
            </a:r>
            <a:endParaRPr lang="en-US" sz="2700" dirty="0">
              <a:solidFill>
                <a:prstClr val="black"/>
              </a:solidFill>
              <a:latin typeface="Times New Roman" panose="02020603050405020304" pitchFamily="18" charset="0"/>
              <a:cs typeface="Times New Roman" panose="02020603050405020304" pitchFamily="18" charset="0"/>
            </a:endParaRPr>
          </a:p>
        </p:txBody>
      </p:sp>
      <p:sp>
        <p:nvSpPr>
          <p:cNvPr id="19" name="Title 1"/>
          <p:cNvSpPr txBox="1">
            <a:spLocks/>
          </p:cNvSpPr>
          <p:nvPr/>
        </p:nvSpPr>
        <p:spPr>
          <a:xfrm>
            <a:off x="3664973" y="4451430"/>
            <a:ext cx="5150875" cy="59501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buClrTx/>
              <a:buFontTx/>
              <a:buNone/>
            </a:pPr>
            <a:endParaRPr lang="en-US" sz="2700" dirty="0">
              <a:solidFill>
                <a:prstClr val="black"/>
              </a:solidFill>
              <a:latin typeface="#9Slide05 Dancing Script" panose="03080800040507000D00" pitchFamily="66" charset="0"/>
            </a:endParaRPr>
          </a:p>
        </p:txBody>
      </p:sp>
      <p:pic>
        <p:nvPicPr>
          <p:cNvPr id="3" name="Picture 2" descr="A child and child running with a kite&#10;&#10;Description automatically generated with medium confidence">
            <a:extLst>
              <a:ext uri="{FF2B5EF4-FFF2-40B4-BE49-F238E27FC236}">
                <a16:creationId xmlns:a16="http://schemas.microsoft.com/office/drawing/2014/main" xmlns="" id="{A447F8F3-B52E-9A40-EF86-43FA7ECD0B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78290" y="1551861"/>
            <a:ext cx="2831636" cy="2831636"/>
          </a:xfrm>
          <a:prstGeom prst="rect">
            <a:avLst/>
          </a:prstGeom>
        </p:spPr>
      </p:pic>
      <p:sp>
        <p:nvSpPr>
          <p:cNvPr id="7" name="TextBox 6">
            <a:extLst>
              <a:ext uri="{FF2B5EF4-FFF2-40B4-BE49-F238E27FC236}">
                <a16:creationId xmlns:a16="http://schemas.microsoft.com/office/drawing/2014/main" xmlns="" id="{F0706B50-6251-C705-BA32-329C8EC2EEB9}"/>
              </a:ext>
            </a:extLst>
          </p:cNvPr>
          <p:cNvSpPr txBox="1"/>
          <p:nvPr/>
        </p:nvSpPr>
        <p:spPr>
          <a:xfrm>
            <a:off x="3382658" y="1756142"/>
            <a:ext cx="5290898" cy="1631216"/>
          </a:xfrm>
          <a:prstGeom prst="rect">
            <a:avLst/>
          </a:prstGeom>
          <a:noFill/>
        </p:spPr>
        <p:txBody>
          <a:bodyPr wrap="square">
            <a:spAutoFit/>
          </a:bodyPr>
          <a:lstStyle/>
          <a:p>
            <a:pPr algn="just"/>
            <a:r>
              <a:rPr lang="en-US" sz="2000" i="0">
                <a:solidFill>
                  <a:srgbClr val="333333"/>
                </a:solidFill>
                <a:effectLst/>
                <a:latin typeface="Times New Roman" panose="02020603050405020304" pitchFamily="18" charset="0"/>
                <a:cs typeface="Times New Roman" panose="02020603050405020304" pitchFamily="18" charset="0"/>
              </a:rPr>
              <a:t>      L</a:t>
            </a:r>
            <a:r>
              <a:rPr lang="vi-VN" sz="2000" i="0">
                <a:solidFill>
                  <a:srgbClr val="333333"/>
                </a:solidFill>
                <a:effectLst/>
                <a:latin typeface="Times New Roman" panose="02020603050405020304" pitchFamily="18" charset="0"/>
                <a:cs typeface="Times New Roman" panose="02020603050405020304" pitchFamily="18" charset="0"/>
              </a:rPr>
              <a:t>à thói thích phô trương, khoe khoang, chuộng hình thức, cố tình che giấu sự sơ sài, nghèo nàn của mình (cả về vật chất lẫn tinh thần), tỏ ra mình giàu có, sang trọng, giỏi giang, nhiều thế mạnh nổi trội hơn người. </a:t>
            </a:r>
            <a:endParaRPr lang="en-US" sz="20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431683F0-5EBA-EA69-EDE2-74DFDC824C3D}"/>
              </a:ext>
            </a:extLst>
          </p:cNvPr>
          <p:cNvSpPr txBox="1"/>
          <p:nvPr/>
        </p:nvSpPr>
        <p:spPr>
          <a:xfrm>
            <a:off x="3553097" y="3545550"/>
            <a:ext cx="5290898" cy="707886"/>
          </a:xfrm>
          <a:prstGeom prst="rect">
            <a:avLst/>
          </a:prstGeom>
          <a:noFill/>
        </p:spPr>
        <p:txBody>
          <a:bodyPr wrap="square">
            <a:spAutoFit/>
          </a:bodyPr>
          <a:lstStyle/>
          <a:p>
            <a:pPr algn="just"/>
            <a:r>
              <a:rPr lang="en-US" sz="2000" b="0" i="0">
                <a:solidFill>
                  <a:srgbClr val="333333"/>
                </a:solidFill>
                <a:effectLst/>
                <a:latin typeface="+mj-lt"/>
              </a:rPr>
              <a:t>    </a:t>
            </a:r>
            <a:r>
              <a:rPr lang="vi-VN" sz="2000" b="0" i="0">
                <a:solidFill>
                  <a:srgbClr val="333333"/>
                </a:solidFill>
                <a:effectLst/>
                <a:latin typeface="+mj-lt"/>
              </a:rPr>
              <a:t>Bệnh sĩ làm cho nhiều người không dám sống thật với mình, trở nên dối trá, thậm chí lừa bịp.</a:t>
            </a:r>
            <a:endParaRPr lang="en-US" sz="20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ai cuu dai duong 2\47657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7" y="14287"/>
            <a:ext cx="9149047" cy="51292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Phan Thi Do Uyen\Giai cuu dai duong\Picture2.png">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4893" y="3914775"/>
            <a:ext cx="1361507" cy="13430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Giai cuu dai duong 2\2a.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432" b="98651" l="571" r="99000"/>
                    </a14:imgEffect>
                  </a14:imgLayer>
                </a14:imgProps>
              </a:ext>
              <a:ext uri="{28A0092B-C50C-407E-A947-70E740481C1C}">
                <a14:useLocalDpi xmlns:a14="http://schemas.microsoft.com/office/drawing/2010/main" val="0"/>
              </a:ext>
            </a:extLst>
          </a:blip>
          <a:srcRect/>
          <a:stretch>
            <a:fillRect/>
          </a:stretch>
        </p:blipFill>
        <p:spPr bwMode="auto">
          <a:xfrm rot="573886" flipH="1">
            <a:off x="21285" y="1847143"/>
            <a:ext cx="5301759" cy="34512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Giai cuu dai duong 2\2.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375275" y="2847976"/>
            <a:ext cx="2482850" cy="17310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ADMIN\Desktop\Giai cuu dai duong 2\Luoi.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310" y="-2646655"/>
            <a:ext cx="6248401" cy="10134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ADMIN\Desktop\Giai cuu dai duong 2\seashell-border-382756.jpg"/>
          <p:cNvPicPr>
            <a:picLocks noChangeAspect="1" noChangeArrowheads="1"/>
          </p:cNvPicPr>
          <p:nvPr/>
        </p:nvPicPr>
        <p:blipFill>
          <a:blip r:embed="rId12">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28800" y="57150"/>
            <a:ext cx="6019800" cy="2057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p:cNvSpPr txBox="1"/>
          <p:nvPr/>
        </p:nvSpPr>
        <p:spPr>
          <a:xfrm>
            <a:off x="2296210" y="384310"/>
            <a:ext cx="4989254" cy="1385379"/>
          </a:xfrm>
          <a:prstGeom prst="rect">
            <a:avLst/>
          </a:prstGeom>
          <a:noFill/>
        </p:spPr>
        <p:txBody>
          <a:bodyPr wrap="square" rtlCol="0">
            <a:spAutoFit/>
          </a:bodyPr>
          <a:lstStyle/>
          <a:p>
            <a:pPr algn="ctr">
              <a:buClrTx/>
              <a:buFontTx/>
              <a:buNone/>
            </a:pPr>
            <a:r>
              <a:rPr lang="en-US" sz="2801" kern="1200" dirty="0" err="1">
                <a:solidFill>
                  <a:srgbClr val="0033CC"/>
                </a:solidFill>
                <a:latin typeface="Times New Roman" panose="02020603050405020304" pitchFamily="18" charset="0"/>
                <a:cs typeface="Times New Roman" panose="02020603050405020304" pitchFamily="18" charset="0"/>
              </a:rPr>
              <a:t>Đoạn</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err="1">
                <a:solidFill>
                  <a:srgbClr val="0033CC"/>
                </a:solidFill>
                <a:latin typeface="Times New Roman" panose="02020603050405020304" pitchFamily="18" charset="0"/>
                <a:cs typeface="Times New Roman" panose="02020603050405020304" pitchFamily="18" charset="0"/>
              </a:rPr>
              <a:t>trích</a:t>
            </a:r>
            <a:r>
              <a:rPr lang="en-US" sz="2801" kern="1200">
                <a:solidFill>
                  <a:srgbClr val="0033CC"/>
                </a:solidFill>
                <a:latin typeface="Times New Roman" panose="02020603050405020304" pitchFamily="18" charset="0"/>
                <a:cs typeface="Times New Roman" panose="02020603050405020304" pitchFamily="18" charset="0"/>
              </a:rPr>
              <a:t> “Thuyền trưởng tàu viễn dương” </a:t>
            </a:r>
            <a:r>
              <a:rPr lang="en-US" sz="2801" kern="1200" err="1">
                <a:solidFill>
                  <a:srgbClr val="0033CC"/>
                </a:solidFill>
                <a:latin typeface="Times New Roman" panose="02020603050405020304" pitchFamily="18" charset="0"/>
                <a:cs typeface="Times New Roman" panose="02020603050405020304" pitchFamily="18" charset="0"/>
              </a:rPr>
              <a:t>được</a:t>
            </a:r>
            <a:r>
              <a:rPr lang="en-US" sz="2801" kern="1200">
                <a:solidFill>
                  <a:srgbClr val="0033CC"/>
                </a:solidFill>
                <a:latin typeface="Times New Roman" panose="02020603050405020304" pitchFamily="18" charset="0"/>
                <a:cs typeface="Times New Roman" panose="02020603050405020304" pitchFamily="18" charset="0"/>
              </a:rPr>
              <a:t> trích từ cảnh thứ mấy vở hài kịch “Bệnh sĩ”?</a:t>
            </a:r>
            <a:endParaRPr lang="en-US" sz="2801" kern="1200" dirty="0">
              <a:solidFill>
                <a:srgbClr val="0033CC"/>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152400" y="2255044"/>
            <a:ext cx="1981200" cy="105861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A</a:t>
            </a:r>
            <a:r>
              <a:rPr lang="en-US" sz="2400" kern="1200">
                <a:solidFill>
                  <a:srgbClr val="0033CC"/>
                </a:solidFill>
                <a:latin typeface="Times New Roman" panose="02020603050405020304" pitchFamily="18" charset="0"/>
                <a:cs typeface="Times New Roman" panose="02020603050405020304" pitchFamily="18" charset="0"/>
              </a:rPr>
              <a:t>. Cảnh II</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6988969" y="2255157"/>
            <a:ext cx="2155013" cy="1058503"/>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D</a:t>
            </a:r>
            <a:r>
              <a:rPr lang="en-US" sz="2400" kern="1200">
                <a:solidFill>
                  <a:srgbClr val="0033CC"/>
                </a:solidFill>
                <a:latin typeface="Times New Roman" panose="02020603050405020304" pitchFamily="18" charset="0"/>
                <a:cs typeface="Times New Roman" panose="02020603050405020304" pitchFamily="18" charset="0"/>
              </a:rPr>
              <a:t>. Cảnh IV</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23" name="Rounded Rectangle 22"/>
          <p:cNvSpPr/>
          <p:nvPr/>
        </p:nvSpPr>
        <p:spPr>
          <a:xfrm>
            <a:off x="4566286" y="2266950"/>
            <a:ext cx="2368391" cy="1058503"/>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C</a:t>
            </a:r>
            <a:r>
              <a:rPr lang="en-US" sz="2400" kern="1200">
                <a:solidFill>
                  <a:srgbClr val="0033CC"/>
                </a:solidFill>
                <a:latin typeface="Times New Roman" panose="02020603050405020304" pitchFamily="18" charset="0"/>
                <a:cs typeface="Times New Roman" panose="02020603050405020304" pitchFamily="18" charset="0"/>
              </a:rPr>
              <a:t>. Cảnh V</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24" name="Rounded Rectangle 23"/>
          <p:cNvSpPr/>
          <p:nvPr/>
        </p:nvSpPr>
        <p:spPr>
          <a:xfrm>
            <a:off x="2190274" y="2255044"/>
            <a:ext cx="2318861" cy="105861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B</a:t>
            </a:r>
            <a:r>
              <a:rPr lang="en-US" sz="2400" kern="1200">
                <a:solidFill>
                  <a:srgbClr val="0033CC"/>
                </a:solidFill>
                <a:latin typeface="Times New Roman" panose="02020603050405020304" pitchFamily="18" charset="0"/>
                <a:cs typeface="Times New Roman" panose="02020603050405020304" pitchFamily="18" charset="0"/>
              </a:rPr>
              <a:t>. Cảnh VI</a:t>
            </a:r>
            <a:endParaRPr lang="en-US" sz="1999" kern="1200" dirty="0">
              <a:solidFill>
                <a:srgbClr val="0033CC"/>
              </a:solidFill>
              <a:latin typeface="Times New Roman" panose="02020603050405020304" pitchFamily="18" charset="0"/>
              <a:cs typeface="Times New Roman" panose="02020603050405020304" pitchFamily="18" charset="0"/>
            </a:endParaRPr>
          </a:p>
        </p:txBody>
      </p:sp>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cstate="print"/>
          <a:stretch>
            <a:fillRect/>
          </a:stretch>
        </p:blipFill>
        <p:spPr>
          <a:xfrm>
            <a:off x="9906000" y="2893786"/>
            <a:ext cx="609600" cy="609600"/>
          </a:xfrm>
          <a:prstGeom prst="rect">
            <a:avLst/>
          </a:prstGeom>
        </p:spPr>
      </p:pic>
      <p:pic>
        <p:nvPicPr>
          <p:cNvPr id="15" name="Picture 2" descr="C:\Users\ADMIN\Desktop\Doremon cau ca ( trac nghiem )\Picture1 (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5162" y="552543"/>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times up"/>
          <p:cNvGrpSpPr/>
          <p:nvPr/>
        </p:nvGrpSpPr>
        <p:grpSpPr>
          <a:xfrm>
            <a:off x="588045" y="133350"/>
            <a:ext cx="757084" cy="375064"/>
            <a:chOff x="2989747" y="438150"/>
            <a:chExt cx="1572029" cy="683752"/>
          </a:xfrm>
        </p:grpSpPr>
        <p:sp>
          <p:nvSpPr>
            <p:cNvPr id="17" name="Rounded Rectangle 16"/>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GB" sz="2801" kern="1200" dirty="0">
                <a:solidFill>
                  <a:srgbClr val="FFFFFF"/>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GB" sz="1099" kern="1200" dirty="0" err="1">
                  <a:solidFill>
                    <a:srgbClr val="FFFFFF"/>
                  </a:solidFill>
                  <a:latin typeface="Times New Roman" panose="02020603050405020304" pitchFamily="18" charset="0"/>
                  <a:cs typeface="Times New Roman" panose="02020603050405020304" pitchFamily="18" charset="0"/>
                </a:rPr>
                <a:t>Bắt</a:t>
              </a:r>
              <a:r>
                <a:rPr lang="en-GB" sz="1099" kern="1200" dirty="0">
                  <a:solidFill>
                    <a:srgbClr val="FFFFFF"/>
                  </a:solidFill>
                  <a:latin typeface="Times New Roman" panose="02020603050405020304" pitchFamily="18" charset="0"/>
                  <a:cs typeface="Times New Roman" panose="02020603050405020304" pitchFamily="18" charset="0"/>
                </a:rPr>
                <a:t> </a:t>
              </a:r>
              <a:r>
                <a:rPr lang="en-GB" sz="1099" kern="1200" dirty="0" err="1">
                  <a:solidFill>
                    <a:srgbClr val="FFFFFF"/>
                  </a:solidFill>
                  <a:latin typeface="Times New Roman" panose="02020603050405020304" pitchFamily="18" charset="0"/>
                  <a:cs typeface="Times New Roman" panose="02020603050405020304" pitchFamily="18" charset="0"/>
                </a:rPr>
                <a:t>đầu</a:t>
              </a:r>
              <a:r>
                <a:rPr lang="en-GB" sz="1099" kern="1200" dirty="0">
                  <a:solidFill>
                    <a:srgbClr val="FFFFFF"/>
                  </a:solidFill>
                  <a:latin typeface="Times New Roman" panose="02020603050405020304" pitchFamily="18" charset="0"/>
                  <a:cs typeface="Times New Roman" panose="02020603050405020304" pitchFamily="18" charset="0"/>
                </a:rPr>
                <a:t>!</a:t>
              </a:r>
            </a:p>
          </p:txBody>
        </p:sp>
      </p:grpSp>
      <p:pic>
        <p:nvPicPr>
          <p:cNvPr id="26" name="Picture 3" descr="C:\Users\ADMIN\Desktop\Picture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9482" y="720480"/>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933247" y="708850"/>
            <a:ext cx="90244" cy="76328"/>
            <a:chOff x="2455863" y="2411803"/>
            <a:chExt cx="566738" cy="566738"/>
          </a:xfrm>
        </p:grpSpPr>
        <p:sp>
          <p:nvSpPr>
            <p:cNvPr id="2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0"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1"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33" name="Group 32"/>
          <p:cNvGrpSpPr/>
          <p:nvPr/>
        </p:nvGrpSpPr>
        <p:grpSpPr>
          <a:xfrm>
            <a:off x="934593" y="1261150"/>
            <a:ext cx="90244" cy="76328"/>
            <a:chOff x="2455863" y="2411803"/>
            <a:chExt cx="566738" cy="566738"/>
          </a:xfrm>
        </p:grpSpPr>
        <p:sp>
          <p:nvSpPr>
            <p:cNvPr id="34"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5"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6"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7"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39" name="Group 38"/>
          <p:cNvGrpSpPr/>
          <p:nvPr/>
        </p:nvGrpSpPr>
        <p:grpSpPr>
          <a:xfrm>
            <a:off x="1231629" y="1001869"/>
            <a:ext cx="90244" cy="76328"/>
            <a:chOff x="2455863" y="2411803"/>
            <a:chExt cx="566738" cy="566738"/>
          </a:xfrm>
        </p:grpSpPr>
        <p:sp>
          <p:nvSpPr>
            <p:cNvPr id="4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2"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3"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45" name="Group 44"/>
          <p:cNvGrpSpPr/>
          <p:nvPr/>
        </p:nvGrpSpPr>
        <p:grpSpPr>
          <a:xfrm>
            <a:off x="661894" y="1026808"/>
            <a:ext cx="90244" cy="76328"/>
            <a:chOff x="2455863" y="2411803"/>
            <a:chExt cx="566738" cy="566738"/>
          </a:xfrm>
        </p:grpSpPr>
        <p:sp>
          <p:nvSpPr>
            <p:cNvPr id="4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9"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sp>
        <p:nvSpPr>
          <p:cNvPr id="51" name="Oval 107"/>
          <p:cNvSpPr>
            <a:spLocks noChangeArrowheads="1"/>
          </p:cNvSpPr>
          <p:nvPr/>
        </p:nvSpPr>
        <p:spPr bwMode="auto">
          <a:xfrm>
            <a:off x="944484" y="998992"/>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2" name="Explosion 2 51"/>
          <p:cNvSpPr/>
          <p:nvPr/>
        </p:nvSpPr>
        <p:spPr>
          <a:xfrm>
            <a:off x="2410630" y="3658217"/>
            <a:ext cx="2362200" cy="155553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00FF"/>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3660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32" presetClass="emph" presetSubtype="0" repeatCount="indefinite" fill="hold" nodeType="withEffect">
                                  <p:stCondLst>
                                    <p:cond delay="0"/>
                                  </p:stCondLst>
                                  <p:childTnLst>
                                    <p:animRot by="120000">
                                      <p:cBhvr>
                                        <p:cTn id="16" dur="500" fill="hold">
                                          <p:stCondLst>
                                            <p:cond delay="0"/>
                                          </p:stCondLst>
                                        </p:cTn>
                                        <p:tgtEl>
                                          <p:spTgt spid="2051"/>
                                        </p:tgtEl>
                                        <p:attrNameLst>
                                          <p:attrName>r</p:attrName>
                                        </p:attrNameLst>
                                      </p:cBhvr>
                                    </p:animRot>
                                    <p:animRot by="-240000">
                                      <p:cBhvr>
                                        <p:cTn id="17" dur="1000" fill="hold">
                                          <p:stCondLst>
                                            <p:cond delay="1000"/>
                                          </p:stCondLst>
                                        </p:cTn>
                                        <p:tgtEl>
                                          <p:spTgt spid="2051"/>
                                        </p:tgtEl>
                                        <p:attrNameLst>
                                          <p:attrName>r</p:attrName>
                                        </p:attrNameLst>
                                      </p:cBhvr>
                                    </p:animRot>
                                    <p:animRot by="240000">
                                      <p:cBhvr>
                                        <p:cTn id="18" dur="1000" fill="hold">
                                          <p:stCondLst>
                                            <p:cond delay="2000"/>
                                          </p:stCondLst>
                                        </p:cTn>
                                        <p:tgtEl>
                                          <p:spTgt spid="2051"/>
                                        </p:tgtEl>
                                        <p:attrNameLst>
                                          <p:attrName>r</p:attrName>
                                        </p:attrNameLst>
                                      </p:cBhvr>
                                    </p:animRot>
                                    <p:animRot by="-240000">
                                      <p:cBhvr>
                                        <p:cTn id="19" dur="1000" fill="hold">
                                          <p:stCondLst>
                                            <p:cond delay="3000"/>
                                          </p:stCondLst>
                                        </p:cTn>
                                        <p:tgtEl>
                                          <p:spTgt spid="2051"/>
                                        </p:tgtEl>
                                        <p:attrNameLst>
                                          <p:attrName>r</p:attrName>
                                        </p:attrNameLst>
                                      </p:cBhvr>
                                    </p:animRot>
                                    <p:animRot by="120000">
                                      <p:cBhvr>
                                        <p:cTn id="20" dur="1000" fill="hold">
                                          <p:stCondLst>
                                            <p:cond delay="4000"/>
                                          </p:stCondLst>
                                        </p:cTn>
                                        <p:tgtEl>
                                          <p:spTgt spid="2051"/>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500" fill="hold">
                                          <p:stCondLst>
                                            <p:cond delay="0"/>
                                          </p:stCondLst>
                                        </p:cTn>
                                        <p:tgtEl>
                                          <p:spTgt spid="2052"/>
                                        </p:tgtEl>
                                        <p:attrNameLst>
                                          <p:attrName>r</p:attrName>
                                        </p:attrNameLst>
                                      </p:cBhvr>
                                    </p:animRot>
                                    <p:animRot by="-240000">
                                      <p:cBhvr>
                                        <p:cTn id="23" dur="1000" fill="hold">
                                          <p:stCondLst>
                                            <p:cond delay="1000"/>
                                          </p:stCondLst>
                                        </p:cTn>
                                        <p:tgtEl>
                                          <p:spTgt spid="2052"/>
                                        </p:tgtEl>
                                        <p:attrNameLst>
                                          <p:attrName>r</p:attrName>
                                        </p:attrNameLst>
                                      </p:cBhvr>
                                    </p:animRot>
                                    <p:animRot by="240000">
                                      <p:cBhvr>
                                        <p:cTn id="24" dur="1000" fill="hold">
                                          <p:stCondLst>
                                            <p:cond delay="2000"/>
                                          </p:stCondLst>
                                        </p:cTn>
                                        <p:tgtEl>
                                          <p:spTgt spid="2052"/>
                                        </p:tgtEl>
                                        <p:attrNameLst>
                                          <p:attrName>r</p:attrName>
                                        </p:attrNameLst>
                                      </p:cBhvr>
                                    </p:animRot>
                                    <p:animRot by="-240000">
                                      <p:cBhvr>
                                        <p:cTn id="25" dur="1000" fill="hold">
                                          <p:stCondLst>
                                            <p:cond delay="3000"/>
                                          </p:stCondLst>
                                        </p:cTn>
                                        <p:tgtEl>
                                          <p:spTgt spid="2052"/>
                                        </p:tgtEl>
                                        <p:attrNameLst>
                                          <p:attrName>r</p:attrName>
                                        </p:attrNameLst>
                                      </p:cBhvr>
                                    </p:animRot>
                                    <p:animRot by="120000">
                                      <p:cBhvr>
                                        <p:cTn id="26" dur="1000" fill="hold">
                                          <p:stCondLst>
                                            <p:cond delay="4000"/>
                                          </p:stCondLst>
                                        </p:cTn>
                                        <p:tgtEl>
                                          <p:spTgt spid="205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21" presetClass="emph" presetSubtype="0" repeatCount="indefinite" fill="hold" grpId="1" nodeType="withEffect">
                                  <p:stCondLst>
                                    <p:cond delay="0"/>
                                  </p:stCondLst>
                                  <p:childTnLst>
                                    <p:animClr clrSpc="hsl" dir="cw">
                                      <p:cBhvr override="childStyle">
                                        <p:cTn id="55" dur="500" fill="hold"/>
                                        <p:tgtEl>
                                          <p:spTgt spid="24"/>
                                        </p:tgtEl>
                                        <p:attrNameLst>
                                          <p:attrName>style.color</p:attrName>
                                        </p:attrNameLst>
                                      </p:cBhvr>
                                      <p:by>
                                        <p:hsl h="7200000" s="0" l="0"/>
                                      </p:by>
                                    </p:animClr>
                                    <p:animClr clrSpc="hsl" dir="cw">
                                      <p:cBhvr>
                                        <p:cTn id="56" dur="500" fill="hold"/>
                                        <p:tgtEl>
                                          <p:spTgt spid="24"/>
                                        </p:tgtEl>
                                        <p:attrNameLst>
                                          <p:attrName>fillcolor</p:attrName>
                                        </p:attrNameLst>
                                      </p:cBhvr>
                                      <p:by>
                                        <p:hsl h="7200000" s="0" l="0"/>
                                      </p:by>
                                    </p:animClr>
                                    <p:animClr clrSpc="hsl" dir="cw">
                                      <p:cBhvr>
                                        <p:cTn id="57" dur="500" fill="hold"/>
                                        <p:tgtEl>
                                          <p:spTgt spid="24"/>
                                        </p:tgtEl>
                                        <p:attrNameLst>
                                          <p:attrName>stroke.color</p:attrName>
                                        </p:attrNameLst>
                                      </p:cBhvr>
                                      <p:by>
                                        <p:hsl h="7200000" s="0" l="0"/>
                                      </p:by>
                                    </p:animClr>
                                    <p:set>
                                      <p:cBhvr>
                                        <p:cTn id="58" dur="500" fill="hold"/>
                                        <p:tgtEl>
                                          <p:spTgt spid="24"/>
                                        </p:tgtEl>
                                        <p:attrNameLst>
                                          <p:attrName>fill.type</p:attrName>
                                        </p:attrNameLst>
                                      </p:cBhvr>
                                      <p:to>
                                        <p:strVal val="solid"/>
                                      </p:to>
                                    </p:set>
                                  </p:childTnLst>
                                </p:cTn>
                              </p:par>
                              <p:par>
                                <p:cTn id="59" presetID="1" presetClass="mediacall" presetSubtype="0" fill="hold" nodeType="withEffect">
                                  <p:stCondLst>
                                    <p:cond delay="0"/>
                                  </p:stCondLst>
                                  <p:childTnLst>
                                    <p:cmd type="call" cmd="playFrom(0.0)">
                                      <p:cBhvr>
                                        <p:cTn id="60" dur="4744" fill="hold"/>
                                        <p:tgtEl>
                                          <p:spTgt spid="13"/>
                                        </p:tgtEl>
                                      </p:cBhvr>
                                    </p:cmd>
                                  </p:childTnLst>
                                </p:cTn>
                              </p:par>
                              <p:par>
                                <p:cTn id="61" presetID="2" presetClass="exit" presetSubtype="1" fill="hold" nodeType="withEffect">
                                  <p:stCondLst>
                                    <p:cond delay="0"/>
                                  </p:stCondLst>
                                  <p:childTnLst>
                                    <p:anim calcmode="lin" valueType="num">
                                      <p:cBhvr additive="base">
                                        <p:cTn id="62" dur="2000"/>
                                        <p:tgtEl>
                                          <p:spTgt spid="18"/>
                                        </p:tgtEl>
                                        <p:attrNameLst>
                                          <p:attrName>ppt_x</p:attrName>
                                        </p:attrNameLst>
                                      </p:cBhvr>
                                      <p:tavLst>
                                        <p:tav tm="0">
                                          <p:val>
                                            <p:strVal val="ppt_x"/>
                                          </p:val>
                                        </p:tav>
                                        <p:tav tm="100000">
                                          <p:val>
                                            <p:strVal val="ppt_x"/>
                                          </p:val>
                                        </p:tav>
                                      </p:tavLst>
                                    </p:anim>
                                    <p:anim calcmode="lin" valueType="num">
                                      <p:cBhvr additive="base">
                                        <p:cTn id="63" dur="2000"/>
                                        <p:tgtEl>
                                          <p:spTgt spid="18"/>
                                        </p:tgtEl>
                                        <p:attrNameLst>
                                          <p:attrName>ppt_y</p:attrName>
                                        </p:attrNameLst>
                                      </p:cBhvr>
                                      <p:tavLst>
                                        <p:tav tm="0">
                                          <p:val>
                                            <p:strVal val="ppt_y"/>
                                          </p:val>
                                        </p:tav>
                                        <p:tav tm="100000">
                                          <p:val>
                                            <p:strVal val="0-ppt_h/2"/>
                                          </p:val>
                                        </p:tav>
                                      </p:tavLst>
                                    </p:anim>
                                    <p:set>
                                      <p:cBhvr>
                                        <p:cTn id="64" dur="1" fill="hold">
                                          <p:stCondLst>
                                            <p:cond delay="1999"/>
                                          </p:stCondLst>
                                        </p:cTn>
                                        <p:tgtEl>
                                          <p:spTgt spid="18"/>
                                        </p:tgtEl>
                                        <p:attrNameLst>
                                          <p:attrName>style.visibility</p:attrName>
                                        </p:attrNameLst>
                                      </p:cBhvr>
                                      <p:to>
                                        <p:strVal val="hidden"/>
                                      </p:to>
                                    </p:set>
                                  </p:childTnLst>
                                </p:cTn>
                              </p:par>
                              <p:par>
                                <p:cTn id="65" presetID="35" presetClass="path" presetSubtype="0" accel="50000" decel="50000" fill="hold" nodeType="withEffect">
                                  <p:stCondLst>
                                    <p:cond delay="0"/>
                                  </p:stCondLst>
                                  <p:childTnLst>
                                    <p:animMotion origin="layout" path="M -1.11111E-6 -3.58025E-6 L -0.19028 0.07439 " pathEditMode="relative" rAng="0" ptsTypes="AA">
                                      <p:cBhvr>
                                        <p:cTn id="66" dur="3000" fill="hold"/>
                                        <p:tgtEl>
                                          <p:spTgt spid="2052"/>
                                        </p:tgtEl>
                                        <p:attrNameLst>
                                          <p:attrName>ppt_x</p:attrName>
                                          <p:attrName>ppt_y</p:attrName>
                                        </p:attrNameLst>
                                      </p:cBhvr>
                                      <p:rCtr x="-9514" y="3704"/>
                                    </p:animMotion>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23"/>
                    </p:tgtEl>
                  </p:cond>
                </p:stCondLst>
                <p:endSync evt="end" delay="0">
                  <p:rtn val="all"/>
                </p:endSync>
                <p:childTnLst>
                  <p:par>
                    <p:cTn id="68" fill="hold">
                      <p:stCondLst>
                        <p:cond delay="0"/>
                      </p:stCondLst>
                      <p:childTnLst>
                        <p:par>
                          <p:cTn id="69" fill="hold">
                            <p:stCondLst>
                              <p:cond delay="0"/>
                            </p:stCondLst>
                            <p:childTnLst>
                              <p:par>
                                <p:cTn id="70" presetID="42" presetClass="exit" presetSubtype="0" fill="hold" grpId="1" nodeType="clickEffect">
                                  <p:stCondLst>
                                    <p:cond delay="0"/>
                                  </p:stCondLst>
                                  <p:childTnLst>
                                    <p:animEffect transition="out" filter="fade">
                                      <p:cBhvr>
                                        <p:cTn id="71" dur="1000"/>
                                        <p:tgtEl>
                                          <p:spTgt spid="23"/>
                                        </p:tgtEl>
                                      </p:cBhvr>
                                    </p:animEffect>
                                    <p:anim calcmode="lin" valueType="num">
                                      <p:cBhvr>
                                        <p:cTn id="72" dur="1000"/>
                                        <p:tgtEl>
                                          <p:spTgt spid="23"/>
                                        </p:tgtEl>
                                        <p:attrNameLst>
                                          <p:attrName>ppt_x</p:attrName>
                                        </p:attrNameLst>
                                      </p:cBhvr>
                                      <p:tavLst>
                                        <p:tav tm="0">
                                          <p:val>
                                            <p:strVal val="ppt_x"/>
                                          </p:val>
                                        </p:tav>
                                        <p:tav tm="100000">
                                          <p:val>
                                            <p:strVal val="ppt_x"/>
                                          </p:val>
                                        </p:tav>
                                      </p:tavLst>
                                    </p:anim>
                                    <p:anim calcmode="lin" valueType="num">
                                      <p:cBhvr>
                                        <p:cTn id="73" dur="1000"/>
                                        <p:tgtEl>
                                          <p:spTgt spid="23"/>
                                        </p:tgtEl>
                                        <p:attrNameLst>
                                          <p:attrName>ppt_y</p:attrName>
                                        </p:attrNameLst>
                                      </p:cBhvr>
                                      <p:tavLst>
                                        <p:tav tm="0">
                                          <p:val>
                                            <p:strVal val="ppt_y"/>
                                          </p:val>
                                        </p:tav>
                                        <p:tav tm="100000">
                                          <p:val>
                                            <p:strVal val="ppt_y+.1"/>
                                          </p:val>
                                        </p:tav>
                                      </p:tavLst>
                                    </p:anim>
                                    <p:set>
                                      <p:cBhvr>
                                        <p:cTn id="74"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5" restart="whenNotActive" fill="hold" evtFilter="cancelBubble" nodeType="interactiveSeq">
                <p:stCondLst>
                  <p:cond evt="onClick" delay="0">
                    <p:tgtEl>
                      <p:spTgt spid="22"/>
                    </p:tgtEl>
                  </p:cond>
                </p:stCondLst>
                <p:endSync evt="end" delay="0">
                  <p:rtn val="all"/>
                </p:endSync>
                <p:childTnLst>
                  <p:par>
                    <p:cTn id="76" fill="hold">
                      <p:stCondLst>
                        <p:cond delay="0"/>
                      </p:stCondLst>
                      <p:childTnLst>
                        <p:par>
                          <p:cTn id="77" fill="hold">
                            <p:stCondLst>
                              <p:cond delay="0"/>
                            </p:stCondLst>
                            <p:childTnLst>
                              <p:par>
                                <p:cTn id="78" presetID="42" presetClass="exit" presetSubtype="0" fill="hold" grpId="1" nodeType="clickEffect">
                                  <p:stCondLst>
                                    <p:cond delay="0"/>
                                  </p:stCondLst>
                                  <p:childTnLst>
                                    <p:animEffect transition="out" filter="fade">
                                      <p:cBhvr>
                                        <p:cTn id="79" dur="1000"/>
                                        <p:tgtEl>
                                          <p:spTgt spid="22"/>
                                        </p:tgtEl>
                                      </p:cBhvr>
                                    </p:animEffect>
                                    <p:anim calcmode="lin" valueType="num">
                                      <p:cBhvr>
                                        <p:cTn id="80" dur="1000"/>
                                        <p:tgtEl>
                                          <p:spTgt spid="22"/>
                                        </p:tgtEl>
                                        <p:attrNameLst>
                                          <p:attrName>ppt_x</p:attrName>
                                        </p:attrNameLst>
                                      </p:cBhvr>
                                      <p:tavLst>
                                        <p:tav tm="0">
                                          <p:val>
                                            <p:strVal val="ppt_x"/>
                                          </p:val>
                                        </p:tav>
                                        <p:tav tm="100000">
                                          <p:val>
                                            <p:strVal val="ppt_x"/>
                                          </p:val>
                                        </p:tav>
                                      </p:tavLst>
                                    </p:anim>
                                    <p:anim calcmode="lin" valueType="num">
                                      <p:cBhvr>
                                        <p:cTn id="81" dur="1000"/>
                                        <p:tgtEl>
                                          <p:spTgt spid="22"/>
                                        </p:tgtEl>
                                        <p:attrNameLst>
                                          <p:attrName>ppt_y</p:attrName>
                                        </p:attrNameLst>
                                      </p:cBhvr>
                                      <p:tavLst>
                                        <p:tav tm="0">
                                          <p:val>
                                            <p:strVal val="ppt_y"/>
                                          </p:val>
                                        </p:tav>
                                        <p:tav tm="100000">
                                          <p:val>
                                            <p:strVal val="ppt_y+.1"/>
                                          </p:val>
                                        </p:tav>
                                      </p:tavLst>
                                    </p:anim>
                                    <p:set>
                                      <p:cBhvr>
                                        <p:cTn id="82"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p:stCondLst>
                        <p:cond delay="0"/>
                      </p:stCondLst>
                      <p:childTnLst>
                        <p:par>
                          <p:cTn id="85" fill="hold">
                            <p:stCondLst>
                              <p:cond delay="0"/>
                            </p:stCondLst>
                            <p:childTnLst>
                              <p:par>
                                <p:cTn id="86" presetID="42" presetClass="exit" presetSubtype="0" fill="hold" grpId="1" nodeType="clickEffect">
                                  <p:stCondLst>
                                    <p:cond delay="0"/>
                                  </p:stCondLst>
                                  <p:childTnLst>
                                    <p:animEffect transition="out" filter="fade">
                                      <p:cBhvr>
                                        <p:cTn id="87" dur="1000"/>
                                        <p:tgtEl>
                                          <p:spTgt spid="21"/>
                                        </p:tgtEl>
                                      </p:cBhvr>
                                    </p:animEffect>
                                    <p:anim calcmode="lin" valueType="num">
                                      <p:cBhvr>
                                        <p:cTn id="88" dur="1000"/>
                                        <p:tgtEl>
                                          <p:spTgt spid="21"/>
                                        </p:tgtEl>
                                        <p:attrNameLst>
                                          <p:attrName>ppt_x</p:attrName>
                                        </p:attrNameLst>
                                      </p:cBhvr>
                                      <p:tavLst>
                                        <p:tav tm="0">
                                          <p:val>
                                            <p:strVal val="ppt_x"/>
                                          </p:val>
                                        </p:tav>
                                        <p:tav tm="100000">
                                          <p:val>
                                            <p:strVal val="ppt_x"/>
                                          </p:val>
                                        </p:tav>
                                      </p:tavLst>
                                    </p:anim>
                                    <p:anim calcmode="lin" valueType="num">
                                      <p:cBhvr>
                                        <p:cTn id="89" dur="1000"/>
                                        <p:tgtEl>
                                          <p:spTgt spid="21"/>
                                        </p:tgtEl>
                                        <p:attrNameLst>
                                          <p:attrName>ppt_y</p:attrName>
                                        </p:attrNameLst>
                                      </p:cBhvr>
                                      <p:tavLst>
                                        <p:tav tm="0">
                                          <p:val>
                                            <p:strVal val="ppt_y"/>
                                          </p:val>
                                        </p:tav>
                                        <p:tav tm="100000">
                                          <p:val>
                                            <p:strVal val="ppt_y+.1"/>
                                          </p:val>
                                        </p:tav>
                                      </p:tavLst>
                                    </p:anim>
                                    <p:set>
                                      <p:cBhvr>
                                        <p:cTn id="90"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audio>
              <p:cMediaNode vol="80000">
                <p:cTn id="91" fill="hold" display="0">
                  <p:stCondLst>
                    <p:cond delay="indefinite"/>
                  </p:stCondLst>
                  <p:endCondLst>
                    <p:cond evt="onStopAudio" delay="0">
                      <p:tgtEl>
                        <p:sldTgt/>
                      </p:tgtEl>
                    </p:cond>
                  </p:endCondLst>
                </p:cTn>
                <p:tgtEl>
                  <p:spTgt spid="13"/>
                </p:tgtEl>
              </p:cMediaNode>
            </p:audio>
            <p:seq concurrent="1" nextAc="seek">
              <p:cTn id="92" restart="whenNotActive" fill="hold" evtFilter="cancelBubble" nodeType="interactiveSeq">
                <p:stCondLst>
                  <p:cond evt="onClick" delay="0">
                    <p:tgtEl>
                      <p:spTgt spid="16"/>
                    </p:tgtEl>
                  </p:cond>
                </p:stCondLst>
                <p:endSync evt="end" delay="0">
                  <p:rtn val="all"/>
                </p:endSync>
                <p:childTnLst>
                  <p:par>
                    <p:cTn id="93" fill="hold">
                      <p:stCondLst>
                        <p:cond delay="0"/>
                      </p:stCondLst>
                      <p:childTnLst>
                        <p:par>
                          <p:cTn id="94" fill="hold">
                            <p:stCondLst>
                              <p:cond delay="0"/>
                            </p:stCondLst>
                            <p:childTnLst>
                              <p:par>
                                <p:cTn id="95" presetID="8" presetClass="emph" presetSubtype="0" fill="hold" nodeType="clickEffect">
                                  <p:stCondLst>
                                    <p:cond delay="0"/>
                                  </p:stCondLst>
                                  <p:childTnLst>
                                    <p:animRot by="21600000">
                                      <p:cBhvr>
                                        <p:cTn id="96" dur="15000" fill="hold"/>
                                        <p:tgtEl>
                                          <p:spTgt spid="26"/>
                                        </p:tgtEl>
                                        <p:attrNameLst>
                                          <p:attrName>r</p:attrName>
                                        </p:attrNameLst>
                                      </p:cBhvr>
                                    </p:animRot>
                                  </p:childTnLst>
                                </p:cTn>
                              </p:par>
                            </p:childTnLst>
                          </p:cTn>
                        </p:par>
                        <p:par>
                          <p:cTn id="97" fill="hold">
                            <p:stCondLst>
                              <p:cond delay="15000"/>
                            </p:stCondLst>
                            <p:childTnLst>
                              <p:par>
                                <p:cTn id="98" presetID="1"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childTnLst>
                                </p:cTn>
                              </p:par>
                              <p:par>
                                <p:cTn id="100" presetID="1" presetClass="exit" presetSubtype="0" fill="hold" grpId="1" nodeType="withEffect">
                                  <p:stCondLst>
                                    <p:cond delay="2000"/>
                                  </p:stCondLst>
                                  <p:childTnLst>
                                    <p:set>
                                      <p:cBhvr>
                                        <p:cTn id="101"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0" grpId="0"/>
      <p:bldP spid="21" grpId="0" bldLvl="0" animBg="1"/>
      <p:bldP spid="21" grpId="1" bldLvl="0" animBg="1"/>
      <p:bldP spid="22" grpId="0" bldLvl="0" animBg="1"/>
      <p:bldP spid="22" grpId="1" bldLvl="0" animBg="1"/>
      <p:bldP spid="23" grpId="0" bldLvl="0" animBg="1"/>
      <p:bldP spid="23" grpId="1" bldLvl="0" animBg="1"/>
      <p:bldP spid="24" grpId="0" bldLvl="0" animBg="1"/>
      <p:bldP spid="24" grpId="1" bldLvl="0" animBg="1"/>
      <p:bldP spid="52" grpId="0" bldLvl="0" animBg="1"/>
      <p:bldP spid="52"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Giai cuu dai duong 2\underwater-vector-backgrou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3880"/>
            <a:ext cx="9144000" cy="610743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ADMIN\Desktop\Giai cuu dai duong 2\Luo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662680" y="-2160270"/>
            <a:ext cx="6400800" cy="807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Giai cuu dai duong 2\3b.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2222" l="0" r="100000">
                        <a14:backgroundMark x1="17714" y1="32963" x2="18714" y2="71389"/>
                        <a14:backgroundMark x1="91000" y1="21296" x2="87000" y2="80463"/>
                        <a14:backgroundMark x1="9714" y1="8333" x2="2714" y2="77870"/>
                        <a14:backgroundMark x1="29714" y1="34352" x2="22714" y2="81759"/>
                        <a14:backgroundMark x1="6714" y1="84352" x2="44857" y2="70093"/>
                        <a14:backgroundMark x1="14714" y1="3704" x2="31714" y2="8333"/>
                        <a14:backgroundMark x1="87000" y1="5648" x2="98000" y2="18056"/>
                      </a14:backgroundRemoval>
                    </a14:imgEffect>
                  </a14:imgLayer>
                </a14:imgProps>
              </a:ext>
              <a:ext uri="{28A0092B-C50C-407E-A947-70E740481C1C}">
                <a14:useLocalDpi xmlns:a14="http://schemas.microsoft.com/office/drawing/2010/main" val="0"/>
              </a:ext>
            </a:extLst>
          </a:blip>
          <a:srcRect/>
          <a:stretch>
            <a:fillRect/>
          </a:stretch>
        </p:blipFill>
        <p:spPr bwMode="auto">
          <a:xfrm>
            <a:off x="4065213" y="3052593"/>
            <a:ext cx="1268787" cy="1957558"/>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510914" y="2318305"/>
            <a:ext cx="2538841" cy="109240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A</a:t>
            </a:r>
            <a:r>
              <a:rPr lang="en-US" sz="2400" kern="1200">
                <a:solidFill>
                  <a:srgbClr val="0033CC"/>
                </a:solidFill>
                <a:latin typeface="Times New Roman" panose="02020603050405020304" pitchFamily="18" charset="0"/>
                <a:cs typeface="Times New Roman" panose="02020603050405020304" pitchFamily="18" charset="0"/>
              </a:rPr>
              <a:t>. Nhàn</a:t>
            </a:r>
            <a:endParaRPr lang="en-US" sz="2400" kern="1200" dirty="0">
              <a:solidFill>
                <a:srgbClr val="0033CC"/>
              </a:solidFill>
              <a:latin typeface="Times New Roman" panose="02020603050405020304" pitchFamily="18" charset="0"/>
              <a:cs typeface="Times New Roman" panose="02020603050405020304" pitchFamily="18" charset="0"/>
            </a:endParaRPr>
          </a:p>
        </p:txBody>
      </p:sp>
      <p:pic>
        <p:nvPicPr>
          <p:cNvPr id="32" name="Picture 3" descr="C:\Users\ADMIN\Desktop\Giai cuu dai duong 2\3c.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8333">
                        <a14:foregroundMark x1="62593" y1="12023" x2="73148" y2="84946"/>
                        <a14:foregroundMark x1="49815" y1="18084" x2="43519" y2="28152"/>
                        <a14:foregroundMark x1="41481" y1="16422" x2="49815" y2="26491"/>
                        <a14:foregroundMark x1="63519" y1="12023" x2="76296" y2="2150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09801" y="3257550"/>
            <a:ext cx="720044" cy="1371600"/>
          </a:xfrm>
          <a:prstGeom prst="rect">
            <a:avLst/>
          </a:prstGeom>
          <a:noFill/>
          <a:extLst>
            <a:ext uri="{909E8E84-426E-40DD-AFC4-6F175D3DCCD1}">
              <a14:hiddenFill xmlns:a14="http://schemas.microsoft.com/office/drawing/2010/main">
                <a:solidFill>
                  <a:srgbClr val="FFFFFF"/>
                </a:solidFill>
              </a14:hiddenFill>
            </a:ext>
          </a:extLst>
        </p:spPr>
      </p:pic>
      <p:sp>
        <p:nvSpPr>
          <p:cNvPr id="33" name="Rounded Rectangle 32"/>
          <p:cNvSpPr/>
          <p:nvPr/>
        </p:nvSpPr>
        <p:spPr>
          <a:xfrm>
            <a:off x="3325164" y="2308515"/>
            <a:ext cx="2568457" cy="109240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B</a:t>
            </a:r>
            <a:r>
              <a:rPr lang="en-US" sz="2400" kern="1200">
                <a:solidFill>
                  <a:srgbClr val="0033CC"/>
                </a:solidFill>
                <a:latin typeface="Times New Roman" panose="02020603050405020304" pitchFamily="18" charset="0"/>
                <a:cs typeface="Times New Roman" panose="02020603050405020304" pitchFamily="18" charset="0"/>
              </a:rPr>
              <a:t>. Hưng</a:t>
            </a:r>
            <a:endParaRPr lang="en-US" sz="2400" kern="1200" dirty="0">
              <a:solidFill>
                <a:srgbClr val="0033CC"/>
              </a:solidFill>
              <a:latin typeface="Times New Roman" panose="02020603050405020304" pitchFamily="18" charset="0"/>
              <a:cs typeface="Times New Roman" panose="02020603050405020304" pitchFamily="18" charset="0"/>
            </a:endParaRPr>
          </a:p>
        </p:txBody>
      </p:sp>
      <p:pic>
        <p:nvPicPr>
          <p:cNvPr id="35" name="Picture 4" descr="C:\Users\ADMIN\Desktop\Giai cuu dai duong 2\3.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8702" y1="20433" x2="43750" y2="24279"/>
                      </a14:backgroundRemoval>
                    </a14:imgEffect>
                  </a14:imgLayer>
                </a14:imgProps>
              </a:ext>
              <a:ext uri="{28A0092B-C50C-407E-A947-70E740481C1C}">
                <a14:useLocalDpi xmlns:a14="http://schemas.microsoft.com/office/drawing/2010/main" val="0"/>
              </a:ext>
            </a:extLst>
          </a:blip>
          <a:srcRect/>
          <a:stretch>
            <a:fillRect/>
          </a:stretch>
        </p:blipFill>
        <p:spPr bwMode="auto">
          <a:xfrm>
            <a:off x="5893620" y="2766219"/>
            <a:ext cx="1939131" cy="19391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ADMIN\Desktop\Giai cuu dai duong 2\3a.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29510" y1="11426" x2="31189" y2="18066"/>
                      </a14:backgroundRemoval>
                    </a14:imgEffect>
                  </a14:imgLayer>
                </a14:imgProps>
              </a:ext>
              <a:ext uri="{28A0092B-C50C-407E-A947-70E740481C1C}">
                <a14:useLocalDpi xmlns:a14="http://schemas.microsoft.com/office/drawing/2010/main" val="0"/>
              </a:ext>
            </a:extLst>
          </a:blip>
          <a:srcRect/>
          <a:stretch>
            <a:fillRect/>
          </a:stretch>
        </p:blipFill>
        <p:spPr bwMode="auto">
          <a:xfrm>
            <a:off x="5282593" y="3553320"/>
            <a:ext cx="1123633" cy="1609230"/>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6096000" y="2318305"/>
            <a:ext cx="2752210" cy="109240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C</a:t>
            </a:r>
            <a:r>
              <a:rPr lang="en-US" sz="2400" kern="1200">
                <a:solidFill>
                  <a:srgbClr val="0033CC"/>
                </a:solidFill>
                <a:latin typeface="Times New Roman" panose="02020603050405020304" pitchFamily="18" charset="0"/>
                <a:cs typeface="Times New Roman" panose="02020603050405020304" pitchFamily="18" charset="0"/>
              </a:rPr>
              <a:t>. Ông Toàn Nha</a:t>
            </a:r>
            <a:endParaRPr lang="en-US" sz="1999" kern="1200" dirty="0">
              <a:solidFill>
                <a:srgbClr val="0033CC"/>
              </a:solidFill>
              <a:latin typeface="Times New Roman" panose="02020603050405020304" pitchFamily="18" charset="0"/>
              <a:cs typeface="Times New Roman" panose="02020603050405020304" pitchFamily="18" charset="0"/>
            </a:endParaRPr>
          </a:p>
        </p:txBody>
      </p:sp>
      <p:pic>
        <p:nvPicPr>
          <p:cNvPr id="40" name="Picture 11" descr="C:\Users\ADMIN\Desktop\Giai cuu dai duong 2\seashell-border-382756.jpg"/>
          <p:cNvPicPr>
            <a:picLocks noChangeAspect="1" noChangeArrowheads="1"/>
          </p:cNvPicPr>
          <p:nvPr/>
        </p:nvPicPr>
        <p:blipFill>
          <a:blip r:embed="rId14">
            <a:extLst>
              <a:ext uri="{BEBA8EAE-BF5A-486C-A8C5-ECC9F3942E4B}">
                <a14:imgProps xmlns:a14="http://schemas.microsoft.com/office/drawing/2010/main">
                  <a14:imgLayer r:embed="rId1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07387" y="57150"/>
            <a:ext cx="6019800" cy="2057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TextBox 40"/>
          <p:cNvSpPr txBox="1"/>
          <p:nvPr/>
        </p:nvSpPr>
        <p:spPr>
          <a:xfrm>
            <a:off x="2206171" y="514720"/>
            <a:ext cx="5363528" cy="954364"/>
          </a:xfrm>
          <a:prstGeom prst="rect">
            <a:avLst/>
          </a:prstGeom>
          <a:noFill/>
        </p:spPr>
        <p:txBody>
          <a:bodyPr wrap="square" rtlCol="0">
            <a:spAutoFit/>
          </a:bodyPr>
          <a:lstStyle/>
          <a:p>
            <a:pPr algn="ctr">
              <a:buClrTx/>
              <a:buFontTx/>
              <a:buNone/>
            </a:pPr>
            <a:r>
              <a:rPr lang="en-US" sz="2801" kern="1200">
                <a:solidFill>
                  <a:srgbClr val="0033CC"/>
                </a:solidFill>
                <a:latin typeface="Times New Roman" panose="02020603050405020304" pitchFamily="18" charset="0"/>
                <a:cs typeface="Times New Roman" panose="02020603050405020304" pitchFamily="18" charset="0"/>
              </a:rPr>
              <a:t>Ai nhà nhân vật đại diện cho căn bệnh sĩ trong tác phẩm?</a:t>
            </a:r>
            <a:endParaRPr lang="en-US" sz="2801" kern="1200" dirty="0">
              <a:solidFill>
                <a:srgbClr val="0033CC"/>
              </a:solidFill>
              <a:latin typeface="Times New Roman" panose="02020603050405020304" pitchFamily="18" charset="0"/>
              <a:cs typeface="Times New Roman" panose="02020603050405020304" pitchFamily="18" charset="0"/>
            </a:endParaRPr>
          </a:p>
        </p:txBody>
      </p:sp>
      <p:pic>
        <p:nvPicPr>
          <p:cNvPr id="42" name="Picture 2" descr="C:\Users\ADMIN\Desktop\Phan Thi Do Uyen\Giai cuu dai duong\Picture2.png">
            <a:hlinkClick r:id="" action="ppaction://hlinkshowjump?jump=next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48601" y="4019550"/>
            <a:ext cx="1361507"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5"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cstate="print"/>
          <a:stretch>
            <a:fillRect/>
          </a:stretch>
        </p:blipFill>
        <p:spPr>
          <a:xfrm>
            <a:off x="9906000" y="2893786"/>
            <a:ext cx="609600" cy="609600"/>
          </a:xfrm>
          <a:prstGeom prst="rect">
            <a:avLst/>
          </a:prstGeom>
        </p:spPr>
      </p:pic>
      <p:pic>
        <p:nvPicPr>
          <p:cNvPr id="16" name="Picture 2" descr="C:\Users\ADMIN\Desktop\Doremon cau ca ( trac nghiem )\Picture1 (2).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85162" y="552543"/>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times up"/>
          <p:cNvGrpSpPr/>
          <p:nvPr/>
        </p:nvGrpSpPr>
        <p:grpSpPr>
          <a:xfrm>
            <a:off x="588045" y="133350"/>
            <a:ext cx="757084" cy="375064"/>
            <a:chOff x="2989747" y="438150"/>
            <a:chExt cx="1572029" cy="683752"/>
          </a:xfrm>
        </p:grpSpPr>
        <p:sp>
          <p:nvSpPr>
            <p:cNvPr id="18" name="Rounded Rectangle 17"/>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GB" sz="2801" kern="1200" dirty="0">
                <a:solidFill>
                  <a:srgbClr val="FFFFFF"/>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GB" sz="1099" kern="1200" dirty="0" err="1">
                  <a:solidFill>
                    <a:srgbClr val="FFFFFF"/>
                  </a:solidFill>
                  <a:latin typeface="Times New Roman" panose="02020603050405020304" pitchFamily="18" charset="0"/>
                  <a:cs typeface="Times New Roman" panose="02020603050405020304" pitchFamily="18" charset="0"/>
                </a:rPr>
                <a:t>Bắt</a:t>
              </a:r>
              <a:r>
                <a:rPr lang="en-GB" sz="1099" kern="1200" dirty="0">
                  <a:solidFill>
                    <a:srgbClr val="FFFFFF"/>
                  </a:solidFill>
                  <a:latin typeface="Times New Roman" panose="02020603050405020304" pitchFamily="18" charset="0"/>
                  <a:cs typeface="Times New Roman" panose="02020603050405020304" pitchFamily="18" charset="0"/>
                </a:rPr>
                <a:t> </a:t>
              </a:r>
              <a:r>
                <a:rPr lang="en-GB" sz="1099" kern="1200" dirty="0" err="1">
                  <a:solidFill>
                    <a:srgbClr val="FFFFFF"/>
                  </a:solidFill>
                  <a:latin typeface="Times New Roman" panose="02020603050405020304" pitchFamily="18" charset="0"/>
                  <a:cs typeface="Times New Roman" panose="02020603050405020304" pitchFamily="18" charset="0"/>
                </a:rPr>
                <a:t>đầu</a:t>
              </a:r>
              <a:r>
                <a:rPr lang="en-GB" sz="1099" kern="1200" dirty="0">
                  <a:solidFill>
                    <a:srgbClr val="FFFFFF"/>
                  </a:solidFill>
                  <a:latin typeface="Times New Roman" panose="02020603050405020304" pitchFamily="18" charset="0"/>
                  <a:cs typeface="Times New Roman" panose="02020603050405020304" pitchFamily="18" charset="0"/>
                </a:rPr>
                <a:t>!</a:t>
              </a:r>
            </a:p>
          </p:txBody>
        </p:sp>
      </p:grpSp>
      <p:pic>
        <p:nvPicPr>
          <p:cNvPr id="20" name="Picture 3" descr="C:\Users\ADMIN\Desktop\Picture2.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59482" y="720480"/>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933247" y="708850"/>
            <a:ext cx="90244" cy="76328"/>
            <a:chOff x="2455863" y="2411803"/>
            <a:chExt cx="566738" cy="566738"/>
          </a:xfrm>
        </p:grpSpPr>
        <p:sp>
          <p:nvSpPr>
            <p:cNvPr id="2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4"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5"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27" name="Group 26"/>
          <p:cNvGrpSpPr/>
          <p:nvPr/>
        </p:nvGrpSpPr>
        <p:grpSpPr>
          <a:xfrm>
            <a:off x="934593" y="1261150"/>
            <a:ext cx="90244" cy="76328"/>
            <a:chOff x="2455863" y="2411803"/>
            <a:chExt cx="566738" cy="566738"/>
          </a:xfrm>
        </p:grpSpPr>
        <p:sp>
          <p:nvSpPr>
            <p:cNvPr id="2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4"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44" name="Group 43"/>
          <p:cNvGrpSpPr/>
          <p:nvPr/>
        </p:nvGrpSpPr>
        <p:grpSpPr>
          <a:xfrm>
            <a:off x="1231629" y="1001869"/>
            <a:ext cx="90244" cy="76328"/>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8"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50" name="Group 49"/>
          <p:cNvGrpSpPr/>
          <p:nvPr/>
        </p:nvGrpSpPr>
        <p:grpSpPr>
          <a:xfrm>
            <a:off x="661894" y="1026808"/>
            <a:ext cx="90244" cy="76328"/>
            <a:chOff x="2455863" y="2411803"/>
            <a:chExt cx="566738" cy="566738"/>
          </a:xfrm>
        </p:grpSpPr>
        <p:sp>
          <p:nvSpPr>
            <p:cNvPr id="5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4"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sp>
        <p:nvSpPr>
          <p:cNvPr id="56" name="Oval 107"/>
          <p:cNvSpPr>
            <a:spLocks noChangeArrowheads="1"/>
          </p:cNvSpPr>
          <p:nvPr/>
        </p:nvSpPr>
        <p:spPr bwMode="auto">
          <a:xfrm>
            <a:off x="944484" y="998992"/>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7" name="Explosion 2 56"/>
          <p:cNvSpPr/>
          <p:nvPr/>
        </p:nvSpPr>
        <p:spPr>
          <a:xfrm>
            <a:off x="1025071" y="2521610"/>
            <a:ext cx="2362200" cy="155553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00FF"/>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156977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0"/>
                                        </p:tgtEl>
                                        <p:attrNameLst>
                                          <p:attrName>r</p:attrName>
                                        </p:attrNameLst>
                                      </p:cBhvr>
                                    </p:animRot>
                                    <p:animRot by="-240000">
                                      <p:cBhvr>
                                        <p:cTn id="7" dur="600" fill="hold">
                                          <p:stCondLst>
                                            <p:cond delay="600"/>
                                          </p:stCondLst>
                                        </p:cTn>
                                        <p:tgtEl>
                                          <p:spTgt spid="1030"/>
                                        </p:tgtEl>
                                        <p:attrNameLst>
                                          <p:attrName>r</p:attrName>
                                        </p:attrNameLst>
                                      </p:cBhvr>
                                    </p:animRot>
                                    <p:animRot by="240000">
                                      <p:cBhvr>
                                        <p:cTn id="8" dur="600" fill="hold">
                                          <p:stCondLst>
                                            <p:cond delay="1200"/>
                                          </p:stCondLst>
                                        </p:cTn>
                                        <p:tgtEl>
                                          <p:spTgt spid="1030"/>
                                        </p:tgtEl>
                                        <p:attrNameLst>
                                          <p:attrName>r</p:attrName>
                                        </p:attrNameLst>
                                      </p:cBhvr>
                                    </p:animRot>
                                    <p:animRot by="-240000">
                                      <p:cBhvr>
                                        <p:cTn id="9" dur="600" fill="hold">
                                          <p:stCondLst>
                                            <p:cond delay="1800"/>
                                          </p:stCondLst>
                                        </p:cTn>
                                        <p:tgtEl>
                                          <p:spTgt spid="1030"/>
                                        </p:tgtEl>
                                        <p:attrNameLst>
                                          <p:attrName>r</p:attrName>
                                        </p:attrNameLst>
                                      </p:cBhvr>
                                    </p:animRot>
                                    <p:animRot by="120000">
                                      <p:cBhvr>
                                        <p:cTn id="10" dur="600" fill="hold">
                                          <p:stCondLst>
                                            <p:cond delay="2400"/>
                                          </p:stCondLst>
                                        </p:cTn>
                                        <p:tgtEl>
                                          <p:spTgt spid="10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2"/>
                                        </p:tgtEl>
                                        <p:attrNameLst>
                                          <p:attrName>r</p:attrName>
                                        </p:attrNameLst>
                                      </p:cBhvr>
                                    </p:animRot>
                                    <p:animRot by="-240000">
                                      <p:cBhvr>
                                        <p:cTn id="13" dur="600" fill="hold">
                                          <p:stCondLst>
                                            <p:cond delay="600"/>
                                          </p:stCondLst>
                                        </p:cTn>
                                        <p:tgtEl>
                                          <p:spTgt spid="32"/>
                                        </p:tgtEl>
                                        <p:attrNameLst>
                                          <p:attrName>r</p:attrName>
                                        </p:attrNameLst>
                                      </p:cBhvr>
                                    </p:animRot>
                                    <p:animRot by="240000">
                                      <p:cBhvr>
                                        <p:cTn id="14" dur="600" fill="hold">
                                          <p:stCondLst>
                                            <p:cond delay="1200"/>
                                          </p:stCondLst>
                                        </p:cTn>
                                        <p:tgtEl>
                                          <p:spTgt spid="32"/>
                                        </p:tgtEl>
                                        <p:attrNameLst>
                                          <p:attrName>r</p:attrName>
                                        </p:attrNameLst>
                                      </p:cBhvr>
                                    </p:animRot>
                                    <p:animRot by="-240000">
                                      <p:cBhvr>
                                        <p:cTn id="15" dur="600" fill="hold">
                                          <p:stCondLst>
                                            <p:cond delay="1800"/>
                                          </p:stCondLst>
                                        </p:cTn>
                                        <p:tgtEl>
                                          <p:spTgt spid="32"/>
                                        </p:tgtEl>
                                        <p:attrNameLst>
                                          <p:attrName>r</p:attrName>
                                        </p:attrNameLst>
                                      </p:cBhvr>
                                    </p:animRot>
                                    <p:animRot by="120000">
                                      <p:cBhvr>
                                        <p:cTn id="16" dur="600" fill="hold">
                                          <p:stCondLst>
                                            <p:cond delay="2400"/>
                                          </p:stCondLst>
                                        </p:cTn>
                                        <p:tgtEl>
                                          <p:spTgt spid="3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6"/>
                                        </p:tgtEl>
                                        <p:attrNameLst>
                                          <p:attrName>r</p:attrName>
                                        </p:attrNameLst>
                                      </p:cBhvr>
                                    </p:animRot>
                                    <p:animRot by="-240000">
                                      <p:cBhvr>
                                        <p:cTn id="19" dur="600" fill="hold">
                                          <p:stCondLst>
                                            <p:cond delay="600"/>
                                          </p:stCondLst>
                                        </p:cTn>
                                        <p:tgtEl>
                                          <p:spTgt spid="36"/>
                                        </p:tgtEl>
                                        <p:attrNameLst>
                                          <p:attrName>r</p:attrName>
                                        </p:attrNameLst>
                                      </p:cBhvr>
                                    </p:animRot>
                                    <p:animRot by="240000">
                                      <p:cBhvr>
                                        <p:cTn id="20" dur="600" fill="hold">
                                          <p:stCondLst>
                                            <p:cond delay="1200"/>
                                          </p:stCondLst>
                                        </p:cTn>
                                        <p:tgtEl>
                                          <p:spTgt spid="36"/>
                                        </p:tgtEl>
                                        <p:attrNameLst>
                                          <p:attrName>r</p:attrName>
                                        </p:attrNameLst>
                                      </p:cBhvr>
                                    </p:animRot>
                                    <p:animRot by="-240000">
                                      <p:cBhvr>
                                        <p:cTn id="21" dur="600" fill="hold">
                                          <p:stCondLst>
                                            <p:cond delay="1800"/>
                                          </p:stCondLst>
                                        </p:cTn>
                                        <p:tgtEl>
                                          <p:spTgt spid="36"/>
                                        </p:tgtEl>
                                        <p:attrNameLst>
                                          <p:attrName>r</p:attrName>
                                        </p:attrNameLst>
                                      </p:cBhvr>
                                    </p:animRot>
                                    <p:animRot by="120000">
                                      <p:cBhvr>
                                        <p:cTn id="22" dur="600" fill="hold">
                                          <p:stCondLst>
                                            <p:cond delay="24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35"/>
                                        </p:tgtEl>
                                        <p:attrNameLst>
                                          <p:attrName>r</p:attrName>
                                        </p:attrNameLst>
                                      </p:cBhvr>
                                    </p:animRot>
                                    <p:animRot by="-240000">
                                      <p:cBhvr>
                                        <p:cTn id="25" dur="600" fill="hold">
                                          <p:stCondLst>
                                            <p:cond delay="600"/>
                                          </p:stCondLst>
                                        </p:cTn>
                                        <p:tgtEl>
                                          <p:spTgt spid="35"/>
                                        </p:tgtEl>
                                        <p:attrNameLst>
                                          <p:attrName>r</p:attrName>
                                        </p:attrNameLst>
                                      </p:cBhvr>
                                    </p:animRot>
                                    <p:animRot by="240000">
                                      <p:cBhvr>
                                        <p:cTn id="26" dur="600" fill="hold">
                                          <p:stCondLst>
                                            <p:cond delay="1200"/>
                                          </p:stCondLst>
                                        </p:cTn>
                                        <p:tgtEl>
                                          <p:spTgt spid="35"/>
                                        </p:tgtEl>
                                        <p:attrNameLst>
                                          <p:attrName>r</p:attrName>
                                        </p:attrNameLst>
                                      </p:cBhvr>
                                    </p:animRot>
                                    <p:animRot by="-240000">
                                      <p:cBhvr>
                                        <p:cTn id="27" dur="600" fill="hold">
                                          <p:stCondLst>
                                            <p:cond delay="1800"/>
                                          </p:stCondLst>
                                        </p:cTn>
                                        <p:tgtEl>
                                          <p:spTgt spid="35"/>
                                        </p:tgtEl>
                                        <p:attrNameLst>
                                          <p:attrName>r</p:attrName>
                                        </p:attrNameLst>
                                      </p:cBhvr>
                                    </p:animRot>
                                    <p:animRot by="120000">
                                      <p:cBhvr>
                                        <p:cTn id="28" dur="600" fill="hold">
                                          <p:stCondLst>
                                            <p:cond delay="2400"/>
                                          </p:stCondLst>
                                        </p:cTn>
                                        <p:tgtEl>
                                          <p:spTgt spid="35"/>
                                        </p:tgtEl>
                                        <p:attrNameLst>
                                          <p:attrName>r</p:attrName>
                                        </p:attrNameLst>
                                      </p:cBhvr>
                                    </p:animRot>
                                  </p:childTnLst>
                                </p:cTn>
                              </p:par>
                              <p:par>
                                <p:cTn id="29" presetID="47"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28"/>
                    </p:tgtEl>
                  </p:cond>
                </p:stCondLst>
                <p:endSync evt="end" delay="0">
                  <p:rtn val="all"/>
                </p:endSync>
                <p:childTnLst>
                  <p:par>
                    <p:cTn id="58" fill="hold">
                      <p:stCondLst>
                        <p:cond delay="0"/>
                      </p:stCondLst>
                      <p:childTnLst>
                        <p:par>
                          <p:cTn id="59" fill="hold">
                            <p:stCondLst>
                              <p:cond delay="0"/>
                            </p:stCondLst>
                            <p:childTnLst>
                              <p:par>
                                <p:cTn id="60" presetID="42" presetClass="exit" presetSubtype="0" fill="hold" grpId="1" nodeType="clickEffect">
                                  <p:stCondLst>
                                    <p:cond delay="0"/>
                                  </p:stCondLst>
                                  <p:childTnLst>
                                    <p:animEffect transition="out" filter="fade">
                                      <p:cBhvr>
                                        <p:cTn id="61" dur="1000"/>
                                        <p:tgtEl>
                                          <p:spTgt spid="28"/>
                                        </p:tgtEl>
                                      </p:cBhvr>
                                    </p:animEffect>
                                    <p:anim calcmode="lin" valueType="num">
                                      <p:cBhvr>
                                        <p:cTn id="62" dur="1000"/>
                                        <p:tgtEl>
                                          <p:spTgt spid="28"/>
                                        </p:tgtEl>
                                        <p:attrNameLst>
                                          <p:attrName>ppt_x</p:attrName>
                                        </p:attrNameLst>
                                      </p:cBhvr>
                                      <p:tavLst>
                                        <p:tav tm="0">
                                          <p:val>
                                            <p:strVal val="ppt_x"/>
                                          </p:val>
                                        </p:tav>
                                        <p:tav tm="100000">
                                          <p:val>
                                            <p:strVal val="ppt_x"/>
                                          </p:val>
                                        </p:tav>
                                      </p:tavLst>
                                    </p:anim>
                                    <p:anim calcmode="lin" valueType="num">
                                      <p:cBhvr>
                                        <p:cTn id="63" dur="1000"/>
                                        <p:tgtEl>
                                          <p:spTgt spid="28"/>
                                        </p:tgtEl>
                                        <p:attrNameLst>
                                          <p:attrName>ppt_y</p:attrName>
                                        </p:attrNameLst>
                                      </p:cBhvr>
                                      <p:tavLst>
                                        <p:tav tm="0">
                                          <p:val>
                                            <p:strVal val="ppt_y"/>
                                          </p:val>
                                        </p:tav>
                                        <p:tav tm="100000">
                                          <p:val>
                                            <p:strVal val="ppt_y+.1"/>
                                          </p:val>
                                        </p:tav>
                                      </p:tavLst>
                                    </p:anim>
                                    <p:set>
                                      <p:cBhvr>
                                        <p:cTn id="64"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5" restart="whenNotActive" fill="hold" evtFilter="cancelBubble" nodeType="interactiveSeq">
                <p:stCondLst>
                  <p:cond evt="onClick" delay="0">
                    <p:tgtEl>
                      <p:spTgt spid="33"/>
                    </p:tgtEl>
                  </p:cond>
                </p:stCondLst>
                <p:endSync evt="end" delay="0">
                  <p:rtn val="all"/>
                </p:endSync>
                <p:childTnLst>
                  <p:par>
                    <p:cTn id="66" fill="hold">
                      <p:stCondLst>
                        <p:cond delay="0"/>
                      </p:stCondLst>
                      <p:childTnLst>
                        <p:par>
                          <p:cTn id="67" fill="hold">
                            <p:stCondLst>
                              <p:cond delay="0"/>
                            </p:stCondLst>
                            <p:childTnLst>
                              <p:par>
                                <p:cTn id="68" presetID="42" presetClass="exit" presetSubtype="0" fill="hold" grpId="1" nodeType="clickEffect">
                                  <p:stCondLst>
                                    <p:cond delay="0"/>
                                  </p:stCondLst>
                                  <p:childTnLst>
                                    <p:animEffect transition="out" filter="fade">
                                      <p:cBhvr>
                                        <p:cTn id="69" dur="1000"/>
                                        <p:tgtEl>
                                          <p:spTgt spid="33"/>
                                        </p:tgtEl>
                                      </p:cBhvr>
                                    </p:animEffect>
                                    <p:anim calcmode="lin" valueType="num">
                                      <p:cBhvr>
                                        <p:cTn id="70" dur="1000"/>
                                        <p:tgtEl>
                                          <p:spTgt spid="33"/>
                                        </p:tgtEl>
                                        <p:attrNameLst>
                                          <p:attrName>ppt_x</p:attrName>
                                        </p:attrNameLst>
                                      </p:cBhvr>
                                      <p:tavLst>
                                        <p:tav tm="0">
                                          <p:val>
                                            <p:strVal val="ppt_x"/>
                                          </p:val>
                                        </p:tav>
                                        <p:tav tm="100000">
                                          <p:val>
                                            <p:strVal val="ppt_x"/>
                                          </p:val>
                                        </p:tav>
                                      </p:tavLst>
                                    </p:anim>
                                    <p:anim calcmode="lin" valueType="num">
                                      <p:cBhvr>
                                        <p:cTn id="71" dur="1000"/>
                                        <p:tgtEl>
                                          <p:spTgt spid="33"/>
                                        </p:tgtEl>
                                        <p:attrNameLst>
                                          <p:attrName>ppt_y</p:attrName>
                                        </p:attrNameLst>
                                      </p:cBhvr>
                                      <p:tavLst>
                                        <p:tav tm="0">
                                          <p:val>
                                            <p:strVal val="ppt_y"/>
                                          </p:val>
                                        </p:tav>
                                        <p:tav tm="100000">
                                          <p:val>
                                            <p:strVal val="ppt_y+.1"/>
                                          </p:val>
                                        </p:tav>
                                      </p:tavLst>
                                    </p:anim>
                                    <p:set>
                                      <p:cBhvr>
                                        <p:cTn id="72"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3" restart="whenNotActive" fill="hold" evtFilter="cancelBubble" nodeType="interactiveSeq">
                <p:stCondLst>
                  <p:cond evt="onClick" delay="0">
                    <p:tgtEl>
                      <p:spTgt spid="39"/>
                    </p:tgtEl>
                  </p:cond>
                </p:stCondLst>
                <p:endSync evt="end" delay="0">
                  <p:rtn val="all"/>
                </p:endSync>
                <p:childTnLst>
                  <p:par>
                    <p:cTn id="74" fill="hold">
                      <p:stCondLst>
                        <p:cond delay="0"/>
                      </p:stCondLst>
                      <p:childTnLst>
                        <p:par>
                          <p:cTn id="75" fill="hold">
                            <p:stCondLst>
                              <p:cond delay="0"/>
                            </p:stCondLst>
                            <p:childTnLst>
                              <p:par>
                                <p:cTn id="76" presetID="21" presetClass="emph" presetSubtype="0" repeatCount="indefinite" fill="hold" grpId="1" nodeType="withEffect">
                                  <p:stCondLst>
                                    <p:cond delay="0"/>
                                  </p:stCondLst>
                                  <p:childTnLst>
                                    <p:animClr clrSpc="hsl" dir="cw">
                                      <p:cBhvr override="childStyle">
                                        <p:cTn id="77" dur="500" fill="hold"/>
                                        <p:tgtEl>
                                          <p:spTgt spid="39"/>
                                        </p:tgtEl>
                                        <p:attrNameLst>
                                          <p:attrName>style.color</p:attrName>
                                        </p:attrNameLst>
                                      </p:cBhvr>
                                      <p:by>
                                        <p:hsl h="7200000" s="0" l="0"/>
                                      </p:by>
                                    </p:animClr>
                                    <p:animClr clrSpc="hsl" dir="cw">
                                      <p:cBhvr>
                                        <p:cTn id="78" dur="500" fill="hold"/>
                                        <p:tgtEl>
                                          <p:spTgt spid="39"/>
                                        </p:tgtEl>
                                        <p:attrNameLst>
                                          <p:attrName>fillcolor</p:attrName>
                                        </p:attrNameLst>
                                      </p:cBhvr>
                                      <p:by>
                                        <p:hsl h="7200000" s="0" l="0"/>
                                      </p:by>
                                    </p:animClr>
                                    <p:animClr clrSpc="hsl" dir="cw">
                                      <p:cBhvr>
                                        <p:cTn id="79" dur="500" fill="hold"/>
                                        <p:tgtEl>
                                          <p:spTgt spid="39"/>
                                        </p:tgtEl>
                                        <p:attrNameLst>
                                          <p:attrName>stroke.color</p:attrName>
                                        </p:attrNameLst>
                                      </p:cBhvr>
                                      <p:by>
                                        <p:hsl h="7200000" s="0" l="0"/>
                                      </p:by>
                                    </p:animClr>
                                    <p:set>
                                      <p:cBhvr>
                                        <p:cTn id="80" dur="500" fill="hold"/>
                                        <p:tgtEl>
                                          <p:spTgt spid="39"/>
                                        </p:tgtEl>
                                        <p:attrNameLst>
                                          <p:attrName>fill.type</p:attrName>
                                        </p:attrNameLst>
                                      </p:cBhvr>
                                      <p:to>
                                        <p:strVal val="solid"/>
                                      </p:to>
                                    </p:set>
                                  </p:childTnLst>
                                </p:cTn>
                              </p:par>
                              <p:par>
                                <p:cTn id="81" presetID="1" presetClass="mediacall" presetSubtype="0" fill="hold" nodeType="withEffect">
                                  <p:stCondLst>
                                    <p:cond delay="0"/>
                                  </p:stCondLst>
                                  <p:childTnLst>
                                    <p:cmd type="call" cmd="playFrom(0.0)">
                                      <p:cBhvr>
                                        <p:cTn id="82" dur="4744" fill="hold"/>
                                        <p:tgtEl>
                                          <p:spTgt spid="15"/>
                                        </p:tgtEl>
                                      </p:cBhvr>
                                    </p:cmd>
                                  </p:childTnLst>
                                </p:cTn>
                              </p:par>
                              <p:par>
                                <p:cTn id="83" presetID="2" presetClass="exit" presetSubtype="1" fill="hold" nodeType="withEffect">
                                  <p:stCondLst>
                                    <p:cond delay="0"/>
                                  </p:stCondLst>
                                  <p:childTnLst>
                                    <p:anim calcmode="lin" valueType="num">
                                      <p:cBhvr additive="base">
                                        <p:cTn id="84" dur="2000"/>
                                        <p:tgtEl>
                                          <p:spTgt spid="37"/>
                                        </p:tgtEl>
                                        <p:attrNameLst>
                                          <p:attrName>ppt_x</p:attrName>
                                        </p:attrNameLst>
                                      </p:cBhvr>
                                      <p:tavLst>
                                        <p:tav tm="0">
                                          <p:val>
                                            <p:strVal val="ppt_x"/>
                                          </p:val>
                                        </p:tav>
                                        <p:tav tm="100000">
                                          <p:val>
                                            <p:strVal val="ppt_x"/>
                                          </p:val>
                                        </p:tav>
                                      </p:tavLst>
                                    </p:anim>
                                    <p:anim calcmode="lin" valueType="num">
                                      <p:cBhvr additive="base">
                                        <p:cTn id="85" dur="2000"/>
                                        <p:tgtEl>
                                          <p:spTgt spid="37"/>
                                        </p:tgtEl>
                                        <p:attrNameLst>
                                          <p:attrName>ppt_y</p:attrName>
                                        </p:attrNameLst>
                                      </p:cBhvr>
                                      <p:tavLst>
                                        <p:tav tm="0">
                                          <p:val>
                                            <p:strVal val="ppt_y"/>
                                          </p:val>
                                        </p:tav>
                                        <p:tav tm="100000">
                                          <p:val>
                                            <p:strVal val="0-ppt_h/2"/>
                                          </p:val>
                                        </p:tav>
                                      </p:tavLst>
                                    </p:anim>
                                    <p:set>
                                      <p:cBhvr>
                                        <p:cTn id="86" dur="1" fill="hold">
                                          <p:stCondLst>
                                            <p:cond delay="1999"/>
                                          </p:stCondLst>
                                        </p:cTn>
                                        <p:tgtEl>
                                          <p:spTgt spid="37"/>
                                        </p:tgtEl>
                                        <p:attrNameLst>
                                          <p:attrName>style.visibility</p:attrName>
                                        </p:attrNameLst>
                                      </p:cBhvr>
                                      <p:to>
                                        <p:strVal val="hidden"/>
                                      </p:to>
                                    </p:set>
                                  </p:childTnLst>
                                </p:cTn>
                              </p:par>
                              <p:par>
                                <p:cTn id="87" presetID="63" presetClass="path" presetSubtype="0" accel="50000" decel="50000" fill="hold" nodeType="withEffect">
                                  <p:stCondLst>
                                    <p:cond delay="0"/>
                                  </p:stCondLst>
                                  <p:childTnLst>
                                    <p:animMotion origin="layout" path="M 3.61111E-6 3.33333E-6 L 0.18559 0.04444 " pathEditMode="relative" rAng="0" ptsTypes="AA">
                                      <p:cBhvr>
                                        <p:cTn id="88" dur="3000" fill="hold"/>
                                        <p:tgtEl>
                                          <p:spTgt spid="32"/>
                                        </p:tgtEl>
                                        <p:attrNameLst>
                                          <p:attrName>ppt_x</p:attrName>
                                          <p:attrName>ppt_y</p:attrName>
                                        </p:attrNameLst>
                                      </p:cBhvr>
                                      <p:rCtr x="9271" y="2222"/>
                                    </p:animMotion>
                                  </p:childTnLst>
                                </p:cTn>
                              </p:par>
                              <p:par>
                                <p:cTn id="89" presetID="35" presetClass="path" presetSubtype="0" accel="50000" decel="50000" fill="hold" nodeType="withEffect">
                                  <p:stCondLst>
                                    <p:cond delay="0"/>
                                  </p:stCondLst>
                                  <p:childTnLst>
                                    <p:animMotion origin="layout" path="M -2.5E-6 -2.22222E-6 L -0.07239 0.00834 " pathEditMode="relative" rAng="0" ptsTypes="AA">
                                      <p:cBhvr>
                                        <p:cTn id="90" dur="3000" fill="hold"/>
                                        <p:tgtEl>
                                          <p:spTgt spid="36"/>
                                        </p:tgtEl>
                                        <p:attrNameLst>
                                          <p:attrName>ppt_x</p:attrName>
                                          <p:attrName>ppt_y</p:attrName>
                                        </p:attrNameLst>
                                      </p:cBhvr>
                                      <p:rCtr x="-3628" y="401"/>
                                    </p:animMotion>
                                  </p:childTnLst>
                                </p:cTn>
                              </p:par>
                              <p:par>
                                <p:cTn id="91" presetID="35" presetClass="path" presetSubtype="0" accel="50000" decel="50000" fill="hold" nodeType="withEffect">
                                  <p:stCondLst>
                                    <p:cond delay="0"/>
                                  </p:stCondLst>
                                  <p:childTnLst>
                                    <p:animMotion origin="layout" path="M 3.33333E-6 2.59259E-6 L -0.10261 0.13981 " pathEditMode="relative" rAng="0" ptsTypes="AA">
                                      <p:cBhvr>
                                        <p:cTn id="92" dur="3000" fill="hold"/>
                                        <p:tgtEl>
                                          <p:spTgt spid="35"/>
                                        </p:tgtEl>
                                        <p:attrNameLst>
                                          <p:attrName>ppt_x</p:attrName>
                                          <p:attrName>ppt_y</p:attrName>
                                        </p:attrNameLst>
                                      </p:cBhvr>
                                      <p:rCtr x="-5139" y="6975"/>
                                    </p:animMotion>
                                  </p:childTnLst>
                                </p:cTn>
                              </p:par>
                            </p:childTnLst>
                          </p:cTn>
                        </p:par>
                      </p:childTnLst>
                    </p:cTn>
                  </p:par>
                </p:childTnLst>
              </p:cTn>
              <p:nextCondLst>
                <p:cond evt="onClick" delay="0">
                  <p:tgtEl>
                    <p:spTgt spid="39"/>
                  </p:tgtEl>
                </p:cond>
              </p:nextCondLst>
            </p:seq>
            <p:audio>
              <p:cMediaNode vol="80000">
                <p:cTn id="93" fill="hold" display="0">
                  <p:stCondLst>
                    <p:cond delay="indefinite"/>
                  </p:stCondLst>
                  <p:endCondLst>
                    <p:cond evt="onStopAudio" delay="0">
                      <p:tgtEl>
                        <p:sldTgt/>
                      </p:tgtEl>
                    </p:cond>
                  </p:endCondLst>
                </p:cTn>
                <p:tgtEl>
                  <p:spTgt spid="15"/>
                </p:tgtEl>
              </p:cMediaNode>
            </p:audio>
            <p:seq concurrent="1" nextAc="seek">
              <p:cTn id="94" restart="whenNotActive" fill="hold" evtFilter="cancelBubble" nodeType="interactiveSeq">
                <p:stCondLst>
                  <p:cond evt="onClick" delay="0">
                    <p:tgtEl>
                      <p:spTgt spid="17"/>
                    </p:tgtEl>
                  </p:cond>
                </p:stCondLst>
                <p:endSync evt="end" delay="0">
                  <p:rtn val="all"/>
                </p:endSync>
                <p:childTnLst>
                  <p:par>
                    <p:cTn id="95" fill="hold">
                      <p:stCondLst>
                        <p:cond delay="0"/>
                      </p:stCondLst>
                      <p:childTnLst>
                        <p:par>
                          <p:cTn id="96" fill="hold">
                            <p:stCondLst>
                              <p:cond delay="0"/>
                            </p:stCondLst>
                            <p:childTnLst>
                              <p:par>
                                <p:cTn id="97" presetID="8" presetClass="emph" presetSubtype="0" fill="hold" nodeType="clickEffect">
                                  <p:stCondLst>
                                    <p:cond delay="0"/>
                                  </p:stCondLst>
                                  <p:childTnLst>
                                    <p:animRot by="21600000">
                                      <p:cBhvr>
                                        <p:cTn id="98" dur="15000" fill="hold"/>
                                        <p:tgtEl>
                                          <p:spTgt spid="20"/>
                                        </p:tgtEl>
                                        <p:attrNameLst>
                                          <p:attrName>r</p:attrName>
                                        </p:attrNameLst>
                                      </p:cBhvr>
                                    </p:animRot>
                                  </p:childTnLst>
                                </p:cTn>
                              </p:par>
                            </p:childTnLst>
                          </p:cTn>
                        </p:par>
                        <p:par>
                          <p:cTn id="99" fill="hold">
                            <p:stCondLst>
                              <p:cond delay="15000"/>
                            </p:stCondLst>
                            <p:childTnLst>
                              <p:par>
                                <p:cTn id="100" presetID="1" presetClass="entr" presetSubtype="0" fill="hold" grpId="0" nodeType="afterEffect">
                                  <p:stCondLst>
                                    <p:cond delay="0"/>
                                  </p:stCondLst>
                                  <p:childTnLst>
                                    <p:set>
                                      <p:cBhvr>
                                        <p:cTn id="101" dur="1" fill="hold">
                                          <p:stCondLst>
                                            <p:cond delay="0"/>
                                          </p:stCondLst>
                                        </p:cTn>
                                        <p:tgtEl>
                                          <p:spTgt spid="57"/>
                                        </p:tgtEl>
                                        <p:attrNameLst>
                                          <p:attrName>style.visibility</p:attrName>
                                        </p:attrNameLst>
                                      </p:cBhvr>
                                      <p:to>
                                        <p:strVal val="visible"/>
                                      </p:to>
                                    </p:set>
                                  </p:childTnLst>
                                </p:cTn>
                              </p:par>
                              <p:par>
                                <p:cTn id="102" presetID="1" presetClass="exit" presetSubtype="0" fill="hold" grpId="1" nodeType="withEffect">
                                  <p:stCondLst>
                                    <p:cond delay="2000"/>
                                  </p:stCondLst>
                                  <p:childTnLst>
                                    <p:set>
                                      <p:cBhvr>
                                        <p:cTn id="103"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8" grpId="0" bldLvl="0" animBg="1"/>
      <p:bldP spid="28" grpId="1" bldLvl="0" animBg="1"/>
      <p:bldP spid="33" grpId="0" bldLvl="0" animBg="1"/>
      <p:bldP spid="33" grpId="1" bldLvl="0" animBg="1"/>
      <p:bldP spid="39" grpId="0" bldLvl="0" animBg="1"/>
      <p:bldP spid="39" grpId="1" bldLvl="0" animBg="1"/>
      <p:bldP spid="41" grpId="0"/>
      <p:bldP spid="57" grpId="0" bldLvl="0" animBg="1"/>
      <p:bldP spid="57"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ai cuu dai duong 2\4742a38d613d97be6200f1154f11a2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71450"/>
            <a:ext cx="9143999" cy="6248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Giai cuu dai duong 2\4c.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66801" y="2424651"/>
            <a:ext cx="6055949" cy="27378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ADMIN\Desktop\Giai cuu dai duong 2\Luo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000250"/>
            <a:ext cx="8915400" cy="8077200"/>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1654147" y="2391447"/>
            <a:ext cx="2421741"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A</a:t>
            </a:r>
            <a:r>
              <a:rPr lang="en-US" sz="2400" kern="1200">
                <a:solidFill>
                  <a:srgbClr val="0033CC"/>
                </a:solidFill>
                <a:latin typeface="Times New Roman" panose="02020603050405020304" pitchFamily="18" charset="0"/>
                <a:cs typeface="Times New Roman" panose="02020603050405020304" pitchFamily="18" charset="0"/>
              </a:rPr>
              <a:t>. Có</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5046345" y="2366861"/>
            <a:ext cx="2649855"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B</a:t>
            </a:r>
            <a:r>
              <a:rPr lang="en-US" sz="2400" kern="1200">
                <a:solidFill>
                  <a:srgbClr val="0033CC"/>
                </a:solidFill>
                <a:latin typeface="Times New Roman" panose="02020603050405020304" pitchFamily="18" charset="0"/>
                <a:cs typeface="Times New Roman" panose="02020603050405020304" pitchFamily="18" charset="0"/>
              </a:rPr>
              <a:t>. </a:t>
            </a:r>
            <a:r>
              <a:rPr lang="en-US" sz="2400" kern="1200">
                <a:solidFill>
                  <a:srgbClr val="0033CC"/>
                </a:solidFill>
                <a:latin typeface="Times New Roman" panose="02020603050405020304" pitchFamily="18" charset="0"/>
                <a:cs typeface="Times New Roman" panose="02020603050405020304" pitchFamily="18" charset="0"/>
                <a:sym typeface="+mn-ea"/>
              </a:rPr>
              <a:t>Không</a:t>
            </a:r>
            <a:endParaRPr lang="en-US" sz="1999" kern="1200" dirty="0">
              <a:solidFill>
                <a:srgbClr val="0033CC"/>
              </a:solidFill>
              <a:latin typeface="Times New Roman" panose="02020603050405020304" pitchFamily="18" charset="0"/>
              <a:cs typeface="Times New Roman" panose="02020603050405020304" pitchFamily="18" charset="0"/>
            </a:endParaRPr>
          </a:p>
        </p:txBody>
      </p:sp>
      <p:pic>
        <p:nvPicPr>
          <p:cNvPr id="29" name="Picture 11" descr="C:\Users\ADMIN\Desktop\Giai cuu dai duong 2\seashell-border-382756.jpg"/>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76400" y="57150"/>
            <a:ext cx="6019800" cy="2057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p:cNvSpPr txBox="1"/>
          <p:nvPr/>
        </p:nvSpPr>
        <p:spPr>
          <a:xfrm>
            <a:off x="2001992" y="306144"/>
            <a:ext cx="5140015" cy="1816395"/>
          </a:xfrm>
          <a:prstGeom prst="rect">
            <a:avLst/>
          </a:prstGeom>
          <a:noFill/>
        </p:spPr>
        <p:txBody>
          <a:bodyPr wrap="square" rtlCol="0">
            <a:spAutoFit/>
          </a:bodyPr>
          <a:lstStyle/>
          <a:p>
            <a:pPr algn="ctr">
              <a:buClrTx/>
              <a:buFontTx/>
              <a:buNone/>
            </a:pPr>
            <a:r>
              <a:rPr lang="en-US" sz="2801" kern="1200" dirty="0" err="1">
                <a:solidFill>
                  <a:srgbClr val="0033CC"/>
                </a:solidFill>
                <a:latin typeface="Times New Roman" panose="02020603050405020304" pitchFamily="18" charset="0"/>
                <a:cs typeface="Times New Roman" panose="02020603050405020304" pitchFamily="18" charset="0"/>
              </a:rPr>
              <a:t>Cuối</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dirty="0" err="1">
                <a:solidFill>
                  <a:srgbClr val="0033CC"/>
                </a:solidFill>
                <a:latin typeface="Times New Roman" panose="02020603050405020304" pitchFamily="18" charset="0"/>
                <a:cs typeface="Times New Roman" panose="02020603050405020304" pitchFamily="18" charset="0"/>
              </a:rPr>
              <a:t>đoạn</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dirty="0" err="1">
                <a:solidFill>
                  <a:srgbClr val="0033CC"/>
                </a:solidFill>
                <a:latin typeface="Times New Roman" panose="02020603050405020304" pitchFamily="18" charset="0"/>
                <a:cs typeface="Times New Roman" panose="02020603050405020304" pitchFamily="18" charset="0"/>
              </a:rPr>
              <a:t>trích</a:t>
            </a:r>
            <a:r>
              <a:rPr lang="en-US" sz="2801" kern="1200">
                <a:solidFill>
                  <a:srgbClr val="0033CC"/>
                </a:solidFill>
                <a:latin typeface="Times New Roman" panose="02020603050405020304" pitchFamily="18" charset="0"/>
                <a:cs typeface="Times New Roman" panose="02020603050405020304" pitchFamily="18" charset="0"/>
              </a:rPr>
              <a:t>, ông Toàn Nha bị thương nặng do bệnh sĩ của mình gây ra nhưng ông có nhận ra sai lầm hay không?</a:t>
            </a:r>
            <a:endParaRPr lang="en-US" sz="2801" kern="1200" dirty="0">
              <a:solidFill>
                <a:srgbClr val="0033CC"/>
              </a:solidFill>
              <a:latin typeface="Times New Roman" panose="02020603050405020304" pitchFamily="18" charset="0"/>
              <a:cs typeface="Times New Roman" panose="02020603050405020304" pitchFamily="18" charset="0"/>
            </a:endParaRPr>
          </a:p>
        </p:txBody>
      </p:sp>
      <p:pic>
        <p:nvPicPr>
          <p:cNvPr id="31" name="Picture 2" descr="C:\Users\ADMIN\Desktop\Phan Thi Do Uyen\Giai cuu dai duong\Picture2.png">
            <a:hlinkClick r:id="" action="ppaction://hlinkshowjump?jump=nextslid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4893" y="3914775"/>
            <a:ext cx="1361507"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9906000" y="2893786"/>
            <a:ext cx="609600" cy="609600"/>
          </a:xfrm>
          <a:prstGeom prst="rect">
            <a:avLst/>
          </a:prstGeom>
        </p:spPr>
      </p:pic>
      <p:pic>
        <p:nvPicPr>
          <p:cNvPr id="13" name="Picture 2" descr="C:\Users\ADMIN\Desktop\Doremon cau ca ( trac nghiem )\Picture1 (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5162" y="552543"/>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times up"/>
          <p:cNvGrpSpPr/>
          <p:nvPr/>
        </p:nvGrpSpPr>
        <p:grpSpPr>
          <a:xfrm>
            <a:off x="588045" y="133350"/>
            <a:ext cx="757084" cy="375064"/>
            <a:chOff x="2989747" y="438150"/>
            <a:chExt cx="1572029" cy="683752"/>
          </a:xfrm>
        </p:grpSpPr>
        <p:sp>
          <p:nvSpPr>
            <p:cNvPr id="15" name="Rounded Rectangle 14"/>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GB" sz="2801" kern="1200" dirty="0">
                <a:solidFill>
                  <a:srgbClr val="FFFFFF"/>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GB" sz="1099" kern="1200" dirty="0" err="1">
                  <a:solidFill>
                    <a:srgbClr val="FFFFFF"/>
                  </a:solidFill>
                  <a:latin typeface="Times New Roman" panose="02020603050405020304" pitchFamily="18" charset="0"/>
                  <a:cs typeface="Times New Roman" panose="02020603050405020304" pitchFamily="18" charset="0"/>
                </a:rPr>
                <a:t>Bắt</a:t>
              </a:r>
              <a:r>
                <a:rPr lang="en-GB" sz="1099" kern="1200" dirty="0">
                  <a:solidFill>
                    <a:srgbClr val="FFFFFF"/>
                  </a:solidFill>
                  <a:latin typeface="Times New Roman" panose="02020603050405020304" pitchFamily="18" charset="0"/>
                  <a:cs typeface="Times New Roman" panose="02020603050405020304" pitchFamily="18" charset="0"/>
                </a:rPr>
                <a:t> </a:t>
              </a:r>
              <a:r>
                <a:rPr lang="en-GB" sz="1099" kern="1200" dirty="0" err="1">
                  <a:solidFill>
                    <a:srgbClr val="FFFFFF"/>
                  </a:solidFill>
                  <a:latin typeface="Times New Roman" panose="02020603050405020304" pitchFamily="18" charset="0"/>
                  <a:cs typeface="Times New Roman" panose="02020603050405020304" pitchFamily="18" charset="0"/>
                </a:rPr>
                <a:t>đầu</a:t>
              </a:r>
              <a:r>
                <a:rPr lang="en-GB" sz="1099" kern="1200" dirty="0">
                  <a:solidFill>
                    <a:srgbClr val="FFFFFF"/>
                  </a:solidFill>
                  <a:latin typeface="Times New Roman" panose="02020603050405020304" pitchFamily="18" charset="0"/>
                  <a:cs typeface="Times New Roman" panose="02020603050405020304" pitchFamily="18" charset="0"/>
                </a:rPr>
                <a:t>!</a:t>
              </a:r>
            </a:p>
          </p:txBody>
        </p:sp>
      </p:grpSp>
      <p:pic>
        <p:nvPicPr>
          <p:cNvPr id="17" name="Picture 3" descr="C:\Users\ADMIN\Desktop\Picture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9482" y="720480"/>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933247" y="708850"/>
            <a:ext cx="90244" cy="76328"/>
            <a:chOff x="2455863" y="2411803"/>
            <a:chExt cx="566738" cy="566738"/>
          </a:xfrm>
        </p:grpSpPr>
        <p:sp>
          <p:nvSpPr>
            <p:cNvPr id="1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2"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934593" y="1261150"/>
            <a:ext cx="90244" cy="76328"/>
            <a:chOff x="2455863" y="2411803"/>
            <a:chExt cx="566738" cy="566738"/>
          </a:xfrm>
        </p:grpSpPr>
        <p:sp>
          <p:nvSpPr>
            <p:cNvPr id="3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6"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38" name="Group 37"/>
          <p:cNvGrpSpPr/>
          <p:nvPr/>
        </p:nvGrpSpPr>
        <p:grpSpPr>
          <a:xfrm>
            <a:off x="1231629" y="1001869"/>
            <a:ext cx="90244" cy="76328"/>
            <a:chOff x="2455863" y="2411803"/>
            <a:chExt cx="566738" cy="566738"/>
          </a:xfrm>
        </p:grpSpPr>
        <p:sp>
          <p:nvSpPr>
            <p:cNvPr id="3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2"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44" name="Group 43"/>
          <p:cNvGrpSpPr/>
          <p:nvPr/>
        </p:nvGrpSpPr>
        <p:grpSpPr>
          <a:xfrm>
            <a:off x="661894" y="1026808"/>
            <a:ext cx="90244" cy="76328"/>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8"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sp>
        <p:nvSpPr>
          <p:cNvPr id="50" name="Oval 107"/>
          <p:cNvSpPr>
            <a:spLocks noChangeArrowheads="1"/>
          </p:cNvSpPr>
          <p:nvPr/>
        </p:nvSpPr>
        <p:spPr bwMode="auto">
          <a:xfrm>
            <a:off x="944484" y="998992"/>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1" name="Explosion 2 50"/>
          <p:cNvSpPr/>
          <p:nvPr/>
        </p:nvSpPr>
        <p:spPr>
          <a:xfrm>
            <a:off x="1174296" y="3237255"/>
            <a:ext cx="2362200" cy="155553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00FF"/>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330426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32" presetClass="emph" presetSubtype="0" repeatCount="indefinite" fill="hold" nodeType="withEffect">
                                  <p:stCondLst>
                                    <p:cond delay="0"/>
                                  </p:stCondLst>
                                  <p:childTnLst>
                                    <p:animRot by="120000">
                                      <p:cBhvr>
                                        <p:cTn id="16" dur="500" fill="hold">
                                          <p:stCondLst>
                                            <p:cond delay="0"/>
                                          </p:stCondLst>
                                        </p:cTn>
                                        <p:tgtEl>
                                          <p:spTgt spid="2051"/>
                                        </p:tgtEl>
                                        <p:attrNameLst>
                                          <p:attrName>r</p:attrName>
                                        </p:attrNameLst>
                                      </p:cBhvr>
                                    </p:animRot>
                                    <p:animRot by="-240000">
                                      <p:cBhvr>
                                        <p:cTn id="17" dur="1000" fill="hold">
                                          <p:stCondLst>
                                            <p:cond delay="1000"/>
                                          </p:stCondLst>
                                        </p:cTn>
                                        <p:tgtEl>
                                          <p:spTgt spid="2051"/>
                                        </p:tgtEl>
                                        <p:attrNameLst>
                                          <p:attrName>r</p:attrName>
                                        </p:attrNameLst>
                                      </p:cBhvr>
                                    </p:animRot>
                                    <p:animRot by="240000">
                                      <p:cBhvr>
                                        <p:cTn id="18" dur="1000" fill="hold">
                                          <p:stCondLst>
                                            <p:cond delay="2000"/>
                                          </p:stCondLst>
                                        </p:cTn>
                                        <p:tgtEl>
                                          <p:spTgt spid="2051"/>
                                        </p:tgtEl>
                                        <p:attrNameLst>
                                          <p:attrName>r</p:attrName>
                                        </p:attrNameLst>
                                      </p:cBhvr>
                                    </p:animRot>
                                    <p:animRot by="-240000">
                                      <p:cBhvr>
                                        <p:cTn id="19" dur="1000" fill="hold">
                                          <p:stCondLst>
                                            <p:cond delay="3000"/>
                                          </p:stCondLst>
                                        </p:cTn>
                                        <p:tgtEl>
                                          <p:spTgt spid="2051"/>
                                        </p:tgtEl>
                                        <p:attrNameLst>
                                          <p:attrName>r</p:attrName>
                                        </p:attrNameLst>
                                      </p:cBhvr>
                                    </p:animRot>
                                    <p:animRot by="120000">
                                      <p:cBhvr>
                                        <p:cTn id="20" dur="1000" fill="hold">
                                          <p:stCondLst>
                                            <p:cond delay="4000"/>
                                          </p:stCondLst>
                                        </p:cTn>
                                        <p:tgtEl>
                                          <p:spTgt spid="2051"/>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42" presetClass="exit" presetSubtype="0" fill="hold" grpId="1" nodeType="clickEffect">
                                  <p:stCondLst>
                                    <p:cond delay="0"/>
                                  </p:stCondLst>
                                  <p:childTnLst>
                                    <p:animEffect transition="out" filter="fade">
                                      <p:cBhvr>
                                        <p:cTn id="37" dur="1000"/>
                                        <p:tgtEl>
                                          <p:spTgt spid="24"/>
                                        </p:tgtEl>
                                      </p:cBhvr>
                                    </p:animEffect>
                                    <p:anim calcmode="lin" valueType="num">
                                      <p:cBhvr>
                                        <p:cTn id="38" dur="1000"/>
                                        <p:tgtEl>
                                          <p:spTgt spid="24"/>
                                        </p:tgtEl>
                                        <p:attrNameLst>
                                          <p:attrName>ppt_x</p:attrName>
                                        </p:attrNameLst>
                                      </p:cBhvr>
                                      <p:tavLst>
                                        <p:tav tm="0">
                                          <p:val>
                                            <p:strVal val="ppt_x"/>
                                          </p:val>
                                        </p:tav>
                                        <p:tav tm="100000">
                                          <p:val>
                                            <p:strVal val="ppt_x"/>
                                          </p:val>
                                        </p:tav>
                                      </p:tavLst>
                                    </p:anim>
                                    <p:anim calcmode="lin" valueType="num">
                                      <p:cBhvr>
                                        <p:cTn id="39" dur="1000"/>
                                        <p:tgtEl>
                                          <p:spTgt spid="24"/>
                                        </p:tgtEl>
                                        <p:attrNameLst>
                                          <p:attrName>ppt_y</p:attrName>
                                        </p:attrNameLst>
                                      </p:cBhvr>
                                      <p:tavLst>
                                        <p:tav tm="0">
                                          <p:val>
                                            <p:strVal val="ppt_y"/>
                                          </p:val>
                                        </p:tav>
                                        <p:tav tm="100000">
                                          <p:val>
                                            <p:strVal val="ppt_y+.1"/>
                                          </p:val>
                                        </p:tav>
                                      </p:tavLst>
                                    </p:anim>
                                    <p:set>
                                      <p:cBhvr>
                                        <p:cTn id="40"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21" presetClass="emph" presetSubtype="0" repeatCount="indefinite" fill="hold" grpId="1" nodeType="withEffect">
                                  <p:stCondLst>
                                    <p:cond delay="0"/>
                                  </p:stCondLst>
                                  <p:childTnLst>
                                    <p:animClr clrSpc="hsl" dir="cw">
                                      <p:cBhvr override="childStyle">
                                        <p:cTn id="45" dur="500" fill="hold"/>
                                        <p:tgtEl>
                                          <p:spTgt spid="27"/>
                                        </p:tgtEl>
                                        <p:attrNameLst>
                                          <p:attrName>style.color</p:attrName>
                                        </p:attrNameLst>
                                      </p:cBhvr>
                                      <p:by>
                                        <p:hsl h="7200000" s="0" l="0"/>
                                      </p:by>
                                    </p:animClr>
                                    <p:animClr clrSpc="hsl" dir="cw">
                                      <p:cBhvr>
                                        <p:cTn id="46" dur="500" fill="hold"/>
                                        <p:tgtEl>
                                          <p:spTgt spid="27"/>
                                        </p:tgtEl>
                                        <p:attrNameLst>
                                          <p:attrName>fillcolor</p:attrName>
                                        </p:attrNameLst>
                                      </p:cBhvr>
                                      <p:by>
                                        <p:hsl h="7200000" s="0" l="0"/>
                                      </p:by>
                                    </p:animClr>
                                    <p:animClr clrSpc="hsl" dir="cw">
                                      <p:cBhvr>
                                        <p:cTn id="47" dur="500" fill="hold"/>
                                        <p:tgtEl>
                                          <p:spTgt spid="27"/>
                                        </p:tgtEl>
                                        <p:attrNameLst>
                                          <p:attrName>stroke.color</p:attrName>
                                        </p:attrNameLst>
                                      </p:cBhvr>
                                      <p:by>
                                        <p:hsl h="7200000" s="0" l="0"/>
                                      </p:by>
                                    </p:animClr>
                                    <p:set>
                                      <p:cBhvr>
                                        <p:cTn id="48" dur="500" fill="hold"/>
                                        <p:tgtEl>
                                          <p:spTgt spid="27"/>
                                        </p:tgtEl>
                                        <p:attrNameLst>
                                          <p:attrName>fill.type</p:attrName>
                                        </p:attrNameLst>
                                      </p:cBhvr>
                                      <p:to>
                                        <p:strVal val="solid"/>
                                      </p:to>
                                    </p:set>
                                  </p:childTnLst>
                                </p:cTn>
                              </p:par>
                              <p:par>
                                <p:cTn id="49" presetID="1" presetClass="mediacall" presetSubtype="0" fill="hold" nodeType="withEffect">
                                  <p:stCondLst>
                                    <p:cond delay="0"/>
                                  </p:stCondLst>
                                  <p:childTnLst>
                                    <p:cmd type="call" cmd="playFrom(0.0)">
                                      <p:cBhvr>
                                        <p:cTn id="50" dur="4744" fill="hold"/>
                                        <p:tgtEl>
                                          <p:spTgt spid="12"/>
                                        </p:tgtEl>
                                      </p:cBhvr>
                                    </p:cmd>
                                  </p:childTnLst>
                                </p:cTn>
                              </p:par>
                              <p:par>
                                <p:cTn id="51" presetID="2" presetClass="exit" presetSubtype="1" fill="hold" nodeType="withEffect">
                                  <p:stCondLst>
                                    <p:cond delay="0"/>
                                  </p:stCondLst>
                                  <p:childTnLst>
                                    <p:anim calcmode="lin" valueType="num">
                                      <p:cBhvr additive="base">
                                        <p:cTn id="52" dur="2000"/>
                                        <p:tgtEl>
                                          <p:spTgt spid="23"/>
                                        </p:tgtEl>
                                        <p:attrNameLst>
                                          <p:attrName>ppt_x</p:attrName>
                                        </p:attrNameLst>
                                      </p:cBhvr>
                                      <p:tavLst>
                                        <p:tav tm="0">
                                          <p:val>
                                            <p:strVal val="ppt_x"/>
                                          </p:val>
                                        </p:tav>
                                        <p:tav tm="100000">
                                          <p:val>
                                            <p:strVal val="ppt_x"/>
                                          </p:val>
                                        </p:tav>
                                      </p:tavLst>
                                    </p:anim>
                                    <p:anim calcmode="lin" valueType="num">
                                      <p:cBhvr additive="base">
                                        <p:cTn id="53" dur="2000"/>
                                        <p:tgtEl>
                                          <p:spTgt spid="23"/>
                                        </p:tgtEl>
                                        <p:attrNameLst>
                                          <p:attrName>ppt_y</p:attrName>
                                        </p:attrNameLst>
                                      </p:cBhvr>
                                      <p:tavLst>
                                        <p:tav tm="0">
                                          <p:val>
                                            <p:strVal val="ppt_y"/>
                                          </p:val>
                                        </p:tav>
                                        <p:tav tm="100000">
                                          <p:val>
                                            <p:strVal val="0-ppt_h/2"/>
                                          </p:val>
                                        </p:tav>
                                      </p:tavLst>
                                    </p:anim>
                                    <p:set>
                                      <p:cBhvr>
                                        <p:cTn id="54" dur="1" fill="hold">
                                          <p:stCondLst>
                                            <p:cond delay="1999"/>
                                          </p:stCondLst>
                                        </p:cTn>
                                        <p:tgtEl>
                                          <p:spTgt spid="23"/>
                                        </p:tgtEl>
                                        <p:attrNameLst>
                                          <p:attrName>style.visibility</p:attrName>
                                        </p:attrNameLst>
                                      </p:cBhvr>
                                      <p:to>
                                        <p:strVal val="hidden"/>
                                      </p:to>
                                    </p:set>
                                  </p:childTnLst>
                                </p:cTn>
                              </p:par>
                              <p:par>
                                <p:cTn id="55" presetID="35" presetClass="path" presetSubtype="0" accel="50000" decel="50000" fill="hold" nodeType="withEffect">
                                  <p:stCondLst>
                                    <p:cond delay="0"/>
                                  </p:stCondLst>
                                  <p:childTnLst>
                                    <p:animMotion origin="layout" path="M -3.05556E-6 4.32099E-6 L -1.05607 -0.02994 " pathEditMode="relative" rAng="0" ptsTypes="AA">
                                      <p:cBhvr>
                                        <p:cTn id="56" dur="9000" fill="hold"/>
                                        <p:tgtEl>
                                          <p:spTgt spid="2051"/>
                                        </p:tgtEl>
                                        <p:attrNameLst>
                                          <p:attrName>ppt_x</p:attrName>
                                          <p:attrName>ppt_y</p:attrName>
                                        </p:attrNameLst>
                                      </p:cBhvr>
                                      <p:rCtr x="-52795" y="-1512"/>
                                    </p:animMotion>
                                  </p:childTnLst>
                                </p:cTn>
                              </p:par>
                            </p:childTnLst>
                          </p:cTn>
                        </p:par>
                      </p:childTnLst>
                    </p:cTn>
                  </p:par>
                </p:childTnLst>
              </p:cTn>
              <p:nextCondLst>
                <p:cond evt="onClick" delay="0">
                  <p:tgtEl>
                    <p:spTgt spid="27"/>
                  </p:tgtEl>
                </p:cond>
              </p:nextCondLst>
            </p:seq>
            <p:audio>
              <p:cMediaNode vol="80000">
                <p:cTn id="57" fill="hold" display="0">
                  <p:stCondLst>
                    <p:cond delay="indefinite"/>
                  </p:stCondLst>
                  <p:endCondLst>
                    <p:cond evt="onStopAudio" delay="0">
                      <p:tgtEl>
                        <p:sldTgt/>
                      </p:tgtEl>
                    </p:cond>
                  </p:endCondLst>
                </p:cTn>
                <p:tgtEl>
                  <p:spTgt spid="12"/>
                </p:tgtEl>
              </p:cMediaNode>
            </p:audio>
            <p:seq concurrent="1" nextAc="seek">
              <p:cTn id="58" restart="whenNotActive" fill="hold" evtFilter="cancelBubble" nodeType="interactiveSeq">
                <p:stCondLst>
                  <p:cond evt="onClick" delay="0">
                    <p:tgtEl>
                      <p:spTgt spid="14"/>
                    </p:tgtEl>
                  </p:cond>
                </p:stCondLst>
                <p:endSync evt="end" delay="0">
                  <p:rtn val="all"/>
                </p:endSync>
                <p:childTnLst>
                  <p:par>
                    <p:cTn id="59" fill="hold">
                      <p:stCondLst>
                        <p:cond delay="0"/>
                      </p:stCondLst>
                      <p:childTnLst>
                        <p:par>
                          <p:cTn id="60" fill="hold">
                            <p:stCondLst>
                              <p:cond delay="0"/>
                            </p:stCondLst>
                            <p:childTnLst>
                              <p:par>
                                <p:cTn id="61" presetID="8" presetClass="emph" presetSubtype="0" fill="hold" nodeType="clickEffect">
                                  <p:stCondLst>
                                    <p:cond delay="0"/>
                                  </p:stCondLst>
                                  <p:childTnLst>
                                    <p:animRot by="21600000">
                                      <p:cBhvr>
                                        <p:cTn id="62" dur="15000" fill="hold"/>
                                        <p:tgtEl>
                                          <p:spTgt spid="17"/>
                                        </p:tgtEl>
                                        <p:attrNameLst>
                                          <p:attrName>r</p:attrName>
                                        </p:attrNameLst>
                                      </p:cBhvr>
                                    </p:animRot>
                                  </p:childTnLst>
                                </p:cTn>
                              </p:par>
                            </p:childTnLst>
                          </p:cTn>
                        </p:par>
                        <p:par>
                          <p:cTn id="63" fill="hold">
                            <p:stCondLst>
                              <p:cond delay="15000"/>
                            </p:stCondLst>
                            <p:childTnLst>
                              <p:par>
                                <p:cTn id="64" presetID="1" presetClass="entr" presetSubtype="0"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childTnLst>
                                </p:cTn>
                              </p:par>
                              <p:par>
                                <p:cTn id="66" presetID="1" presetClass="exit" presetSubtype="0" fill="hold" grpId="1" nodeType="withEffect">
                                  <p:stCondLst>
                                    <p:cond delay="2000"/>
                                  </p:stCondLst>
                                  <p:childTnLst>
                                    <p:set>
                                      <p:cBhvr>
                                        <p:cTn id="67"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24" grpId="0" bldLvl="0" animBg="1"/>
      <p:bldP spid="24" grpId="1" bldLvl="0" animBg="1"/>
      <p:bldP spid="27" grpId="0" bldLvl="0" animBg="1"/>
      <p:bldP spid="27" grpId="1" bldLvl="0" animBg="1"/>
      <p:bldP spid="30" grpId="0"/>
      <p:bldP spid="51" grpId="0" bldLvl="0" animBg="1"/>
      <p:bldP spid="51" grpId="1"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4"/>
          <p:cNvSpPr/>
          <p:nvPr/>
        </p:nvSpPr>
        <p:spPr>
          <a:xfrm rot="-10523714" flipH="1">
            <a:off x="889451" y="655796"/>
            <a:ext cx="7438049" cy="4069516"/>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9" name="Google Shape;299;p34"/>
          <p:cNvSpPr/>
          <p:nvPr/>
        </p:nvSpPr>
        <p:spPr>
          <a:xfrm>
            <a:off x="5303875" y="497980"/>
            <a:ext cx="1249169" cy="779146"/>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300" name="Google Shape;300;p34"/>
          <p:cNvSpPr/>
          <p:nvPr/>
        </p:nvSpPr>
        <p:spPr>
          <a:xfrm rot="2468524">
            <a:off x="1008058" y="2932724"/>
            <a:ext cx="1028556" cy="779115"/>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301" name="Google Shape;301;p34"/>
          <p:cNvSpPr/>
          <p:nvPr/>
        </p:nvSpPr>
        <p:spPr>
          <a:xfrm>
            <a:off x="5545725" y="262755"/>
            <a:ext cx="1249169" cy="779146"/>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6463" b="90000" l="5566" r="95215">
                        <a14:foregroundMark x1="28809" y1="43537" x2="27246" y2="59024"/>
                        <a14:foregroundMark x1="17676" y1="52073" x2="34082" y2="60244"/>
                        <a14:foregroundMark x1="22461" y1="37561" x2="33887" y2="52683"/>
                        <a14:foregroundMark x1="48047" y1="19268" x2="43457" y2="39146"/>
                      </a14:backgroundRemoval>
                    </a14:imgEffect>
                  </a14:imgLayer>
                </a14:imgProps>
              </a:ext>
            </a:extLst>
          </a:blip>
          <a:stretch>
            <a:fillRect/>
          </a:stretch>
        </p:blipFill>
        <p:spPr>
          <a:xfrm>
            <a:off x="-229802" y="2921574"/>
            <a:ext cx="3132198" cy="2508206"/>
          </a:xfrm>
          <a:prstGeom prst="rect">
            <a:avLst/>
          </a:prstGeom>
        </p:spPr>
      </p:pic>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20889" y1="36346" x2="28000" y2="36538"/>
                        <a14:foregroundMark x1="14444" y1="33846" x2="20111" y2="35769"/>
                        <a14:foregroundMark x1="14556" y1="29231" x2="17000" y2="33462"/>
                        <a14:foregroundMark x1="10667" y1="21346" x2="11667" y2="29423"/>
                        <a14:foregroundMark x1="49333" y1="70385" x2="70556" y2="71346"/>
                        <a14:foregroundMark x1="66778" y1="69423" x2="74333" y2="66538"/>
                        <a14:foregroundMark x1="35778" y1="30000" x2="45667" y2="37885"/>
                        <a14:foregroundMark x1="39000" y1="27500" x2="45667" y2="26154"/>
                        <a14:foregroundMark x1="48333" y1="24615" x2="63111" y2="18846"/>
                        <a14:foregroundMark x1="52444" y1="19615" x2="58778" y2="19038"/>
                      </a14:backgroundRemoval>
                    </a14:imgEffect>
                  </a14:imgLayer>
                </a14:imgProps>
              </a:ext>
            </a:extLst>
          </a:blip>
          <a:stretch>
            <a:fillRect/>
          </a:stretch>
        </p:blipFill>
        <p:spPr>
          <a:xfrm>
            <a:off x="5661832" y="3523143"/>
            <a:ext cx="3756195" cy="2170246"/>
          </a:xfrm>
          <a:prstGeom prst="rect">
            <a:avLst/>
          </a:prstGeom>
        </p:spPr>
      </p:pic>
      <p:sp>
        <p:nvSpPr>
          <p:cNvPr id="2" name="TextBox 1">
            <a:extLst>
              <a:ext uri="{FF2B5EF4-FFF2-40B4-BE49-F238E27FC236}">
                <a16:creationId xmlns:a16="http://schemas.microsoft.com/office/drawing/2014/main" xmlns="" id="{0C98300F-EAB4-B382-3DEC-34C5C03F87A8}"/>
              </a:ext>
            </a:extLst>
          </p:cNvPr>
          <p:cNvSpPr txBox="1"/>
          <p:nvPr/>
        </p:nvSpPr>
        <p:spPr>
          <a:xfrm>
            <a:off x="2020389" y="1142939"/>
            <a:ext cx="5669280" cy="2923877"/>
          </a:xfrm>
          <a:prstGeom prst="rect">
            <a:avLst/>
          </a:prstGeom>
          <a:noFill/>
        </p:spPr>
        <p:txBody>
          <a:bodyPr wrap="square" rtlCol="0">
            <a:spAutoFit/>
          </a:bodyPr>
          <a:lstStyle/>
          <a:p>
            <a:pPr algn="ctr"/>
            <a:r>
              <a:rPr lang="en-US" sz="3200">
                <a:solidFill>
                  <a:srgbClr val="002060"/>
                </a:solidFill>
                <a:latin typeface="Times New Roman" panose="02020603050405020304" pitchFamily="18" charset="0"/>
                <a:cs typeface="Times New Roman" panose="02020603050405020304" pitchFamily="18" charset="0"/>
              </a:rPr>
              <a:t>Đọc mở rộng theo thể loại:</a:t>
            </a:r>
          </a:p>
          <a:p>
            <a:pPr algn="ctr"/>
            <a:endParaRPr lang="en-US" sz="3200">
              <a:solidFill>
                <a:srgbClr val="002060"/>
              </a:solidFill>
              <a:latin typeface="Times New Roman" panose="02020603050405020304" pitchFamily="18" charset="0"/>
              <a:cs typeface="Times New Roman" panose="02020603050405020304" pitchFamily="18" charset="0"/>
            </a:endParaRPr>
          </a:p>
          <a:p>
            <a:pPr algn="ctr"/>
            <a:r>
              <a:rPr lang="en-US" sz="3200">
                <a:solidFill>
                  <a:srgbClr val="FF0000"/>
                </a:solidFill>
                <a:latin typeface="Times New Roman" panose="02020603050405020304" pitchFamily="18" charset="0"/>
                <a:cs typeface="Times New Roman" panose="02020603050405020304" pitchFamily="18" charset="0"/>
              </a:rPr>
              <a:t>THUYỀN TRƯỞNG</a:t>
            </a:r>
            <a:r>
              <a:rPr lang="en-US" sz="3600">
                <a:solidFill>
                  <a:srgbClr val="FF0000"/>
                </a:solidFill>
                <a:latin typeface="Times New Roman" panose="02020603050405020304" pitchFamily="18" charset="0"/>
                <a:cs typeface="Times New Roman" panose="02020603050405020304" pitchFamily="18" charset="0"/>
              </a:rPr>
              <a:t> TÀU VIỄN DƯƠNG</a:t>
            </a:r>
          </a:p>
          <a:p>
            <a:pPr algn="ctr"/>
            <a:r>
              <a:rPr lang="en-US" sz="2400">
                <a:solidFill>
                  <a:srgbClr val="7030A0"/>
                </a:solidFill>
                <a:latin typeface="Times New Roman" panose="02020603050405020304" pitchFamily="18" charset="0"/>
                <a:cs typeface="Times New Roman" panose="02020603050405020304" pitchFamily="18" charset="0"/>
              </a:rPr>
              <a:t> </a:t>
            </a:r>
          </a:p>
          <a:p>
            <a:pPr algn="ctr"/>
            <a:r>
              <a:rPr lang="en-US" sz="2400">
                <a:solidFill>
                  <a:srgbClr val="7030A0"/>
                </a:solidFill>
                <a:latin typeface="Times New Roman" panose="02020603050405020304" pitchFamily="18" charset="0"/>
                <a:cs typeface="Times New Roman" panose="02020603050405020304" pitchFamily="18" charset="0"/>
              </a:rPr>
              <a:t>Lưu Quang Vũ</a:t>
            </a:r>
          </a:p>
        </p:txBody>
      </p:sp>
    </p:spTree>
    <p:extLst>
      <p:ext uri="{BB962C8B-B14F-4D97-AF65-F5344CB8AC3E}">
        <p14:creationId xmlns:p14="http://schemas.microsoft.com/office/powerpoint/2010/main" val="94042249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7" name="Google Shape;1287;p68"/>
          <p:cNvSpPr/>
          <p:nvPr/>
        </p:nvSpPr>
        <p:spPr>
          <a:xfrm rot="-262770" flipH="1">
            <a:off x="4412960" y="304985"/>
            <a:ext cx="1164025" cy="726039"/>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1303" name="Google Shape;1303;p68"/>
          <p:cNvSpPr/>
          <p:nvPr/>
        </p:nvSpPr>
        <p:spPr>
          <a:xfrm rot="-262770" flipH="1">
            <a:off x="3930935" y="490385"/>
            <a:ext cx="1164025" cy="726039"/>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 name="Rectangle 3"/>
          <p:cNvSpPr/>
          <p:nvPr/>
        </p:nvSpPr>
        <p:spPr>
          <a:xfrm>
            <a:off x="5120982" y="3030279"/>
            <a:ext cx="3533920" cy="9781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625" b="92813" l="708" r="99292">
                        <a14:foregroundMark x1="17453" y1="15000" x2="17453" y2="15000"/>
                        <a14:foregroundMark x1="20755" y1="6875" x2="20755" y2="6875"/>
                        <a14:foregroundMark x1="18396" y1="20313" x2="18396" y2="20313"/>
                        <a14:foregroundMark x1="10142" y1="35313" x2="10142" y2="35313"/>
                        <a14:foregroundMark x1="9906" y1="41563" x2="9906" y2="41563"/>
                        <a14:foregroundMark x1="11321" y1="46875" x2="11321" y2="46875"/>
                        <a14:foregroundMark x1="71934" y1="58438" x2="71934" y2="58438"/>
                        <a14:foregroundMark x1="49764" y1="47813" x2="49764" y2="47813"/>
                        <a14:foregroundMark x1="91274" y1="65000" x2="91274" y2="65000"/>
                      </a14:backgroundRemoval>
                    </a14:imgEffect>
                  </a14:imgLayer>
                </a14:imgProps>
              </a:ext>
            </a:extLst>
          </a:blip>
          <a:stretch>
            <a:fillRect/>
          </a:stretch>
        </p:blipFill>
        <p:spPr>
          <a:xfrm>
            <a:off x="-340837" y="1074408"/>
            <a:ext cx="6208863" cy="4685934"/>
          </a:xfrm>
          <a:prstGeom prst="rect">
            <a:avLst/>
          </a:prstGeom>
        </p:spPr>
      </p:pic>
      <p:sp>
        <p:nvSpPr>
          <p:cNvPr id="2" name="TextBox 37">
            <a:extLst>
              <a:ext uri="{FF2B5EF4-FFF2-40B4-BE49-F238E27FC236}">
                <a16:creationId xmlns:a16="http://schemas.microsoft.com/office/drawing/2014/main" xmlns="" id="{2ED545E9-644F-2663-A06F-3974E6E7AC5C}"/>
              </a:ext>
            </a:extLst>
          </p:cNvPr>
          <p:cNvSpPr txBox="1"/>
          <p:nvPr/>
        </p:nvSpPr>
        <p:spPr>
          <a:xfrm>
            <a:off x="4823520" y="1706840"/>
            <a:ext cx="4320480" cy="1323439"/>
          </a:xfrm>
          <a:prstGeom prst="rect">
            <a:avLst/>
          </a:prstGeom>
        </p:spPr>
        <p:txBody>
          <a:bodyPr wrap="square" rtlCol="0">
            <a:spAutoFit/>
          </a:bodyPr>
          <a:lstStyle/>
          <a:p>
            <a:pPr algn="ctr"/>
            <a:r>
              <a:rPr lang="en-SG" altLang="zh-CN" sz="4000" b="1" spc="300" dirty="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rPr>
              <a:t>I</a:t>
            </a:r>
            <a:r>
              <a:rPr lang="en-SG" altLang="zh-CN" sz="4000" b="1" spc="30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rPr>
              <a:t>. Trải nghiệm cùng văn bản</a:t>
            </a:r>
            <a:endParaRPr lang="zh-CN" altLang="en-US" sz="4000" b="1" spc="300" dirty="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endParaRPr>
          </a:p>
        </p:txBody>
      </p:sp>
    </p:spTree>
    <p:extLst>
      <p:ext uri="{BB962C8B-B14F-4D97-AF65-F5344CB8AC3E}">
        <p14:creationId xmlns:p14="http://schemas.microsoft.com/office/powerpoint/2010/main" val="423887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265814" y="265814"/>
            <a:ext cx="8580475" cy="4582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1E5"/>
              </a:solidFill>
            </a:endParaRPr>
          </a:p>
        </p:txBody>
      </p:sp>
      <p:sp>
        <p:nvSpPr>
          <p:cNvPr id="20" name="Google Shape;138;p5"/>
          <p:cNvSpPr txBox="1"/>
          <p:nvPr/>
        </p:nvSpPr>
        <p:spPr>
          <a:xfrm>
            <a:off x="586505" y="382771"/>
            <a:ext cx="3834923" cy="561662"/>
          </a:xfrm>
          <a:prstGeom prst="rect">
            <a:avLst/>
          </a:prstGeom>
          <a:noFill/>
          <a:ln>
            <a:noFill/>
          </a:ln>
        </p:spPr>
        <p:txBody>
          <a:bodyPr spcFirstLastPara="1" wrap="square" lIns="68569" tIns="34275" rIns="68569" bIns="34275" anchor="t" anchorCtr="0">
            <a:spAutoFit/>
          </a:bodyPr>
          <a:lstStyle/>
          <a:p>
            <a:r>
              <a:rPr lang="en-US" sz="3200" b="1" dirty="0">
                <a:latin typeface="Times New Roman" panose="02020603050405020304" pitchFamily="18" charset="0"/>
                <a:ea typeface="Cambria"/>
                <a:cs typeface="Times New Roman" panose="02020603050405020304" pitchFamily="18" charset="0"/>
                <a:sym typeface="Cambria"/>
              </a:rPr>
              <a:t>1. </a:t>
            </a:r>
            <a:r>
              <a:rPr lang="en-US" sz="3200" b="1" dirty="0" err="1">
                <a:latin typeface="Times New Roman" panose="02020603050405020304" pitchFamily="18" charset="0"/>
                <a:ea typeface="Cambria"/>
                <a:cs typeface="Times New Roman" panose="02020603050405020304" pitchFamily="18" charset="0"/>
                <a:sym typeface="Cambria"/>
              </a:rPr>
              <a:t>Đọc</a:t>
            </a:r>
            <a:r>
              <a:rPr lang="en-US" sz="3200" b="1" dirty="0">
                <a:latin typeface="Times New Roman" panose="02020603050405020304" pitchFamily="18" charset="0"/>
                <a:ea typeface="Cambria"/>
                <a:cs typeface="Times New Roman" panose="02020603050405020304" pitchFamily="18" charset="0"/>
                <a:sym typeface="Cambria"/>
              </a:rPr>
              <a:t> – </a:t>
            </a:r>
            <a:r>
              <a:rPr lang="en-US" sz="3200" b="1" dirty="0" err="1">
                <a:latin typeface="Times New Roman" panose="02020603050405020304" pitchFamily="18" charset="0"/>
                <a:ea typeface="Cambria"/>
                <a:cs typeface="Times New Roman" panose="02020603050405020304" pitchFamily="18" charset="0"/>
                <a:sym typeface="Cambria"/>
              </a:rPr>
              <a:t>chú</a:t>
            </a:r>
            <a:r>
              <a:rPr lang="en-US" sz="3200" b="1" dirty="0">
                <a:latin typeface="Times New Roman" panose="02020603050405020304" pitchFamily="18" charset="0"/>
                <a:ea typeface="Cambria"/>
                <a:cs typeface="Times New Roman" panose="02020603050405020304" pitchFamily="18" charset="0"/>
                <a:sym typeface="Cambria"/>
              </a:rPr>
              <a:t> </a:t>
            </a:r>
            <a:r>
              <a:rPr lang="en-US" sz="3200" b="1" dirty="0" err="1">
                <a:latin typeface="Times New Roman" panose="02020603050405020304" pitchFamily="18" charset="0"/>
                <a:ea typeface="Cambria"/>
                <a:cs typeface="Times New Roman" panose="02020603050405020304" pitchFamily="18" charset="0"/>
                <a:sym typeface="Cambria"/>
              </a:rPr>
              <a:t>thích</a:t>
            </a:r>
            <a:endParaRPr sz="3200" b="1" dirty="0">
              <a:latin typeface="Times New Roman" panose="02020603050405020304" pitchFamily="18" charset="0"/>
              <a:ea typeface="Cambria"/>
              <a:cs typeface="Times New Roman" panose="02020603050405020304" pitchFamily="18" charset="0"/>
              <a:sym typeface="Cambria"/>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6020" b="90000" l="4286" r="96633"/>
                    </a14:imgEffect>
                  </a14:imgLayer>
                </a14:imgProps>
              </a:ext>
            </a:extLst>
          </a:blip>
          <a:stretch>
            <a:fillRect/>
          </a:stretch>
        </p:blipFill>
        <p:spPr>
          <a:xfrm>
            <a:off x="90374" y="1339702"/>
            <a:ext cx="4465676" cy="4465676"/>
          </a:xfrm>
          <a:prstGeom prst="rect">
            <a:avLst/>
          </a:prstGeom>
        </p:spPr>
      </p:pic>
      <p:sp>
        <p:nvSpPr>
          <p:cNvPr id="7" name="Rectangle 6"/>
          <p:cNvSpPr/>
          <p:nvPr/>
        </p:nvSpPr>
        <p:spPr>
          <a:xfrm>
            <a:off x="4256796" y="3245588"/>
            <a:ext cx="4572000" cy="830997"/>
          </a:xfrm>
          <a:prstGeom prst="rect">
            <a:avLst/>
          </a:prstGeom>
        </p:spPr>
        <p:txBody>
          <a:bodyPr>
            <a:spAutoFit/>
          </a:bodyPr>
          <a:lstStyle/>
          <a:p>
            <a:pPr marL="342900" indent="-342900">
              <a:buSzPts val="2400"/>
              <a:buFont typeface="Noto Sans Symbols"/>
              <a:buChar char="❖"/>
            </a:pPr>
            <a:r>
              <a:rPr lang="en-US" sz="2400">
                <a:latin typeface="Times New Roman" panose="02020603050405020304" pitchFamily="18" charset="0"/>
                <a:ea typeface="Cambria"/>
                <a:cs typeface="Times New Roman" panose="02020603050405020304" pitchFamily="18" charset="0"/>
                <a:sym typeface="Cambria"/>
              </a:rPr>
              <a:t>Lưu ý 1 số từ khó, xem phần chú thích để hiểu nghĩa của từ.</a:t>
            </a:r>
            <a:endParaRPr lang="en-US" sz="2400" dirty="0">
              <a:latin typeface="Times New Roman" panose="02020603050405020304" pitchFamily="18" charset="0"/>
              <a:ea typeface="Cambria"/>
              <a:cs typeface="Times New Roman" panose="02020603050405020304" pitchFamily="18" charset="0"/>
              <a:sym typeface="Cambria"/>
            </a:endParaRPr>
          </a:p>
        </p:txBody>
      </p:sp>
      <p:sp>
        <p:nvSpPr>
          <p:cNvPr id="22" name="Rectangle 21"/>
          <p:cNvSpPr/>
          <p:nvPr/>
        </p:nvSpPr>
        <p:spPr>
          <a:xfrm>
            <a:off x="4274289" y="1775616"/>
            <a:ext cx="4338488" cy="1200329"/>
          </a:xfrm>
          <a:prstGeom prst="rect">
            <a:avLst/>
          </a:prstGeom>
        </p:spPr>
        <p:txBody>
          <a:bodyPr wrap="square">
            <a:spAutoFit/>
          </a:bodyPr>
          <a:lstStyle/>
          <a:p>
            <a:pPr marL="342900" indent="-342900">
              <a:buSzPts val="2400"/>
              <a:buFont typeface="Noto Sans Symbols"/>
              <a:buChar char="❖"/>
            </a:pPr>
            <a:r>
              <a:rPr lang="en-US" sz="2400">
                <a:latin typeface="Times New Roman" panose="02020603050405020304" pitchFamily="18" charset="0"/>
                <a:ea typeface="Cambria"/>
                <a:cs typeface="Times New Roman" panose="02020603050405020304" pitchFamily="18" charset="0"/>
                <a:sym typeface="Cambria"/>
              </a:rPr>
              <a:t>HS đọc thầm, chú ý lời thoại của nhân vật và lời chỉ dẫn sân khấu.</a:t>
            </a:r>
            <a:endParaRPr lang="vi-VN" sz="2400" dirty="0">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170042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265814" y="265814"/>
            <a:ext cx="8580475" cy="4582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1E5"/>
              </a:solidFill>
            </a:endParaRPr>
          </a:p>
        </p:txBody>
      </p:sp>
      <p:sp>
        <p:nvSpPr>
          <p:cNvPr id="20" name="Google Shape;138;p5"/>
          <p:cNvSpPr txBox="1"/>
          <p:nvPr/>
        </p:nvSpPr>
        <p:spPr>
          <a:xfrm>
            <a:off x="586505" y="382771"/>
            <a:ext cx="3834923" cy="500107"/>
          </a:xfrm>
          <a:prstGeom prst="rect">
            <a:avLst/>
          </a:prstGeom>
          <a:noFill/>
          <a:ln>
            <a:noFill/>
          </a:ln>
        </p:spPr>
        <p:txBody>
          <a:bodyPr spcFirstLastPara="1" wrap="square" lIns="68569" tIns="34275" rIns="68569" bIns="34275" anchor="t" anchorCtr="0">
            <a:spAutoFit/>
          </a:bodyPr>
          <a:lstStyle/>
          <a:p>
            <a:r>
              <a:rPr lang="en-US" sz="2800" b="1" dirty="0">
                <a:solidFill>
                  <a:srgbClr val="FF0000"/>
                </a:solidFill>
                <a:latin typeface="Times New Roman" panose="02020603050405020304" pitchFamily="18" charset="0"/>
                <a:ea typeface="Cambria"/>
                <a:cs typeface="Times New Roman" panose="02020603050405020304" pitchFamily="18" charset="0"/>
                <a:sym typeface="Cambria"/>
              </a:rPr>
              <a:t>2. </a:t>
            </a:r>
            <a:r>
              <a:rPr lang="en-US" sz="2800" b="1" dirty="0" err="1">
                <a:solidFill>
                  <a:srgbClr val="FF0000"/>
                </a:solidFill>
                <a:latin typeface="Times New Roman" panose="02020603050405020304" pitchFamily="18" charset="0"/>
                <a:ea typeface="Cambria"/>
                <a:cs typeface="Times New Roman" panose="02020603050405020304" pitchFamily="18" charset="0"/>
                <a:sym typeface="Cambria"/>
              </a:rPr>
              <a:t>Tìm</a:t>
            </a:r>
            <a:r>
              <a:rPr lang="en-US" sz="2800" b="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800" b="1" dirty="0" err="1">
                <a:solidFill>
                  <a:srgbClr val="FF0000"/>
                </a:solidFill>
                <a:latin typeface="Times New Roman" panose="02020603050405020304" pitchFamily="18" charset="0"/>
                <a:ea typeface="Cambria"/>
                <a:cs typeface="Times New Roman" panose="02020603050405020304" pitchFamily="18" charset="0"/>
                <a:sym typeface="Cambria"/>
              </a:rPr>
              <a:t>hiểu</a:t>
            </a:r>
            <a:r>
              <a:rPr lang="en-US" sz="2800" b="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800" b="1" dirty="0" err="1">
                <a:solidFill>
                  <a:srgbClr val="FF0000"/>
                </a:solidFill>
                <a:latin typeface="Times New Roman" panose="02020603050405020304" pitchFamily="18" charset="0"/>
                <a:ea typeface="Cambria"/>
                <a:cs typeface="Times New Roman" panose="02020603050405020304" pitchFamily="18" charset="0"/>
                <a:sym typeface="Cambria"/>
              </a:rPr>
              <a:t>chung</a:t>
            </a:r>
            <a:endParaRPr sz="2800" b="1" dirty="0">
              <a:solidFill>
                <a:srgbClr val="FF0000"/>
              </a:solidFill>
              <a:latin typeface="Times New Roman" panose="02020603050405020304" pitchFamily="18" charset="0"/>
              <a:ea typeface="Cambria"/>
              <a:cs typeface="Times New Roman" panose="02020603050405020304" pitchFamily="18" charset="0"/>
              <a:sym typeface="Cambria"/>
            </a:endParaRPr>
          </a:p>
        </p:txBody>
      </p:sp>
      <p:sp>
        <p:nvSpPr>
          <p:cNvPr id="5" name="Content Placeholder 1">
            <a:extLst>
              <a:ext uri="{FF2B5EF4-FFF2-40B4-BE49-F238E27FC236}">
                <a16:creationId xmlns:a16="http://schemas.microsoft.com/office/drawing/2014/main" xmlns="" id="{0115EADF-3EB3-EBF3-628A-BC1348ED0E66}"/>
              </a:ext>
            </a:extLst>
          </p:cNvPr>
          <p:cNvSpPr txBox="1">
            <a:spLocks/>
          </p:cNvSpPr>
          <p:nvPr/>
        </p:nvSpPr>
        <p:spPr>
          <a:xfrm>
            <a:off x="700336" y="1300443"/>
            <a:ext cx="5076891" cy="792088"/>
          </a:xfr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v"/>
            </a:pPr>
            <a:r>
              <a:rPr lang="en-US" altLang="en-US" sz="2400" b="1" dirty="0">
                <a:solidFill>
                  <a:schemeClr val="accent2">
                    <a:lumMod val="2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2">
                    <a:lumMod val="25000"/>
                  </a:schemeClr>
                </a:solidFill>
                <a:latin typeface="Times New Roman" panose="02020603050405020304" pitchFamily="18" charset="0"/>
                <a:cs typeface="Times New Roman" panose="02020603050405020304" pitchFamily="18" charset="0"/>
              </a:rPr>
              <a:t>Thể</a:t>
            </a:r>
            <a:r>
              <a:rPr lang="en-US" altLang="en-US" sz="2400" b="1" dirty="0">
                <a:solidFill>
                  <a:schemeClr val="accent2">
                    <a:lumMod val="2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2">
                    <a:lumMod val="25000"/>
                  </a:schemeClr>
                </a:solidFill>
                <a:latin typeface="Times New Roman" panose="02020603050405020304" pitchFamily="18" charset="0"/>
                <a:cs typeface="Times New Roman" panose="02020603050405020304" pitchFamily="18" charset="0"/>
              </a:rPr>
              <a:t>loại</a:t>
            </a:r>
            <a:r>
              <a:rPr lang="en-US" altLang="en-US" sz="2400" b="1">
                <a:solidFill>
                  <a:schemeClr val="accent2">
                    <a:lumMod val="25000"/>
                  </a:schemeClr>
                </a:solidFill>
                <a:latin typeface="Times New Roman" panose="02020603050405020304" pitchFamily="18" charset="0"/>
                <a:cs typeface="Times New Roman" panose="02020603050405020304" pitchFamily="18" charset="0"/>
              </a:rPr>
              <a:t>: </a:t>
            </a:r>
            <a:r>
              <a:rPr lang="en-SG" altLang="en-US" sz="2400" dirty="0">
                <a:solidFill>
                  <a:schemeClr val="accent2">
                    <a:lumMod val="25000"/>
                  </a:schemeClr>
                </a:solidFill>
                <a:latin typeface="Times New Roman" panose="02020603050405020304" pitchFamily="18" charset="0"/>
                <a:cs typeface="Times New Roman" panose="02020603050405020304" pitchFamily="18" charset="0"/>
              </a:rPr>
              <a:t>h</a:t>
            </a:r>
            <a:r>
              <a:rPr lang="en-SG" altLang="en-US" sz="2400">
                <a:solidFill>
                  <a:schemeClr val="accent2">
                    <a:lumMod val="25000"/>
                  </a:schemeClr>
                </a:solidFill>
                <a:latin typeface="Times New Roman" panose="02020603050405020304" pitchFamily="18" charset="0"/>
                <a:cs typeface="Times New Roman" panose="02020603050405020304" pitchFamily="18" charset="0"/>
              </a:rPr>
              <a:t>ài </a:t>
            </a:r>
            <a:r>
              <a:rPr lang="en-SG" altLang="en-US" sz="2400" dirty="0" err="1">
                <a:solidFill>
                  <a:schemeClr val="accent2">
                    <a:lumMod val="25000"/>
                  </a:schemeClr>
                </a:solidFill>
                <a:latin typeface="Times New Roman" panose="02020603050405020304" pitchFamily="18" charset="0"/>
                <a:cs typeface="Times New Roman" panose="02020603050405020304" pitchFamily="18" charset="0"/>
              </a:rPr>
              <a:t>kịch</a:t>
            </a:r>
            <a:endParaRPr lang="en-US" altLang="en-US" sz="2400" dirty="0">
              <a:solidFill>
                <a:schemeClr val="accent2">
                  <a:lumMod val="25000"/>
                </a:schemeClr>
              </a:solidFill>
              <a:latin typeface="Times New Roman" panose="02020603050405020304" pitchFamily="18" charset="0"/>
              <a:cs typeface="Times New Roman" panose="02020603050405020304" pitchFamily="18" charset="0"/>
            </a:endParaRPr>
          </a:p>
        </p:txBody>
      </p:sp>
      <p:sp>
        <p:nvSpPr>
          <p:cNvPr id="6" name="Content Placeholder 1">
            <a:extLst>
              <a:ext uri="{FF2B5EF4-FFF2-40B4-BE49-F238E27FC236}">
                <a16:creationId xmlns:a16="http://schemas.microsoft.com/office/drawing/2014/main" xmlns="" id="{F353A7E9-2081-30E4-C566-94275C293168}"/>
              </a:ext>
            </a:extLst>
          </p:cNvPr>
          <p:cNvSpPr txBox="1">
            <a:spLocks/>
          </p:cNvSpPr>
          <p:nvPr/>
        </p:nvSpPr>
        <p:spPr>
          <a:xfrm>
            <a:off x="700336" y="2092531"/>
            <a:ext cx="5076891" cy="1886532"/>
          </a:xfr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v"/>
            </a:pPr>
            <a:r>
              <a:rPr lang="en-US" altLang="en-US" sz="2400" b="1" dirty="0">
                <a:solidFill>
                  <a:schemeClr val="accent2">
                    <a:lumMod val="2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2">
                    <a:lumMod val="25000"/>
                  </a:schemeClr>
                </a:solidFill>
                <a:latin typeface="Times New Roman" panose="02020603050405020304" pitchFamily="18" charset="0"/>
                <a:cs typeface="Times New Roman" panose="02020603050405020304" pitchFamily="18" charset="0"/>
              </a:rPr>
              <a:t>Xuất</a:t>
            </a:r>
            <a:r>
              <a:rPr lang="en-US" altLang="en-US" sz="2400" b="1" dirty="0">
                <a:solidFill>
                  <a:schemeClr val="accent2">
                    <a:lumMod val="2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2">
                    <a:lumMod val="25000"/>
                  </a:schemeClr>
                </a:solidFill>
                <a:latin typeface="Times New Roman" panose="02020603050405020304" pitchFamily="18" charset="0"/>
                <a:cs typeface="Times New Roman" panose="02020603050405020304" pitchFamily="18" charset="0"/>
              </a:rPr>
              <a:t>xứ</a:t>
            </a:r>
            <a:r>
              <a:rPr lang="en-US" altLang="en-US" sz="2400" b="1">
                <a:solidFill>
                  <a:schemeClr val="accent2">
                    <a:lumMod val="25000"/>
                  </a:schemeClr>
                </a:solidFill>
                <a:latin typeface="Times New Roman" panose="02020603050405020304" pitchFamily="18" charset="0"/>
                <a:cs typeface="Times New Roman" panose="02020603050405020304" pitchFamily="18" charset="0"/>
              </a:rPr>
              <a:t>: </a:t>
            </a:r>
            <a:r>
              <a:rPr lang="en-US" altLang="en-US" sz="2400">
                <a:solidFill>
                  <a:schemeClr val="accent2">
                    <a:lumMod val="25000"/>
                  </a:schemeClr>
                </a:solidFill>
                <a:latin typeface="Times New Roman" panose="02020603050405020304" pitchFamily="18" charset="0"/>
                <a:cs typeface="Times New Roman" panose="02020603050405020304" pitchFamily="18" charset="0"/>
              </a:rPr>
              <a:t>trích  cảnh VI vở kịch 6 cảnh “Bệnh sĩ” của Lưu Quang Vũ. </a:t>
            </a:r>
            <a:endParaRPr lang="en-US" altLang="en-US" sz="2400" dirty="0">
              <a:solidFill>
                <a:schemeClr val="accent2">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9226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7" name="Google Shape;1287;p68"/>
          <p:cNvSpPr/>
          <p:nvPr/>
        </p:nvSpPr>
        <p:spPr>
          <a:xfrm rot="-262770" flipH="1">
            <a:off x="4412960" y="304985"/>
            <a:ext cx="1164025" cy="726039"/>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1303" name="Google Shape;1303;p68"/>
          <p:cNvSpPr/>
          <p:nvPr/>
        </p:nvSpPr>
        <p:spPr>
          <a:xfrm rot="-262770" flipH="1">
            <a:off x="3930935" y="490385"/>
            <a:ext cx="1164025" cy="726039"/>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 name="Rectangle 3"/>
          <p:cNvSpPr/>
          <p:nvPr/>
        </p:nvSpPr>
        <p:spPr>
          <a:xfrm>
            <a:off x="5120982" y="3030279"/>
            <a:ext cx="3533920" cy="9781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1E5"/>
              </a:solidFill>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625" b="92813" l="708" r="99292">
                        <a14:foregroundMark x1="17453" y1="15000" x2="17453" y2="15000"/>
                        <a14:foregroundMark x1="20755" y1="6875" x2="20755" y2="6875"/>
                        <a14:foregroundMark x1="18396" y1="20313" x2="18396" y2="20313"/>
                        <a14:foregroundMark x1="10142" y1="35313" x2="10142" y2="35313"/>
                        <a14:foregroundMark x1="9906" y1="41563" x2="9906" y2="41563"/>
                        <a14:foregroundMark x1="11321" y1="46875" x2="11321" y2="46875"/>
                        <a14:foregroundMark x1="71934" y1="58438" x2="71934" y2="58438"/>
                        <a14:foregroundMark x1="49764" y1="47813" x2="49764" y2="47813"/>
                        <a14:foregroundMark x1="91274" y1="65000" x2="91274" y2="65000"/>
                      </a14:backgroundRemoval>
                    </a14:imgEffect>
                  </a14:imgLayer>
                </a14:imgProps>
              </a:ext>
            </a:extLst>
          </a:blip>
          <a:stretch>
            <a:fillRect/>
          </a:stretch>
        </p:blipFill>
        <p:spPr>
          <a:xfrm>
            <a:off x="-605856" y="1074408"/>
            <a:ext cx="6208863" cy="4685934"/>
          </a:xfrm>
          <a:prstGeom prst="rect">
            <a:avLst/>
          </a:prstGeom>
        </p:spPr>
      </p:pic>
      <p:sp>
        <p:nvSpPr>
          <p:cNvPr id="3" name="TextBox 37">
            <a:extLst>
              <a:ext uri="{FF2B5EF4-FFF2-40B4-BE49-F238E27FC236}">
                <a16:creationId xmlns:a16="http://schemas.microsoft.com/office/drawing/2014/main" xmlns="" id="{2666478B-80E6-D182-1F66-9DEF2BAE0CDF}"/>
              </a:ext>
            </a:extLst>
          </p:cNvPr>
          <p:cNvSpPr txBox="1"/>
          <p:nvPr/>
        </p:nvSpPr>
        <p:spPr>
          <a:xfrm>
            <a:off x="4572000" y="2001235"/>
            <a:ext cx="4195422" cy="1323439"/>
          </a:xfrm>
          <a:prstGeom prst="rect">
            <a:avLst/>
          </a:prstGeom>
        </p:spPr>
        <p:txBody>
          <a:bodyPr wrap="square" rtlCol="0">
            <a:spAutoFit/>
          </a:bodyPr>
          <a:lstStyle/>
          <a:p>
            <a:pPr algn="ctr"/>
            <a:r>
              <a:rPr lang="en-SG" altLang="zh-CN" sz="4000" b="1" spc="300" dirty="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rPr>
              <a:t>II</a:t>
            </a:r>
            <a:r>
              <a:rPr lang="en-SG" altLang="zh-CN" sz="4000" b="1" spc="30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rPr>
              <a:t>. Suy ngẫm và phản hồi</a:t>
            </a:r>
            <a:endParaRPr lang="zh-CN" altLang="en-US" sz="4000" b="1" spc="300" dirty="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endParaRPr>
          </a:p>
        </p:txBody>
      </p:sp>
    </p:spTree>
    <p:extLst>
      <p:ext uri="{BB962C8B-B14F-4D97-AF65-F5344CB8AC3E}">
        <p14:creationId xmlns:p14="http://schemas.microsoft.com/office/powerpoint/2010/main" val="31118091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276446" y="295053"/>
            <a:ext cx="8580475" cy="4582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8F1E5">
                  <a:lumMod val="10000"/>
                </a:srgbClr>
              </a:solidFill>
            </a:endParaRPr>
          </a:p>
        </p:txBody>
      </p:sp>
      <p:sp>
        <p:nvSpPr>
          <p:cNvPr id="5" name="TextBox 4">
            <a:extLst>
              <a:ext uri="{FF2B5EF4-FFF2-40B4-BE49-F238E27FC236}">
                <a16:creationId xmlns:a16="http://schemas.microsoft.com/office/drawing/2014/main" xmlns="" id="{C24043BE-74C7-8EB0-071A-BF96478D3CFA}"/>
              </a:ext>
            </a:extLst>
          </p:cNvPr>
          <p:cNvSpPr txBox="1"/>
          <p:nvPr/>
        </p:nvSpPr>
        <p:spPr>
          <a:xfrm flipH="1">
            <a:off x="439078" y="909946"/>
            <a:ext cx="3456384" cy="2800767"/>
          </a:xfrm>
          <a:prstGeom prst="rect">
            <a:avLst/>
          </a:prstGeom>
          <a:noFill/>
        </p:spPr>
        <p:txBody>
          <a:bodyPr wrap="square" rtlCol="0">
            <a:spAutoFit/>
          </a:bodyPr>
          <a:lstStyle/>
          <a:p>
            <a:pPr algn="ctr"/>
            <a:r>
              <a:rPr lang="en-SG" sz="4400" b="1" dirty="0">
                <a:solidFill>
                  <a:srgbClr val="FF0000"/>
                </a:solidFill>
                <a:latin typeface="Times New Roman" panose="02020603050405020304" pitchFamily="18" charset="0"/>
                <a:cs typeface="Times New Roman" panose="02020603050405020304" pitchFamily="18" charset="0"/>
              </a:rPr>
              <a:t>1</a:t>
            </a:r>
            <a:r>
              <a:rPr lang="en-SG" sz="4400" b="1">
                <a:solidFill>
                  <a:srgbClr val="FF0000"/>
                </a:solidFill>
                <a:latin typeface="Times New Roman" panose="02020603050405020304" pitchFamily="18" charset="0"/>
                <a:cs typeface="Times New Roman" panose="02020603050405020304" pitchFamily="18" charset="0"/>
              </a:rPr>
              <a:t>. Nhân vật, ngôn ngữ và xung đột hài kịch</a:t>
            </a:r>
            <a:endParaRPr lang="en-SG" sz="4400" b="1" dirty="0">
              <a:solidFill>
                <a:srgbClr val="FF0000"/>
              </a:solidFill>
              <a:latin typeface="Times New Roman" panose="02020603050405020304" pitchFamily="18" charset="0"/>
              <a:cs typeface="Times New Roman" panose="02020603050405020304" pitchFamily="18" charset="0"/>
            </a:endParaRPr>
          </a:p>
        </p:txBody>
      </p:sp>
      <p:pic>
        <p:nvPicPr>
          <p:cNvPr id="6" name="Picture 5" descr="A white sailboat with a brown paddle&#10;&#10;Description automatically generated with low confidence">
            <a:extLst>
              <a:ext uri="{FF2B5EF4-FFF2-40B4-BE49-F238E27FC236}">
                <a16:creationId xmlns:a16="http://schemas.microsoft.com/office/drawing/2014/main" xmlns="" id="{81E91CB0-25FA-D0E8-E976-AABBAF37613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284402" y="265814"/>
            <a:ext cx="2183579" cy="4172444"/>
          </a:xfrm>
          <a:prstGeom prst="rect">
            <a:avLst/>
          </a:prstGeom>
        </p:spPr>
      </p:pic>
    </p:spTree>
    <p:extLst>
      <p:ext uri="{BB962C8B-B14F-4D97-AF65-F5344CB8AC3E}">
        <p14:creationId xmlns:p14="http://schemas.microsoft.com/office/powerpoint/2010/main" val="333785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281762" y="258838"/>
            <a:ext cx="8580475" cy="4582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8F1E5">
                  <a:lumMod val="10000"/>
                </a:srgbClr>
              </a:solidFill>
            </a:endParaRPr>
          </a:p>
        </p:txBody>
      </p:sp>
      <p:sp>
        <p:nvSpPr>
          <p:cNvPr id="2" name="Rectangle 1"/>
          <p:cNvSpPr/>
          <p:nvPr/>
        </p:nvSpPr>
        <p:spPr>
          <a:xfrm>
            <a:off x="342974" y="143894"/>
            <a:ext cx="5007935" cy="579967"/>
          </a:xfrm>
          <a:prstGeom prst="rect">
            <a:avLst/>
          </a:prstGeom>
        </p:spPr>
        <p:txBody>
          <a:bodyPr wrap="square">
            <a:spAutoFit/>
          </a:bodyPr>
          <a:lstStyle/>
          <a:p>
            <a:pPr algn="just">
              <a:lnSpc>
                <a:spcPct val="150000"/>
              </a:lnSpc>
            </a:pPr>
            <a:r>
              <a:rPr lang="en-US" sz="2400" b="1">
                <a:solidFill>
                  <a:schemeClr val="tx2">
                    <a:lumMod val="50000"/>
                  </a:schemeClr>
                </a:solidFill>
                <a:latin typeface="Times New Roman" panose="02020603050405020304" pitchFamily="18" charset="0"/>
                <a:cs typeface="Times New Roman" panose="02020603050405020304" pitchFamily="18" charset="0"/>
              </a:rPr>
              <a:t>a. Nhân vật hài kịch</a:t>
            </a:r>
            <a:endParaRPr lang="vi-VN" sz="2400" dirty="0">
              <a:solidFill>
                <a:schemeClr val="tx2">
                  <a:lumMod val="50000"/>
                </a:schemeClr>
              </a:solidFill>
              <a:latin typeface="Times New Roman" panose="02020603050405020304" pitchFamily="18" charset="0"/>
              <a:cs typeface="Times New Roman" panose="02020603050405020304" pitchFamily="18" charset="0"/>
            </a:endParaRPr>
          </a:p>
        </p:txBody>
      </p:sp>
      <p:graphicFrame>
        <p:nvGraphicFramePr>
          <p:cNvPr id="22" name="Table 22">
            <a:extLst>
              <a:ext uri="{FF2B5EF4-FFF2-40B4-BE49-F238E27FC236}">
                <a16:creationId xmlns:a16="http://schemas.microsoft.com/office/drawing/2014/main" xmlns="" id="{2AA3D8A7-C013-5EA8-C5BB-8DC30BCB1B34}"/>
              </a:ext>
            </a:extLst>
          </p:cNvPr>
          <p:cNvGraphicFramePr>
            <a:graphicFrameLocks noGrp="1"/>
          </p:cNvGraphicFramePr>
          <p:nvPr>
            <p:extLst>
              <p:ext uri="{D42A27DB-BD31-4B8C-83A1-F6EECF244321}">
                <p14:modId xmlns:p14="http://schemas.microsoft.com/office/powerpoint/2010/main" val="2825420886"/>
              </p:ext>
            </p:extLst>
          </p:nvPr>
        </p:nvGraphicFramePr>
        <p:xfrm>
          <a:off x="365760" y="791004"/>
          <a:ext cx="8342810" cy="3893512"/>
        </p:xfrm>
        <a:graphic>
          <a:graphicData uri="http://schemas.openxmlformats.org/drawingml/2006/table">
            <a:tbl>
              <a:tblPr firstRow="1" bandRow="1">
                <a:tableStyleId>{8385EB12-A529-4686-8B55-6F447DAD42F5}</a:tableStyleId>
              </a:tblPr>
              <a:tblGrid>
                <a:gridCol w="2995748">
                  <a:extLst>
                    <a:ext uri="{9D8B030D-6E8A-4147-A177-3AD203B41FA5}">
                      <a16:colId xmlns:a16="http://schemas.microsoft.com/office/drawing/2014/main" xmlns="" val="1825410520"/>
                    </a:ext>
                  </a:extLst>
                </a:gridCol>
                <a:gridCol w="2725783">
                  <a:extLst>
                    <a:ext uri="{9D8B030D-6E8A-4147-A177-3AD203B41FA5}">
                      <a16:colId xmlns:a16="http://schemas.microsoft.com/office/drawing/2014/main" xmlns="" val="2106910852"/>
                    </a:ext>
                  </a:extLst>
                </a:gridCol>
                <a:gridCol w="2621279">
                  <a:extLst>
                    <a:ext uri="{9D8B030D-6E8A-4147-A177-3AD203B41FA5}">
                      <a16:colId xmlns:a16="http://schemas.microsoft.com/office/drawing/2014/main" xmlns="" val="3867417103"/>
                    </a:ext>
                  </a:extLst>
                </a:gridCol>
              </a:tblGrid>
              <a:tr h="456818">
                <a:tc gridSpan="3">
                  <a:txBody>
                    <a:bodyPr/>
                    <a:lstStyle/>
                    <a:p>
                      <a:pPr algn="ctr"/>
                      <a:r>
                        <a:rPr lang="en-US" sz="2000" b="1">
                          <a:solidFill>
                            <a:srgbClr val="0070C0"/>
                          </a:solidFill>
                          <a:latin typeface="Times New Roman" panose="02020603050405020304" pitchFamily="18" charset="0"/>
                          <a:cs typeface="Times New Roman" panose="02020603050405020304" pitchFamily="18" charset="0"/>
                        </a:rPr>
                        <a:t>Phiếu tìm hiểu nhân vật ông Toàn Nha</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92331152"/>
                  </a:ext>
                </a:extLst>
              </a:tr>
              <a:tr h="456818">
                <a:tc>
                  <a:txBody>
                    <a:bodyPr/>
                    <a:lstStyle/>
                    <a:p>
                      <a:pPr algn="ctr"/>
                      <a:r>
                        <a:rPr lang="en-US" sz="2000" b="1">
                          <a:solidFill>
                            <a:srgbClr val="7030A0"/>
                          </a:solidFill>
                          <a:latin typeface="Times New Roman" panose="02020603050405020304" pitchFamily="18" charset="0"/>
                          <a:cs typeface="Times New Roman" panose="02020603050405020304" pitchFamily="18" charset="0"/>
                        </a:rPr>
                        <a:t>Ảo tưởng của ông</a:t>
                      </a:r>
                    </a:p>
                  </a:txBody>
                  <a:tcPr/>
                </a:tc>
                <a:tc>
                  <a:txBody>
                    <a:bodyPr/>
                    <a:lstStyle/>
                    <a:p>
                      <a:pPr algn="ctr"/>
                      <a:r>
                        <a:rPr lang="en-US" sz="2000" b="1">
                          <a:solidFill>
                            <a:srgbClr val="7030A0"/>
                          </a:solidFill>
                          <a:latin typeface="Times New Roman" panose="02020603050405020304" pitchFamily="18" charset="0"/>
                          <a:cs typeface="Times New Roman" panose="02020603050405020304" pitchFamily="18" charset="0"/>
                        </a:rPr>
                        <a:t>Lời thoại thể hiện</a:t>
                      </a:r>
                    </a:p>
                  </a:txBody>
                  <a:tcPr/>
                </a:tc>
                <a:tc>
                  <a:txBody>
                    <a:bodyPr/>
                    <a:lstStyle/>
                    <a:p>
                      <a:pPr algn="ctr"/>
                      <a:r>
                        <a:rPr lang="en-US" sz="2000" b="1">
                          <a:solidFill>
                            <a:srgbClr val="7030A0"/>
                          </a:solidFill>
                          <a:latin typeface="Times New Roman" panose="02020603050405020304" pitchFamily="18" charset="0"/>
                          <a:cs typeface="Times New Roman" panose="02020603050405020304" pitchFamily="18" charset="0"/>
                        </a:rPr>
                        <a:t>Thực tế</a:t>
                      </a:r>
                    </a:p>
                  </a:txBody>
                  <a:tcPr/>
                </a:tc>
                <a:extLst>
                  <a:ext uri="{0D108BD9-81ED-4DB2-BD59-A6C34878D82A}">
                    <a16:rowId xmlns:a16="http://schemas.microsoft.com/office/drawing/2014/main" xmlns="" val="1410194433"/>
                  </a:ext>
                </a:extLst>
              </a:tr>
              <a:tr h="2127131">
                <a:tc>
                  <a:txBody>
                    <a:bodyPr/>
                    <a:lstStyle/>
                    <a:p>
                      <a:endParaRPr lang="en-US" sz="2000" b="1">
                        <a:latin typeface="Times New Roman" panose="02020603050405020304" pitchFamily="18" charset="0"/>
                        <a:cs typeface="Times New Roman" panose="02020603050405020304" pitchFamily="18" charset="0"/>
                      </a:endParaRPr>
                    </a:p>
                    <a:p>
                      <a:endParaRPr lang="en-US" sz="2000" b="1">
                        <a:latin typeface="Times New Roman" panose="02020603050405020304" pitchFamily="18" charset="0"/>
                        <a:cs typeface="Times New Roman" panose="02020603050405020304" pitchFamily="18" charset="0"/>
                      </a:endParaRPr>
                    </a:p>
                    <a:p>
                      <a:endParaRPr lang="en-US" sz="2000" b="1">
                        <a:latin typeface="Times New Roman" panose="02020603050405020304" pitchFamily="18" charset="0"/>
                        <a:cs typeface="Times New Roman" panose="02020603050405020304" pitchFamily="18" charset="0"/>
                      </a:endParaRPr>
                    </a:p>
                    <a:p>
                      <a:endParaRPr lang="en-US" sz="2000" b="1">
                        <a:latin typeface="Times New Roman" panose="02020603050405020304" pitchFamily="18" charset="0"/>
                        <a:cs typeface="Times New Roman" panose="02020603050405020304" pitchFamily="18" charset="0"/>
                      </a:endParaRPr>
                    </a:p>
                    <a:p>
                      <a:endParaRPr lang="en-US" sz="2000" b="1">
                        <a:latin typeface="Times New Roman" panose="02020603050405020304" pitchFamily="18" charset="0"/>
                        <a:cs typeface="Times New Roman" panose="02020603050405020304" pitchFamily="18" charset="0"/>
                      </a:endParaRPr>
                    </a:p>
                    <a:p>
                      <a:endParaRPr lang="en-US" sz="2000" b="1">
                        <a:latin typeface="Times New Roman" panose="02020603050405020304" pitchFamily="18" charset="0"/>
                        <a:cs typeface="Times New Roman" panose="02020603050405020304" pitchFamily="18" charset="0"/>
                      </a:endParaRPr>
                    </a:p>
                  </a:txBody>
                  <a:tcPr/>
                </a:tc>
                <a:tc>
                  <a:txBody>
                    <a:bodyPr/>
                    <a:lstStyle/>
                    <a:p>
                      <a:endParaRPr lang="en-US" sz="2000" b="1">
                        <a:latin typeface="Times New Roman" panose="02020603050405020304" pitchFamily="18" charset="0"/>
                        <a:cs typeface="Times New Roman" panose="02020603050405020304" pitchFamily="18" charset="0"/>
                      </a:endParaRPr>
                    </a:p>
                  </a:txBody>
                  <a:tcPr/>
                </a:tc>
                <a:tc>
                  <a:txBody>
                    <a:bodyPr/>
                    <a:lstStyle/>
                    <a:p>
                      <a:endParaRPr lang="en-US" sz="20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195900794"/>
                  </a:ext>
                </a:extLst>
              </a:tr>
              <a:tr h="852745">
                <a:tc gridSpan="3">
                  <a:txBody>
                    <a:bodyPr/>
                    <a:lstStyle/>
                    <a:p>
                      <a:r>
                        <a:rPr lang="en-US" sz="2000" b="1">
                          <a:solidFill>
                            <a:srgbClr val="7030A0"/>
                          </a:solidFill>
                          <a:latin typeface="Times New Roman" panose="02020603050405020304" pitchFamily="18" charset="0"/>
                          <a:cs typeface="Times New Roman" panose="02020603050405020304" pitchFamily="18" charset="0"/>
                        </a:rPr>
                        <a:t>Nhận xét về nhân vật: </a:t>
                      </a:r>
                    </a:p>
                  </a:txBody>
                  <a:tcPr/>
                </a:tc>
                <a:tc hMerge="1">
                  <a:txBody>
                    <a:bodyPr/>
                    <a:lstStyle/>
                    <a:p>
                      <a:endParaRPr lang="en-US" sz="2400" b="1">
                        <a:latin typeface="Times New Roman" panose="02020603050405020304" pitchFamily="18" charset="0"/>
                        <a:cs typeface="Times New Roman" panose="02020603050405020304" pitchFamily="18" charset="0"/>
                      </a:endParaRPr>
                    </a:p>
                  </a:txBody>
                  <a:tcPr/>
                </a:tc>
                <a:tc hMerge="1">
                  <a:txBody>
                    <a:bodyPr/>
                    <a:lstStyle/>
                    <a:p>
                      <a:endParaRPr lang="en-US"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286546982"/>
                  </a:ext>
                </a:extLst>
              </a:tr>
            </a:tbl>
          </a:graphicData>
        </a:graphic>
      </p:graphicFrame>
      <p:sp>
        <p:nvSpPr>
          <p:cNvPr id="23" name="TextBox 22">
            <a:extLst>
              <a:ext uri="{FF2B5EF4-FFF2-40B4-BE49-F238E27FC236}">
                <a16:creationId xmlns:a16="http://schemas.microsoft.com/office/drawing/2014/main" xmlns="" id="{65613F25-FB22-0FEA-AA1A-3825D2199FA9}"/>
              </a:ext>
            </a:extLst>
          </p:cNvPr>
          <p:cNvSpPr txBox="1"/>
          <p:nvPr/>
        </p:nvSpPr>
        <p:spPr>
          <a:xfrm>
            <a:off x="403681" y="1637704"/>
            <a:ext cx="2969622" cy="1477328"/>
          </a:xfrm>
          <a:prstGeom prst="rect">
            <a:avLst/>
          </a:prstGeom>
          <a:noFill/>
        </p:spPr>
        <p:txBody>
          <a:bodyPr wrap="square" rtlCol="0">
            <a:spAutoFit/>
          </a:bodyPr>
          <a:lstStyle/>
          <a:p>
            <a:pPr algn="just"/>
            <a:r>
              <a:rPr lang="en-US" sz="1800">
                <a:latin typeface="Times New Roman" panose="02020603050405020304" pitchFamily="18" charset="0"/>
                <a:cs typeface="Times New Roman" panose="02020603050405020304" pitchFamily="18" charset="0"/>
              </a:rPr>
              <a:t>- Sung sướng, hãnh diện </a:t>
            </a:r>
            <a:r>
              <a:rPr lang="vi-VN" sz="1800">
                <a:latin typeface="Times New Roman" panose="02020603050405020304" pitchFamily="18" charset="0"/>
                <a:cs typeface="Times New Roman" panose="02020603050405020304" pitchFamily="18" charset="0"/>
              </a:rPr>
              <a:t>khi nghĩ đang được đồng chí thuyền trưởng tàu viễn dương tự lái con tàu ông đưa đi cấp cứu</a:t>
            </a:r>
            <a:r>
              <a:rPr lang="en-US" sz="180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xmlns="" id="{3E99BF17-0532-1BFD-3DE0-583E72017D3E}"/>
              </a:ext>
            </a:extLst>
          </p:cNvPr>
          <p:cNvSpPr txBox="1"/>
          <p:nvPr/>
        </p:nvSpPr>
        <p:spPr>
          <a:xfrm>
            <a:off x="3373303" y="1711109"/>
            <a:ext cx="2769326" cy="923330"/>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 Đúnglắm! Phải thế! Rất tốt! </a:t>
            </a:r>
            <a:r>
              <a:rPr lang="vi-VN" sz="1800">
                <a:latin typeface="Times New Roman" panose="02020603050405020304" pitchFamily="18" charset="0"/>
                <a:cs typeface="Times New Roman" panose="02020603050405020304" pitchFamily="18" charset="0"/>
              </a:rPr>
              <a:t>T</a:t>
            </a:r>
            <a:r>
              <a:rPr lang="en-US" sz="1800">
                <a:latin typeface="Times New Roman" panose="02020603050405020304" pitchFamily="18" charset="0"/>
                <a:cs typeface="Times New Roman" panose="02020603050405020304" pitchFamily="18" charset="0"/>
              </a:rPr>
              <a:t>oàn Nha</a:t>
            </a:r>
            <a:r>
              <a:rPr lang="vi-VN" sz="1800">
                <a:latin typeface="Times New Roman" panose="02020603050405020304" pitchFamily="18" charset="0"/>
                <a:cs typeface="Times New Roman" panose="02020603050405020304" pitchFamily="18" charset="0"/>
              </a:rPr>
              <a:t> này đã không đi thì thôi</a:t>
            </a:r>
            <a:r>
              <a:rPr lang="en-US" sz="1800">
                <a:latin typeface="Times New Roman" panose="02020603050405020304" pitchFamily="18" charset="0"/>
                <a:cs typeface="Times New Roman" panose="02020603050405020304" pitchFamily="18" charset="0"/>
              </a:rPr>
              <a:t>,</a:t>
            </a:r>
            <a:r>
              <a:rPr lang="vi-VN" sz="1800">
                <a:latin typeface="Times New Roman" panose="02020603050405020304" pitchFamily="18" charset="0"/>
                <a:cs typeface="Times New Roman" panose="02020603050405020304" pitchFamily="18" charset="0"/>
              </a:rPr>
              <a:t> đã đi thì phải</a:t>
            </a:r>
            <a:r>
              <a:rPr lang="en-US" sz="1800">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xmlns="" id="{DE56A9B5-CE65-DA8E-8554-7B00B132B9A0}"/>
              </a:ext>
            </a:extLst>
          </p:cNvPr>
          <p:cNvSpPr txBox="1"/>
          <p:nvPr/>
        </p:nvSpPr>
        <p:spPr>
          <a:xfrm>
            <a:off x="6104710" y="1648420"/>
            <a:ext cx="2603860" cy="923330"/>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 </a:t>
            </a:r>
            <a:r>
              <a:rPr lang="vi-VN" sz="1800">
                <a:latin typeface="Times New Roman" panose="02020603050405020304" pitchFamily="18" charset="0"/>
                <a:cs typeface="Times New Roman" panose="02020603050405020304" pitchFamily="18" charset="0"/>
              </a:rPr>
              <a:t>Ngồi trên một con tàu chờ phân đạ</a:t>
            </a:r>
            <a:r>
              <a:rPr lang="en-US" sz="1800">
                <a:latin typeface="Times New Roman" panose="02020603050405020304" pitchFamily="18" charset="0"/>
                <a:cs typeface="Times New Roman" panose="02020603050405020304" pitchFamily="18" charset="0"/>
              </a:rPr>
              <a:t>m</a:t>
            </a:r>
            <a:r>
              <a:rPr lang="vi-VN" sz="1800">
                <a:latin typeface="Times New Roman" panose="02020603050405020304" pitchFamily="18" charset="0"/>
                <a:cs typeface="Times New Roman" panose="02020603050405020304" pitchFamily="18" charset="0"/>
              </a:rPr>
              <a:t> của một người </a:t>
            </a:r>
            <a:r>
              <a:rPr lang="en-US" sz="1800">
                <a:latin typeface="Times New Roman" panose="02020603050405020304" pitchFamily="18" charset="0"/>
                <a:cs typeface="Times New Roman" panose="02020603050405020304" pitchFamily="18" charset="0"/>
              </a:rPr>
              <a:t>lái </a:t>
            </a:r>
            <a:r>
              <a:rPr lang="vi-VN" sz="1800">
                <a:latin typeface="Times New Roman" panose="02020603050405020304" pitchFamily="18" charset="0"/>
                <a:cs typeface="Times New Roman" panose="02020603050405020304" pitchFamily="18" charset="0"/>
              </a:rPr>
              <a:t>tàu đường s</a:t>
            </a:r>
            <a:r>
              <a:rPr lang="en-US" sz="1800">
                <a:latin typeface="Times New Roman" panose="02020603050405020304" pitchFamily="18" charset="0"/>
                <a:cs typeface="Times New Roman" panose="02020603050405020304" pitchFamily="18" charset="0"/>
              </a:rPr>
              <a:t>ô</a:t>
            </a:r>
            <a:r>
              <a:rPr lang="vi-VN" sz="1800">
                <a:latin typeface="Times New Roman" panose="02020603050405020304" pitchFamily="18" charset="0"/>
                <a:cs typeface="Times New Roman" panose="02020603050405020304" pitchFamily="18" charset="0"/>
              </a:rPr>
              <a:t>ng</a:t>
            </a:r>
            <a:r>
              <a:rPr lang="en-US" sz="1800">
                <a:latin typeface="Times New Roman" panose="02020603050405020304" pitchFamily="18" charset="0"/>
                <a:cs typeface="Times New Roman" panose="02020603050405020304" pitchFamily="18" charset="0"/>
              </a:rPr>
              <a:t>.</a:t>
            </a:r>
          </a:p>
        </p:txBody>
      </p:sp>
      <p:sp>
        <p:nvSpPr>
          <p:cNvPr id="26" name="TextBox 25">
            <a:extLst>
              <a:ext uri="{FF2B5EF4-FFF2-40B4-BE49-F238E27FC236}">
                <a16:creationId xmlns:a16="http://schemas.microsoft.com/office/drawing/2014/main" xmlns="" id="{27CFBE4B-B8BD-FDDB-32F2-9868FF9E974D}"/>
              </a:ext>
            </a:extLst>
          </p:cNvPr>
          <p:cNvSpPr txBox="1"/>
          <p:nvPr/>
        </p:nvSpPr>
        <p:spPr>
          <a:xfrm>
            <a:off x="403681" y="2985499"/>
            <a:ext cx="2969622" cy="646331"/>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 L</a:t>
            </a:r>
            <a:r>
              <a:rPr lang="vi-VN" sz="1800">
                <a:latin typeface="Times New Roman" panose="02020603050405020304" pitchFamily="18" charset="0"/>
                <a:cs typeface="Times New Roman" panose="02020603050405020304" pitchFamily="18" charset="0"/>
              </a:rPr>
              <a:t>ễ rước đuốc mừng công thắng lợi lớn</a:t>
            </a:r>
            <a:r>
              <a:rPr lang="en-US" sz="1800">
                <a:latin typeface="Times New Roman" panose="02020603050405020304" pitchFamily="18" charset="0"/>
                <a:cs typeface="Times New Roman" panose="02020603050405020304" pitchFamily="18" charset="0"/>
              </a:rPr>
              <a:t>.</a:t>
            </a:r>
          </a:p>
        </p:txBody>
      </p:sp>
      <p:sp>
        <p:nvSpPr>
          <p:cNvPr id="27" name="TextBox 26">
            <a:extLst>
              <a:ext uri="{FF2B5EF4-FFF2-40B4-BE49-F238E27FC236}">
                <a16:creationId xmlns:a16="http://schemas.microsoft.com/office/drawing/2014/main" xmlns="" id="{29AFFAB7-ED10-4789-52F2-3F5431037B2A}"/>
              </a:ext>
            </a:extLst>
          </p:cNvPr>
          <p:cNvSpPr txBox="1"/>
          <p:nvPr/>
        </p:nvSpPr>
        <p:spPr>
          <a:xfrm>
            <a:off x="3331304" y="2689847"/>
            <a:ext cx="2731407" cy="1200329"/>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 C</a:t>
            </a:r>
            <a:r>
              <a:rPr lang="vi-VN" sz="1800">
                <a:latin typeface="Times New Roman" panose="02020603050405020304" pitchFamily="18" charset="0"/>
                <a:cs typeface="Times New Roman" panose="02020603050405020304" pitchFamily="18" charset="0"/>
              </a:rPr>
              <a:t>húng ta vẫn thắng lợi lớn</a:t>
            </a:r>
            <a:r>
              <a:rPr lang="en-US" sz="1800">
                <a:latin typeface="Times New Roman" panose="02020603050405020304" pitchFamily="18" charset="0"/>
                <a:cs typeface="Times New Roman" panose="02020603050405020304" pitchFamily="18" charset="0"/>
              </a:rPr>
              <a:t>!</a:t>
            </a:r>
            <a:r>
              <a:rPr lang="vi-VN" sz="1800">
                <a:latin typeface="Times New Roman" panose="02020603050405020304" pitchFamily="18" charset="0"/>
                <a:cs typeface="Times New Roman" panose="02020603050405020304" pitchFamily="18" charset="0"/>
              </a:rPr>
              <a:t> </a:t>
            </a:r>
            <a:r>
              <a:rPr lang="en-US" sz="1800">
                <a:latin typeface="Times New Roman" panose="02020603050405020304" pitchFamily="18" charset="0"/>
                <a:cs typeface="Times New Roman" panose="02020603050405020304" pitchFamily="18" charset="0"/>
              </a:rPr>
              <a:t>R</a:t>
            </a:r>
            <a:r>
              <a:rPr lang="vi-VN" sz="1800">
                <a:latin typeface="Times New Roman" panose="02020603050405020304" pitchFamily="18" charset="0"/>
                <a:cs typeface="Times New Roman" panose="02020603050405020304" pitchFamily="18" charset="0"/>
              </a:rPr>
              <a:t>ất lớn</a:t>
            </a:r>
            <a:r>
              <a:rPr lang="en-US" sz="1800">
                <a:latin typeface="Times New Roman" panose="02020603050405020304" pitchFamily="18" charset="0"/>
                <a:cs typeface="Times New Roman" panose="02020603050405020304" pitchFamily="18" charset="0"/>
              </a:rPr>
              <a:t>!... </a:t>
            </a:r>
            <a:r>
              <a:rPr lang="vi-VN" sz="1800">
                <a:latin typeface="Times New Roman" panose="02020603050405020304" pitchFamily="18" charset="0"/>
                <a:cs typeface="Times New Roman" panose="02020603050405020304" pitchFamily="18" charset="0"/>
              </a:rPr>
              <a:t>Tiến lên</a:t>
            </a:r>
            <a:r>
              <a:rPr lang="en-US" sz="1800">
                <a:latin typeface="Times New Roman" panose="02020603050405020304" pitchFamily="18" charset="0"/>
                <a:cs typeface="Times New Roman" panose="02020603050405020304" pitchFamily="18" charset="0"/>
              </a:rPr>
              <a:t>! </a:t>
            </a:r>
            <a:r>
              <a:rPr lang="vi-VN" sz="1800">
                <a:latin typeface="Times New Roman" panose="02020603050405020304" pitchFamily="18" charset="0"/>
                <a:cs typeface="Times New Roman" panose="02020603050405020304" pitchFamily="18" charset="0"/>
              </a:rPr>
              <a:t> các đồng chí</a:t>
            </a:r>
            <a:r>
              <a:rPr lang="en-US" sz="1800">
                <a:latin typeface="Times New Roman" panose="02020603050405020304" pitchFamily="18" charset="0"/>
                <a:cs typeface="Times New Roman" panose="02020603050405020304" pitchFamily="18" charset="0"/>
              </a:rPr>
              <a:t>! H</a:t>
            </a:r>
            <a:r>
              <a:rPr lang="vi-VN" sz="1800">
                <a:latin typeface="Times New Roman" panose="02020603050405020304" pitchFamily="18" charset="0"/>
                <a:cs typeface="Times New Roman" panose="02020603050405020304" pitchFamily="18" charset="0"/>
              </a:rPr>
              <a:t>ùng </a:t>
            </a:r>
            <a:r>
              <a:rPr lang="en-US" sz="1800">
                <a:latin typeface="Times New Roman" panose="02020603050405020304" pitchFamily="18" charset="0"/>
                <a:cs typeface="Times New Roman" panose="02020603050405020304" pitchFamily="18" charset="0"/>
              </a:rPr>
              <a:t>T</a:t>
            </a:r>
            <a:r>
              <a:rPr lang="vi-VN" sz="1800">
                <a:latin typeface="Times New Roman" panose="02020603050405020304" pitchFamily="18" charset="0"/>
                <a:cs typeface="Times New Roman" panose="02020603050405020304" pitchFamily="18" charset="0"/>
              </a:rPr>
              <a:t>âm ta tiến lên</a:t>
            </a:r>
            <a:r>
              <a:rPr lang="en-US" sz="1800">
                <a:latin typeface="Times New Roman" panose="02020603050405020304" pitchFamily="18" charset="0"/>
                <a:cs typeface="Times New Roman" panose="02020603050405020304" pitchFamily="18" charset="0"/>
              </a:rPr>
              <a:t>!</a:t>
            </a:r>
          </a:p>
        </p:txBody>
      </p:sp>
      <p:sp>
        <p:nvSpPr>
          <p:cNvPr id="28" name="TextBox 27">
            <a:extLst>
              <a:ext uri="{FF2B5EF4-FFF2-40B4-BE49-F238E27FC236}">
                <a16:creationId xmlns:a16="http://schemas.microsoft.com/office/drawing/2014/main" xmlns="" id="{5A37E9ED-B257-50BF-0223-CEA0299DF714}"/>
              </a:ext>
            </a:extLst>
          </p:cNvPr>
          <p:cNvSpPr txBox="1"/>
          <p:nvPr/>
        </p:nvSpPr>
        <p:spPr>
          <a:xfrm>
            <a:off x="6104710" y="2637797"/>
            <a:ext cx="2603860" cy="1200329"/>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 B</a:t>
            </a:r>
            <a:r>
              <a:rPr lang="vi-VN" sz="1800">
                <a:latin typeface="Times New Roman" panose="02020603050405020304" pitchFamily="18" charset="0"/>
                <a:cs typeface="Times New Roman" panose="02020603050405020304" pitchFamily="18" charset="0"/>
              </a:rPr>
              <a:t>uổi lễ đã thất bại bi đát</a:t>
            </a:r>
            <a:r>
              <a:rPr lang="en-US" sz="1800">
                <a:latin typeface="Times New Roman" panose="02020603050405020304" pitchFamily="18" charset="0"/>
                <a:cs typeface="Times New Roman" panose="02020603050405020304" pitchFamily="18" charset="0"/>
              </a:rPr>
              <a:t>. </a:t>
            </a:r>
            <a:r>
              <a:rPr lang="vi-VN" sz="1800">
                <a:latin typeface="Times New Roman" panose="02020603050405020304" pitchFamily="18" charset="0"/>
                <a:cs typeface="Times New Roman" panose="02020603050405020304" pitchFamily="18" charset="0"/>
              </a:rPr>
              <a:t>Kh</a:t>
            </a:r>
            <a:r>
              <a:rPr lang="en-US" sz="1800">
                <a:latin typeface="Times New Roman" panose="02020603050405020304" pitchFamily="18" charset="0"/>
                <a:cs typeface="Times New Roman" panose="02020603050405020304" pitchFamily="18" charset="0"/>
              </a:rPr>
              <a:t>o</a:t>
            </a:r>
            <a:r>
              <a:rPr lang="vi-VN" sz="1800">
                <a:latin typeface="Times New Roman" panose="02020603050405020304" pitchFamily="18" charset="0"/>
                <a:cs typeface="Times New Roman" panose="02020603050405020304" pitchFamily="18" charset="0"/>
              </a:rPr>
              <a:t> pháo bị nổ</a:t>
            </a:r>
            <a:r>
              <a:rPr lang="en-US" sz="1800">
                <a:latin typeface="Times New Roman" panose="02020603050405020304" pitchFamily="18" charset="0"/>
                <a:cs typeface="Times New Roman" panose="02020603050405020304" pitchFamily="18" charset="0"/>
              </a:rPr>
              <a:t>,</a:t>
            </a:r>
            <a:r>
              <a:rPr lang="vi-VN" sz="1800">
                <a:latin typeface="Times New Roman" panose="02020603050405020304" pitchFamily="18" charset="0"/>
                <a:cs typeface="Times New Roman" panose="02020603050405020304" pitchFamily="18" charset="0"/>
              </a:rPr>
              <a:t> bản thân bị bỏng nặng phải đưa đi cấp cứu</a:t>
            </a:r>
            <a:r>
              <a:rPr lang="en-US" sz="180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xmlns="" id="{1E1648EE-F3B5-E8BB-D15A-170EB99D29D5}"/>
              </a:ext>
            </a:extLst>
          </p:cNvPr>
          <p:cNvSpPr txBox="1"/>
          <p:nvPr/>
        </p:nvSpPr>
        <p:spPr>
          <a:xfrm>
            <a:off x="403681" y="3873654"/>
            <a:ext cx="8304889" cy="646331"/>
          </a:xfrm>
          <a:prstGeom prst="rect">
            <a:avLst/>
          </a:prstGeom>
          <a:noFill/>
        </p:spPr>
        <p:txBody>
          <a:bodyPr wrap="square" rtlCol="0">
            <a:spAutoFit/>
          </a:bodyPr>
          <a:lstStyle/>
          <a:p>
            <a:r>
              <a:rPr lang="en-US" sz="1800">
                <a:solidFill>
                  <a:srgbClr val="7030A0"/>
                </a:solidFill>
                <a:latin typeface="Times New Roman" panose="02020603050405020304" pitchFamily="18" charset="0"/>
                <a:cs typeface="Times New Roman" panose="02020603050405020304" pitchFamily="18" charset="0"/>
              </a:rPr>
              <a:t>                                           </a:t>
            </a:r>
            <a:r>
              <a:rPr lang="en-US" sz="1800">
                <a:latin typeface="Times New Roman" panose="02020603050405020304" pitchFamily="18" charset="0"/>
                <a:cs typeface="Times New Roman" panose="02020603050405020304" pitchFamily="18" charset="0"/>
              </a:rPr>
              <a:t> </a:t>
            </a:r>
            <a:r>
              <a:rPr lang="vi-VN" sz="1800">
                <a:latin typeface="Times New Roman" panose="02020603050405020304" pitchFamily="18" charset="0"/>
                <a:cs typeface="Times New Roman" panose="02020603050405020304" pitchFamily="18" charset="0"/>
              </a:rPr>
              <a:t>Ông </a:t>
            </a:r>
            <a:r>
              <a:rPr lang="en-US" sz="1800">
                <a:latin typeface="Times New Roman" panose="02020603050405020304" pitchFamily="18" charset="0"/>
                <a:cs typeface="Times New Roman" panose="02020603050405020304" pitchFamily="18" charset="0"/>
              </a:rPr>
              <a:t>Toàn Nha</a:t>
            </a:r>
            <a:r>
              <a:rPr lang="vi-VN" sz="1800">
                <a:latin typeface="Times New Roman" panose="02020603050405020304" pitchFamily="18" charset="0"/>
                <a:cs typeface="Times New Roman" panose="02020603050405020304" pitchFamily="18" charset="0"/>
              </a:rPr>
              <a:t> là hiện thân sinh động trước những người mắc </a:t>
            </a:r>
            <a:r>
              <a:rPr lang="en-US" sz="1800">
                <a:latin typeface="Times New Roman" panose="02020603050405020304" pitchFamily="18" charset="0"/>
                <a:cs typeface="Times New Roman" panose="02020603050405020304" pitchFamily="18" charset="0"/>
              </a:rPr>
              <a:t>“</a:t>
            </a:r>
            <a:r>
              <a:rPr lang="vi-VN" sz="1800">
                <a:latin typeface="Times New Roman" panose="02020603050405020304" pitchFamily="18" charset="0"/>
                <a:cs typeface="Times New Roman" panose="02020603050405020304" pitchFamily="18" charset="0"/>
              </a:rPr>
              <a:t>bệnh sĩ</a:t>
            </a:r>
            <a:r>
              <a:rPr lang="en-US" sz="1800">
                <a:latin typeface="Times New Roman" panose="02020603050405020304" pitchFamily="18" charset="0"/>
                <a:cs typeface="Times New Roman" panose="02020603050405020304" pitchFamily="18" charset="0"/>
              </a:rPr>
              <a:t>”</a:t>
            </a:r>
            <a:r>
              <a:rPr lang="vi-VN" sz="1800">
                <a:latin typeface="Times New Roman" panose="02020603050405020304" pitchFamily="18" charset="0"/>
                <a:cs typeface="Times New Roman" panose="02020603050405020304" pitchFamily="18" charset="0"/>
              </a:rPr>
              <a:t> rất nặng nề</a:t>
            </a:r>
            <a:r>
              <a:rPr lang="en-US" sz="1800">
                <a:latin typeface="Times New Roman" panose="02020603050405020304" pitchFamily="18" charset="0"/>
                <a:cs typeface="Times New Roman" panose="02020603050405020304" pitchFamily="18" charset="0"/>
              </a:rPr>
              <a:t>. </a:t>
            </a:r>
            <a:r>
              <a:rPr lang="vi-VN" sz="1800">
                <a:latin typeface="Times New Roman" panose="02020603050405020304" pitchFamily="18" charset="0"/>
                <a:cs typeface="Times New Roman" panose="02020603050405020304" pitchFamily="18" charset="0"/>
              </a:rPr>
              <a:t>Từ đó </a:t>
            </a:r>
            <a:r>
              <a:rPr lang="en-US" sz="1800">
                <a:latin typeface="Times New Roman" panose="02020603050405020304" pitchFamily="18" charset="0"/>
                <a:cs typeface="Times New Roman" panose="02020603050405020304" pitchFamily="18" charset="0"/>
              </a:rPr>
              <a:t>làm</a:t>
            </a:r>
            <a:r>
              <a:rPr lang="vi-VN" sz="1800">
                <a:latin typeface="Times New Roman" panose="02020603050405020304" pitchFamily="18" charset="0"/>
                <a:cs typeface="Times New Roman" panose="02020603050405020304" pitchFamily="18" charset="0"/>
              </a:rPr>
              <a:t> bật lên tiếng cười mang tính chất khôi hài</a:t>
            </a:r>
            <a:r>
              <a:rPr lang="en-US" sz="1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25179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Giai cuu dai duong 2\Pictur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93119"/>
            <a:ext cx="9144000" cy="723661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Giai cuu dai duong 2\700_FO65125975_f041b01242bb3572e28f8de758886853.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2000" y1="12801" x2="30000" y2="36549"/>
                        <a14:foregroundMark x1="3714" y1="26902" x2="8286" y2="40631"/>
                        <a14:foregroundMark x1="17921" y1="15625" x2="31900" y2="17857"/>
                        <a14:foregroundMark x1="17921" y1="12054" x2="20789" y2="25893"/>
                      </a14:backgroundRemoval>
                    </a14:imgEffect>
                  </a14:imgLayer>
                </a14:imgProps>
              </a:ext>
              <a:ext uri="{28A0092B-C50C-407E-A947-70E740481C1C}">
                <a14:useLocalDpi xmlns:a14="http://schemas.microsoft.com/office/drawing/2010/main" val="0"/>
              </a:ext>
            </a:extLst>
          </a:blip>
          <a:srcRect/>
          <a:stretch>
            <a:fillRect/>
          </a:stretch>
        </p:blipFill>
        <p:spPr bwMode="auto">
          <a:xfrm>
            <a:off x="5486401" y="3544963"/>
            <a:ext cx="1159877" cy="9317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Giai cuu dai duong 2\700_FO63651544_20d8d8a83358c7cd2f7a9ac1d4852302.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29714" y1="9076" x2="26714" y2="21656"/>
                        <a14:foregroundMark x1="19000" y1="9873" x2="34143" y2="16879"/>
                      </a14:backgroundRemoval>
                    </a14:imgEffect>
                  </a14:imgLayer>
                </a14:imgProps>
              </a:ext>
              <a:ext uri="{28A0092B-C50C-407E-A947-70E740481C1C}">
                <a14:useLocalDpi xmlns:a14="http://schemas.microsoft.com/office/drawing/2010/main" val="0"/>
              </a:ext>
            </a:extLst>
          </a:blip>
          <a:srcRect/>
          <a:stretch>
            <a:fillRect/>
          </a:stretch>
        </p:blipFill>
        <p:spPr bwMode="auto">
          <a:xfrm rot="1323641" flipH="1">
            <a:off x="2510092" y="2901657"/>
            <a:ext cx="2106689" cy="17952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ADMIN\Desktop\Giai cuu dai duong 2\Luoi.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1924050"/>
            <a:ext cx="5819775" cy="89154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DMIN\Desktop\Giai cuu dai duong 2\seashell-border-382756.jpg"/>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752600" y="37624"/>
            <a:ext cx="6019800" cy="2057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667000" y="595948"/>
            <a:ext cx="4191000" cy="954364"/>
          </a:xfrm>
          <a:prstGeom prst="rect">
            <a:avLst/>
          </a:prstGeom>
          <a:noFill/>
        </p:spPr>
        <p:txBody>
          <a:bodyPr wrap="square" rtlCol="0">
            <a:spAutoFit/>
          </a:bodyPr>
          <a:lstStyle/>
          <a:p>
            <a:pPr algn="ctr">
              <a:buClrTx/>
              <a:buFontTx/>
              <a:buNone/>
            </a:pPr>
            <a:r>
              <a:rPr lang="en-US" sz="2801" kern="1200" dirty="0">
                <a:solidFill>
                  <a:srgbClr val="0033CC"/>
                </a:solidFill>
                <a:latin typeface="Times New Roman" panose="02020603050405020304" pitchFamily="18" charset="0"/>
                <a:cs typeface="Times New Roman" panose="02020603050405020304" pitchFamily="18" charset="0"/>
              </a:rPr>
              <a:t>Ai </a:t>
            </a:r>
            <a:r>
              <a:rPr lang="en-US" sz="2801" kern="1200" dirty="0" err="1">
                <a:solidFill>
                  <a:srgbClr val="0033CC"/>
                </a:solidFill>
                <a:latin typeface="Times New Roman" panose="02020603050405020304" pitchFamily="18" charset="0"/>
                <a:cs typeface="Times New Roman" panose="02020603050405020304" pitchFamily="18" charset="0"/>
              </a:rPr>
              <a:t>là</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dirty="0" err="1">
                <a:solidFill>
                  <a:srgbClr val="0033CC"/>
                </a:solidFill>
                <a:latin typeface="Times New Roman" panose="02020603050405020304" pitchFamily="18" charset="0"/>
                <a:cs typeface="Times New Roman" panose="02020603050405020304" pitchFamily="18" charset="0"/>
              </a:rPr>
              <a:t>tác</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dirty="0" err="1">
                <a:solidFill>
                  <a:srgbClr val="0033CC"/>
                </a:solidFill>
                <a:latin typeface="Times New Roman" panose="02020603050405020304" pitchFamily="18" charset="0"/>
                <a:cs typeface="Times New Roman" panose="02020603050405020304" pitchFamily="18" charset="0"/>
              </a:rPr>
              <a:t>giả</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err="1">
                <a:solidFill>
                  <a:srgbClr val="0033CC"/>
                </a:solidFill>
                <a:latin typeface="Times New Roman" panose="02020603050405020304" pitchFamily="18" charset="0"/>
                <a:cs typeface="Times New Roman" panose="02020603050405020304" pitchFamily="18" charset="0"/>
              </a:rPr>
              <a:t>của</a:t>
            </a:r>
            <a:r>
              <a:rPr lang="en-US" sz="2801" kern="1200">
                <a:solidFill>
                  <a:srgbClr val="0033CC"/>
                </a:solidFill>
                <a:latin typeface="Times New Roman" panose="02020603050405020304" pitchFamily="18" charset="0"/>
                <a:cs typeface="Times New Roman" panose="02020603050405020304" pitchFamily="18" charset="0"/>
              </a:rPr>
              <a:t> vở hài kịch “Bệnh sĩ”?</a:t>
            </a:r>
            <a:endParaRPr lang="en-US" sz="2801" kern="1200" dirty="0">
              <a:solidFill>
                <a:srgbClr val="0033CC"/>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92882" y="2369344"/>
            <a:ext cx="2340769"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A</a:t>
            </a:r>
            <a:r>
              <a:rPr lang="en-US" sz="2400" kern="1200">
                <a:solidFill>
                  <a:srgbClr val="0033CC"/>
                </a:solidFill>
                <a:latin typeface="Times New Roman" panose="02020603050405020304" pitchFamily="18" charset="0"/>
                <a:cs typeface="Times New Roman" panose="02020603050405020304" pitchFamily="18" charset="0"/>
              </a:rPr>
              <a:t>. Lưu Minh Vũ</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2667019" y="2369457"/>
            <a:ext cx="2155013"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B</a:t>
            </a:r>
            <a:r>
              <a:rPr lang="en-US" sz="2400" kern="1200">
                <a:solidFill>
                  <a:srgbClr val="0033CC"/>
                </a:solidFill>
                <a:latin typeface="Times New Roman" panose="02020603050405020304" pitchFamily="18" charset="0"/>
                <a:cs typeface="Times New Roman" panose="02020603050405020304" pitchFamily="18" charset="0"/>
              </a:rPr>
              <a:t>. Lê Quang Vũ</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4937711" y="2369185"/>
            <a:ext cx="2074277"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C</a:t>
            </a:r>
            <a:r>
              <a:rPr lang="en-US" sz="2400" kern="1200">
                <a:solidFill>
                  <a:srgbClr val="0033CC"/>
                </a:solidFill>
                <a:latin typeface="Times New Roman" panose="02020603050405020304" pitchFamily="18" charset="0"/>
                <a:cs typeface="Times New Roman" panose="02020603050405020304" pitchFamily="18" charset="0"/>
              </a:rPr>
              <a:t>. Lê Minh Vũ</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7072313" y="2369457"/>
            <a:ext cx="1981200"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D</a:t>
            </a:r>
            <a:r>
              <a:rPr lang="en-US" sz="2400" kern="1200">
                <a:solidFill>
                  <a:srgbClr val="0033CC"/>
                </a:solidFill>
                <a:latin typeface="Times New Roman" panose="02020603050405020304" pitchFamily="18" charset="0"/>
                <a:cs typeface="Times New Roman" panose="02020603050405020304" pitchFamily="18" charset="0"/>
              </a:rPr>
              <a:t>. Lưu Quang Vũ</a:t>
            </a:r>
            <a:endParaRPr lang="en-US" sz="1999" kern="1200" dirty="0">
              <a:solidFill>
                <a:srgbClr val="0033CC"/>
              </a:solidFill>
              <a:latin typeface="Times New Roman" panose="02020603050405020304" pitchFamily="18" charset="0"/>
              <a:cs typeface="Times New Roman" panose="02020603050405020304" pitchFamily="18" charset="0"/>
            </a:endParaRPr>
          </a:p>
        </p:txBody>
      </p:sp>
      <p:pic>
        <p:nvPicPr>
          <p:cNvPr id="2" name="Picture 2" descr="C:\Users\ADMIN\Desktop\Phan Thi Do Uyen\Giai cuu dai duong\Picture2.png">
            <a:hlinkClick r:id="" action="ppaction://hlinkshowjump?jump=nextslid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82493" y="3790950"/>
            <a:ext cx="1361507"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cstate="print"/>
          <a:stretch>
            <a:fillRect/>
          </a:stretch>
        </p:blipFill>
        <p:spPr>
          <a:xfrm>
            <a:off x="9906000" y="2893786"/>
            <a:ext cx="609600" cy="609600"/>
          </a:xfrm>
          <a:prstGeom prst="rect">
            <a:avLst/>
          </a:prstGeom>
        </p:spPr>
      </p:pic>
      <p:pic>
        <p:nvPicPr>
          <p:cNvPr id="47" name="Picture 2" descr="C:\Users\ADMIN\Desktop\Doremon cau ca ( trac nghiem )\Picture1 (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5162" y="552543"/>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times up"/>
          <p:cNvGrpSpPr/>
          <p:nvPr/>
        </p:nvGrpSpPr>
        <p:grpSpPr>
          <a:xfrm>
            <a:off x="588045" y="133350"/>
            <a:ext cx="757084" cy="375064"/>
            <a:chOff x="2989747" y="438150"/>
            <a:chExt cx="1572029" cy="683752"/>
          </a:xfrm>
        </p:grpSpPr>
        <p:sp>
          <p:nvSpPr>
            <p:cNvPr id="49" name="Rounded Rectangle 48"/>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GB" sz="2801" kern="1200" dirty="0">
                <a:solidFill>
                  <a:srgbClr val="FFFFFF"/>
                </a:solidFill>
                <a:latin typeface="Times New Roman" panose="02020603050405020304" pitchFamily="18" charset="0"/>
                <a:cs typeface="Times New Roman" panose="02020603050405020304" pitchFamily="18" charset="0"/>
              </a:endParaRPr>
            </a:p>
          </p:txBody>
        </p:sp>
        <p:sp>
          <p:nvSpPr>
            <p:cNvPr id="50" name="Rounded Rectangle 49"/>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GB" sz="1099" kern="1200" dirty="0" err="1">
                  <a:solidFill>
                    <a:srgbClr val="FFFFFF"/>
                  </a:solidFill>
                  <a:latin typeface="Times New Roman" panose="02020603050405020304" pitchFamily="18" charset="0"/>
                  <a:cs typeface="Times New Roman" panose="02020603050405020304" pitchFamily="18" charset="0"/>
                </a:rPr>
                <a:t>Bắt</a:t>
              </a:r>
              <a:r>
                <a:rPr lang="en-GB" sz="1099" kern="1200" dirty="0">
                  <a:solidFill>
                    <a:srgbClr val="FFFFFF"/>
                  </a:solidFill>
                  <a:latin typeface="Times New Roman" panose="02020603050405020304" pitchFamily="18" charset="0"/>
                  <a:cs typeface="Times New Roman" panose="02020603050405020304" pitchFamily="18" charset="0"/>
                </a:rPr>
                <a:t> </a:t>
              </a:r>
              <a:r>
                <a:rPr lang="en-GB" sz="1099" kern="1200" dirty="0" err="1">
                  <a:solidFill>
                    <a:srgbClr val="FFFFFF"/>
                  </a:solidFill>
                  <a:latin typeface="Times New Roman" panose="02020603050405020304" pitchFamily="18" charset="0"/>
                  <a:cs typeface="Times New Roman" panose="02020603050405020304" pitchFamily="18" charset="0"/>
                </a:rPr>
                <a:t>đầu</a:t>
              </a:r>
              <a:r>
                <a:rPr lang="en-GB" sz="1099" kern="1200" dirty="0">
                  <a:solidFill>
                    <a:srgbClr val="FFFFFF"/>
                  </a:solidFill>
                  <a:latin typeface="Times New Roman" panose="02020603050405020304" pitchFamily="18" charset="0"/>
                  <a:cs typeface="Times New Roman" panose="02020603050405020304" pitchFamily="18" charset="0"/>
                </a:rPr>
                <a:t>!</a:t>
              </a:r>
            </a:p>
          </p:txBody>
        </p:sp>
      </p:grpSp>
      <p:pic>
        <p:nvPicPr>
          <p:cNvPr id="51" name="Picture 3" descr="C:\Users\ADMIN\Desktop\Picture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9482" y="720480"/>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p:cNvGrpSpPr/>
          <p:nvPr/>
        </p:nvGrpSpPr>
        <p:grpSpPr>
          <a:xfrm>
            <a:off x="933247" y="708850"/>
            <a:ext cx="90244" cy="76328"/>
            <a:chOff x="2455863" y="2411803"/>
            <a:chExt cx="566738" cy="566738"/>
          </a:xfrm>
        </p:grpSpPr>
        <p:sp>
          <p:nvSpPr>
            <p:cNvPr id="5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6"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58" name="Group 57"/>
          <p:cNvGrpSpPr/>
          <p:nvPr/>
        </p:nvGrpSpPr>
        <p:grpSpPr>
          <a:xfrm>
            <a:off x="934593" y="1261150"/>
            <a:ext cx="90244" cy="76328"/>
            <a:chOff x="2455863" y="2411803"/>
            <a:chExt cx="566738" cy="566738"/>
          </a:xfrm>
        </p:grpSpPr>
        <p:sp>
          <p:nvSpPr>
            <p:cNvPr id="5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2"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64" name="Group 63"/>
          <p:cNvGrpSpPr/>
          <p:nvPr/>
        </p:nvGrpSpPr>
        <p:grpSpPr>
          <a:xfrm>
            <a:off x="1231629" y="1001869"/>
            <a:ext cx="90244" cy="76328"/>
            <a:chOff x="2455863" y="2411803"/>
            <a:chExt cx="566738" cy="566738"/>
          </a:xfrm>
        </p:grpSpPr>
        <p:sp>
          <p:nvSpPr>
            <p:cNvPr id="6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8"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70" name="Group 69"/>
          <p:cNvGrpSpPr/>
          <p:nvPr/>
        </p:nvGrpSpPr>
        <p:grpSpPr>
          <a:xfrm>
            <a:off x="661894" y="1026808"/>
            <a:ext cx="90244" cy="76328"/>
            <a:chOff x="2455863" y="2411803"/>
            <a:chExt cx="566738" cy="566738"/>
          </a:xfrm>
        </p:grpSpPr>
        <p:sp>
          <p:nvSpPr>
            <p:cNvPr id="7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7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7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74"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7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sp>
        <p:nvSpPr>
          <p:cNvPr id="76" name="Oval 107"/>
          <p:cNvSpPr>
            <a:spLocks noChangeArrowheads="1"/>
          </p:cNvSpPr>
          <p:nvPr/>
        </p:nvSpPr>
        <p:spPr bwMode="auto">
          <a:xfrm>
            <a:off x="944484" y="998992"/>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77" name="Explosion 2 76"/>
          <p:cNvSpPr/>
          <p:nvPr/>
        </p:nvSpPr>
        <p:spPr>
          <a:xfrm>
            <a:off x="3124223" y="3165977"/>
            <a:ext cx="2362200" cy="155553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00FF"/>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1306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2"/>
                                        </p:tgtEl>
                                        <p:attrNameLst>
                                          <p:attrName>r</p:attrName>
                                        </p:attrNameLst>
                                      </p:cBhvr>
                                    </p:animRot>
                                    <p:animRot by="-240000">
                                      <p:cBhvr>
                                        <p:cTn id="7" dur="600" fill="hold">
                                          <p:stCondLst>
                                            <p:cond delay="600"/>
                                          </p:stCondLst>
                                        </p:cTn>
                                        <p:tgtEl>
                                          <p:spTgt spid="1032"/>
                                        </p:tgtEl>
                                        <p:attrNameLst>
                                          <p:attrName>r</p:attrName>
                                        </p:attrNameLst>
                                      </p:cBhvr>
                                    </p:animRot>
                                    <p:animRot by="240000">
                                      <p:cBhvr>
                                        <p:cTn id="8" dur="600" fill="hold">
                                          <p:stCondLst>
                                            <p:cond delay="1200"/>
                                          </p:stCondLst>
                                        </p:cTn>
                                        <p:tgtEl>
                                          <p:spTgt spid="1032"/>
                                        </p:tgtEl>
                                        <p:attrNameLst>
                                          <p:attrName>r</p:attrName>
                                        </p:attrNameLst>
                                      </p:cBhvr>
                                    </p:animRot>
                                    <p:animRot by="-240000">
                                      <p:cBhvr>
                                        <p:cTn id="9" dur="600" fill="hold">
                                          <p:stCondLst>
                                            <p:cond delay="1800"/>
                                          </p:stCondLst>
                                        </p:cTn>
                                        <p:tgtEl>
                                          <p:spTgt spid="1032"/>
                                        </p:tgtEl>
                                        <p:attrNameLst>
                                          <p:attrName>r</p:attrName>
                                        </p:attrNameLst>
                                      </p:cBhvr>
                                    </p:animRot>
                                    <p:animRot by="120000">
                                      <p:cBhvr>
                                        <p:cTn id="10" dur="600" fill="hold">
                                          <p:stCondLst>
                                            <p:cond delay="2400"/>
                                          </p:stCondLst>
                                        </p:cTn>
                                        <p:tgtEl>
                                          <p:spTgt spid="103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031"/>
                                        </p:tgtEl>
                                        <p:attrNameLst>
                                          <p:attrName>r</p:attrName>
                                        </p:attrNameLst>
                                      </p:cBhvr>
                                    </p:animRot>
                                    <p:animRot by="-240000">
                                      <p:cBhvr>
                                        <p:cTn id="13" dur="400" fill="hold">
                                          <p:stCondLst>
                                            <p:cond delay="400"/>
                                          </p:stCondLst>
                                        </p:cTn>
                                        <p:tgtEl>
                                          <p:spTgt spid="1031"/>
                                        </p:tgtEl>
                                        <p:attrNameLst>
                                          <p:attrName>r</p:attrName>
                                        </p:attrNameLst>
                                      </p:cBhvr>
                                    </p:animRot>
                                    <p:animRot by="240000">
                                      <p:cBhvr>
                                        <p:cTn id="14" dur="400" fill="hold">
                                          <p:stCondLst>
                                            <p:cond delay="800"/>
                                          </p:stCondLst>
                                        </p:cTn>
                                        <p:tgtEl>
                                          <p:spTgt spid="1031"/>
                                        </p:tgtEl>
                                        <p:attrNameLst>
                                          <p:attrName>r</p:attrName>
                                        </p:attrNameLst>
                                      </p:cBhvr>
                                    </p:animRot>
                                    <p:animRot by="-240000">
                                      <p:cBhvr>
                                        <p:cTn id="15" dur="400" fill="hold">
                                          <p:stCondLst>
                                            <p:cond delay="1200"/>
                                          </p:stCondLst>
                                        </p:cTn>
                                        <p:tgtEl>
                                          <p:spTgt spid="1031"/>
                                        </p:tgtEl>
                                        <p:attrNameLst>
                                          <p:attrName>r</p:attrName>
                                        </p:attrNameLst>
                                      </p:cBhvr>
                                    </p:animRot>
                                    <p:animRot by="120000">
                                      <p:cBhvr>
                                        <p:cTn id="16" dur="400" fill="hold">
                                          <p:stCondLst>
                                            <p:cond delay="1600"/>
                                          </p:stCondLst>
                                        </p:cTn>
                                        <p:tgtEl>
                                          <p:spTgt spid="1031"/>
                                        </p:tgtEl>
                                        <p:attrNameLst>
                                          <p:attrName>r</p:attrName>
                                        </p:attrNameLst>
                                      </p:cBhvr>
                                    </p:animRot>
                                  </p:childTnLst>
                                </p:cTn>
                              </p:par>
                              <p:par>
                                <p:cTn id="17" presetID="4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035"/>
                                        </p:tgtEl>
                                        <p:attrNameLst>
                                          <p:attrName>style.visibility</p:attrName>
                                        </p:attrNameLst>
                                      </p:cBhvr>
                                      <p:to>
                                        <p:strVal val="visible"/>
                                      </p:to>
                                    </p:set>
                                    <p:animEffect transition="in" filter="fade">
                                      <p:cBhvr>
                                        <p:cTn id="24" dur="1000"/>
                                        <p:tgtEl>
                                          <p:spTgt spid="1035"/>
                                        </p:tgtEl>
                                      </p:cBhvr>
                                    </p:animEffect>
                                    <p:anim calcmode="lin" valueType="num">
                                      <p:cBhvr>
                                        <p:cTn id="25" dur="1000" fill="hold"/>
                                        <p:tgtEl>
                                          <p:spTgt spid="1035"/>
                                        </p:tgtEl>
                                        <p:attrNameLst>
                                          <p:attrName>ppt_x</p:attrName>
                                        </p:attrNameLst>
                                      </p:cBhvr>
                                      <p:tavLst>
                                        <p:tav tm="0">
                                          <p:val>
                                            <p:strVal val="#ppt_x"/>
                                          </p:val>
                                        </p:tav>
                                        <p:tav tm="100000">
                                          <p:val>
                                            <p:strVal val="#ppt_x"/>
                                          </p:val>
                                        </p:tav>
                                      </p:tavLst>
                                    </p:anim>
                                    <p:anim calcmode="lin" valueType="num">
                                      <p:cBhvr>
                                        <p:cTn id="26"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2" presetClass="exit" presetSubtype="1" fill="hold" nodeType="clickEffect">
                                  <p:stCondLst>
                                    <p:cond delay="0"/>
                                  </p:stCondLst>
                                  <p:childTnLst>
                                    <p:anim calcmode="lin" valueType="num">
                                      <p:cBhvr additive="base">
                                        <p:cTn id="55" dur="2000"/>
                                        <p:tgtEl>
                                          <p:spTgt spid="10"/>
                                        </p:tgtEl>
                                        <p:attrNameLst>
                                          <p:attrName>ppt_x</p:attrName>
                                        </p:attrNameLst>
                                      </p:cBhvr>
                                      <p:tavLst>
                                        <p:tav tm="0">
                                          <p:val>
                                            <p:strVal val="ppt_x"/>
                                          </p:val>
                                        </p:tav>
                                        <p:tav tm="100000">
                                          <p:val>
                                            <p:strVal val="ppt_x"/>
                                          </p:val>
                                        </p:tav>
                                      </p:tavLst>
                                    </p:anim>
                                    <p:anim calcmode="lin" valueType="num">
                                      <p:cBhvr additive="base">
                                        <p:cTn id="56" dur="2000"/>
                                        <p:tgtEl>
                                          <p:spTgt spid="10"/>
                                        </p:tgtEl>
                                        <p:attrNameLst>
                                          <p:attrName>ppt_y</p:attrName>
                                        </p:attrNameLst>
                                      </p:cBhvr>
                                      <p:tavLst>
                                        <p:tav tm="0">
                                          <p:val>
                                            <p:strVal val="ppt_y"/>
                                          </p:val>
                                        </p:tav>
                                        <p:tav tm="100000">
                                          <p:val>
                                            <p:strVal val="0-ppt_h/2"/>
                                          </p:val>
                                        </p:tav>
                                      </p:tavLst>
                                    </p:anim>
                                    <p:set>
                                      <p:cBhvr>
                                        <p:cTn id="57" dur="1" fill="hold">
                                          <p:stCondLst>
                                            <p:cond delay="1999"/>
                                          </p:stCondLst>
                                        </p:cTn>
                                        <p:tgtEl>
                                          <p:spTgt spid="10"/>
                                        </p:tgtEl>
                                        <p:attrNameLst>
                                          <p:attrName>style.visibility</p:attrName>
                                        </p:attrNameLst>
                                      </p:cBhvr>
                                      <p:to>
                                        <p:strVal val="hidden"/>
                                      </p:to>
                                    </p:set>
                                  </p:childTnLst>
                                </p:cTn>
                              </p:par>
                              <p:par>
                                <p:cTn id="58" presetID="1" presetClass="mediacall" presetSubtype="0" fill="hold" nodeType="withEffect">
                                  <p:stCondLst>
                                    <p:cond delay="0"/>
                                  </p:stCondLst>
                                  <p:childTnLst>
                                    <p:cmd type="call" cmd="playFrom(0.0)">
                                      <p:cBhvr>
                                        <p:cTn id="59" dur="4744" fill="hold"/>
                                        <p:tgtEl>
                                          <p:spTgt spid="13"/>
                                        </p:tgtEl>
                                      </p:cBhvr>
                                    </p:cmd>
                                  </p:childTnLst>
                                </p:cTn>
                              </p:par>
                              <p:par>
                                <p:cTn id="60" presetID="21" presetClass="emph" presetSubtype="0" repeatCount="indefinite" fill="hold" grpId="1" nodeType="withEffect">
                                  <p:stCondLst>
                                    <p:cond delay="0"/>
                                  </p:stCondLst>
                                  <p:childTnLst>
                                    <p:animClr clrSpc="hsl" dir="cw">
                                      <p:cBhvr override="childStyle">
                                        <p:cTn id="61" dur="500" fill="hold"/>
                                        <p:tgtEl>
                                          <p:spTgt spid="17"/>
                                        </p:tgtEl>
                                        <p:attrNameLst>
                                          <p:attrName>style.color</p:attrName>
                                        </p:attrNameLst>
                                      </p:cBhvr>
                                      <p:by>
                                        <p:hsl h="7200000" s="0" l="0"/>
                                      </p:by>
                                    </p:animClr>
                                    <p:animClr clrSpc="hsl" dir="cw">
                                      <p:cBhvr>
                                        <p:cTn id="62" dur="500" fill="hold"/>
                                        <p:tgtEl>
                                          <p:spTgt spid="17"/>
                                        </p:tgtEl>
                                        <p:attrNameLst>
                                          <p:attrName>fillcolor</p:attrName>
                                        </p:attrNameLst>
                                      </p:cBhvr>
                                      <p:by>
                                        <p:hsl h="7200000" s="0" l="0"/>
                                      </p:by>
                                    </p:animClr>
                                    <p:animClr clrSpc="hsl" dir="cw">
                                      <p:cBhvr>
                                        <p:cTn id="63" dur="500" fill="hold"/>
                                        <p:tgtEl>
                                          <p:spTgt spid="17"/>
                                        </p:tgtEl>
                                        <p:attrNameLst>
                                          <p:attrName>stroke.color</p:attrName>
                                        </p:attrNameLst>
                                      </p:cBhvr>
                                      <p:by>
                                        <p:hsl h="7200000" s="0" l="0"/>
                                      </p:by>
                                    </p:animClr>
                                    <p:set>
                                      <p:cBhvr>
                                        <p:cTn id="64" dur="500" fill="hold"/>
                                        <p:tgtEl>
                                          <p:spTgt spid="17"/>
                                        </p:tgtEl>
                                        <p:attrNameLst>
                                          <p:attrName>fill.type</p:attrName>
                                        </p:attrNameLst>
                                      </p:cBhvr>
                                      <p:to>
                                        <p:strVal val="solid"/>
                                      </p:to>
                                    </p:set>
                                  </p:childTnLst>
                                </p:cTn>
                              </p:par>
                              <p:par>
                                <p:cTn id="65" presetID="35" presetClass="path" presetSubtype="0" accel="50000" decel="50000" fill="hold" nodeType="withEffect">
                                  <p:stCondLst>
                                    <p:cond delay="0"/>
                                  </p:stCondLst>
                                  <p:childTnLst>
                                    <p:animMotion origin="layout" path="M -1.11111E-6 4.93827E-7 L -0.13403 0.02438 " pathEditMode="relative" rAng="0" ptsTypes="AA">
                                      <p:cBhvr>
                                        <p:cTn id="66" dur="3000" fill="hold"/>
                                        <p:tgtEl>
                                          <p:spTgt spid="1031"/>
                                        </p:tgtEl>
                                        <p:attrNameLst>
                                          <p:attrName>ppt_x</p:attrName>
                                          <p:attrName>ppt_y</p:attrName>
                                        </p:attrNameLst>
                                      </p:cBhvr>
                                      <p:rCtr x="-6701" y="1204"/>
                                    </p:animMotion>
                                  </p:child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6"/>
                    </p:tgtEl>
                  </p:cond>
                </p:stCondLst>
                <p:endSync evt="end" delay="0">
                  <p:rtn val="all"/>
                </p:endSync>
                <p:childTnLst>
                  <p:par>
                    <p:cTn id="68" fill="hold">
                      <p:stCondLst>
                        <p:cond delay="0"/>
                      </p:stCondLst>
                      <p:childTnLst>
                        <p:par>
                          <p:cTn id="69" fill="hold">
                            <p:stCondLst>
                              <p:cond delay="0"/>
                            </p:stCondLst>
                            <p:childTnLst>
                              <p:par>
                                <p:cTn id="70" presetID="42" presetClass="exit" presetSubtype="0" fill="hold" grpId="1" nodeType="clickEffect">
                                  <p:stCondLst>
                                    <p:cond delay="0"/>
                                  </p:stCondLst>
                                  <p:childTnLst>
                                    <p:animEffect transition="out" filter="fade">
                                      <p:cBhvr>
                                        <p:cTn id="71" dur="1000"/>
                                        <p:tgtEl>
                                          <p:spTgt spid="16"/>
                                        </p:tgtEl>
                                      </p:cBhvr>
                                    </p:animEffect>
                                    <p:anim calcmode="lin" valueType="num">
                                      <p:cBhvr>
                                        <p:cTn id="72" dur="1000"/>
                                        <p:tgtEl>
                                          <p:spTgt spid="16"/>
                                        </p:tgtEl>
                                        <p:attrNameLst>
                                          <p:attrName>ppt_x</p:attrName>
                                        </p:attrNameLst>
                                      </p:cBhvr>
                                      <p:tavLst>
                                        <p:tav tm="0">
                                          <p:val>
                                            <p:strVal val="ppt_x"/>
                                          </p:val>
                                        </p:tav>
                                        <p:tav tm="100000">
                                          <p:val>
                                            <p:strVal val="ppt_x"/>
                                          </p:val>
                                        </p:tav>
                                      </p:tavLst>
                                    </p:anim>
                                    <p:anim calcmode="lin" valueType="num">
                                      <p:cBhvr>
                                        <p:cTn id="73" dur="1000"/>
                                        <p:tgtEl>
                                          <p:spTgt spid="16"/>
                                        </p:tgtEl>
                                        <p:attrNameLst>
                                          <p:attrName>ppt_y</p:attrName>
                                        </p:attrNameLst>
                                      </p:cBhvr>
                                      <p:tavLst>
                                        <p:tav tm="0">
                                          <p:val>
                                            <p:strVal val="ppt_y"/>
                                          </p:val>
                                        </p:tav>
                                        <p:tav tm="100000">
                                          <p:val>
                                            <p:strVal val="ppt_y+.1"/>
                                          </p:val>
                                        </p:tav>
                                      </p:tavLst>
                                    </p:anim>
                                    <p:set>
                                      <p:cBhvr>
                                        <p:cTn id="7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42" presetClass="exit" presetSubtype="0" fill="hold" grpId="1" nodeType="clickEffect">
                                  <p:stCondLst>
                                    <p:cond delay="0"/>
                                  </p:stCondLst>
                                  <p:childTnLst>
                                    <p:animEffect transition="out" filter="fade">
                                      <p:cBhvr>
                                        <p:cTn id="79" dur="1000"/>
                                        <p:tgtEl>
                                          <p:spTgt spid="15"/>
                                        </p:tgtEl>
                                      </p:cBhvr>
                                    </p:animEffect>
                                    <p:anim calcmode="lin" valueType="num">
                                      <p:cBhvr>
                                        <p:cTn id="80" dur="1000"/>
                                        <p:tgtEl>
                                          <p:spTgt spid="15"/>
                                        </p:tgtEl>
                                        <p:attrNameLst>
                                          <p:attrName>ppt_x</p:attrName>
                                        </p:attrNameLst>
                                      </p:cBhvr>
                                      <p:tavLst>
                                        <p:tav tm="0">
                                          <p:val>
                                            <p:strVal val="ppt_x"/>
                                          </p:val>
                                        </p:tav>
                                        <p:tav tm="100000">
                                          <p:val>
                                            <p:strVal val="ppt_x"/>
                                          </p:val>
                                        </p:tav>
                                      </p:tavLst>
                                    </p:anim>
                                    <p:anim calcmode="lin" valueType="num">
                                      <p:cBhvr>
                                        <p:cTn id="81" dur="1000"/>
                                        <p:tgtEl>
                                          <p:spTgt spid="15"/>
                                        </p:tgtEl>
                                        <p:attrNameLst>
                                          <p:attrName>ppt_y</p:attrName>
                                        </p:attrNameLst>
                                      </p:cBhvr>
                                      <p:tavLst>
                                        <p:tav tm="0">
                                          <p:val>
                                            <p:strVal val="ppt_y"/>
                                          </p:val>
                                        </p:tav>
                                        <p:tav tm="100000">
                                          <p:val>
                                            <p:strVal val="ppt_y+.1"/>
                                          </p:val>
                                        </p:tav>
                                      </p:tavLst>
                                    </p:anim>
                                    <p:set>
                                      <p:cBhvr>
                                        <p:cTn id="82"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3" restart="whenNotActive" fill="hold" evtFilter="cancelBubble" nodeType="interactiveSeq">
                <p:stCondLst>
                  <p:cond evt="onClick" delay="0">
                    <p:tgtEl>
                      <p:spTgt spid="5"/>
                    </p:tgtEl>
                  </p:cond>
                </p:stCondLst>
                <p:endSync evt="end" delay="0">
                  <p:rtn val="all"/>
                </p:endSync>
                <p:childTnLst>
                  <p:par>
                    <p:cTn id="84" fill="hold">
                      <p:stCondLst>
                        <p:cond delay="0"/>
                      </p:stCondLst>
                      <p:childTnLst>
                        <p:par>
                          <p:cTn id="85" fill="hold">
                            <p:stCondLst>
                              <p:cond delay="0"/>
                            </p:stCondLst>
                            <p:childTnLst>
                              <p:par>
                                <p:cTn id="86" presetID="42" presetClass="exit" presetSubtype="0" fill="hold" grpId="1" nodeType="clickEffect">
                                  <p:stCondLst>
                                    <p:cond delay="0"/>
                                  </p:stCondLst>
                                  <p:childTnLst>
                                    <p:animEffect transition="out" filter="fade">
                                      <p:cBhvr>
                                        <p:cTn id="87" dur="1000"/>
                                        <p:tgtEl>
                                          <p:spTgt spid="5"/>
                                        </p:tgtEl>
                                      </p:cBhvr>
                                    </p:animEffect>
                                    <p:anim calcmode="lin" valueType="num">
                                      <p:cBhvr>
                                        <p:cTn id="88" dur="1000"/>
                                        <p:tgtEl>
                                          <p:spTgt spid="5"/>
                                        </p:tgtEl>
                                        <p:attrNameLst>
                                          <p:attrName>ppt_x</p:attrName>
                                        </p:attrNameLst>
                                      </p:cBhvr>
                                      <p:tavLst>
                                        <p:tav tm="0">
                                          <p:val>
                                            <p:strVal val="ppt_x"/>
                                          </p:val>
                                        </p:tav>
                                        <p:tav tm="100000">
                                          <p:val>
                                            <p:strVal val="ppt_x"/>
                                          </p:val>
                                        </p:tav>
                                      </p:tavLst>
                                    </p:anim>
                                    <p:anim calcmode="lin" valueType="num">
                                      <p:cBhvr>
                                        <p:cTn id="89" dur="1000"/>
                                        <p:tgtEl>
                                          <p:spTgt spid="5"/>
                                        </p:tgtEl>
                                        <p:attrNameLst>
                                          <p:attrName>ppt_y</p:attrName>
                                        </p:attrNameLst>
                                      </p:cBhvr>
                                      <p:tavLst>
                                        <p:tav tm="0">
                                          <p:val>
                                            <p:strVal val="ppt_y"/>
                                          </p:val>
                                        </p:tav>
                                        <p:tav tm="100000">
                                          <p:val>
                                            <p:strVal val="ppt_y+.1"/>
                                          </p:val>
                                        </p:tav>
                                      </p:tavLst>
                                    </p:anim>
                                    <p:set>
                                      <p:cBhvr>
                                        <p:cTn id="90"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p:cTn id="91" fill="hold" display="0">
                  <p:stCondLst>
                    <p:cond delay="indefinite"/>
                  </p:stCondLst>
                  <p:endCondLst>
                    <p:cond evt="onStopAudio" delay="0">
                      <p:tgtEl>
                        <p:sldTgt/>
                      </p:tgtEl>
                    </p:cond>
                  </p:endCondLst>
                </p:cTn>
                <p:tgtEl>
                  <p:spTgt spid="13"/>
                </p:tgtEl>
              </p:cMediaNode>
            </p:audio>
            <p:seq concurrent="1" nextAc="seek">
              <p:cTn id="92" restart="whenNotActive" fill="hold" evtFilter="cancelBubble" nodeType="interactiveSeq">
                <p:stCondLst>
                  <p:cond evt="onClick" delay="0">
                    <p:tgtEl>
                      <p:spTgt spid="48"/>
                    </p:tgtEl>
                  </p:cond>
                </p:stCondLst>
                <p:endSync evt="end" delay="0">
                  <p:rtn val="all"/>
                </p:endSync>
                <p:childTnLst>
                  <p:par>
                    <p:cTn id="93" fill="hold">
                      <p:stCondLst>
                        <p:cond delay="0"/>
                      </p:stCondLst>
                      <p:childTnLst>
                        <p:par>
                          <p:cTn id="94" fill="hold">
                            <p:stCondLst>
                              <p:cond delay="0"/>
                            </p:stCondLst>
                            <p:childTnLst>
                              <p:par>
                                <p:cTn id="95" presetID="8" presetClass="emph" presetSubtype="0" fill="hold" nodeType="clickEffect">
                                  <p:stCondLst>
                                    <p:cond delay="0"/>
                                  </p:stCondLst>
                                  <p:childTnLst>
                                    <p:animRot by="21600000">
                                      <p:cBhvr>
                                        <p:cTn id="96" dur="15000" fill="hold"/>
                                        <p:tgtEl>
                                          <p:spTgt spid="51"/>
                                        </p:tgtEl>
                                        <p:attrNameLst>
                                          <p:attrName>r</p:attrName>
                                        </p:attrNameLst>
                                      </p:cBhvr>
                                    </p:animRot>
                                  </p:childTnLst>
                                </p:cTn>
                              </p:par>
                            </p:childTnLst>
                          </p:cTn>
                        </p:par>
                        <p:par>
                          <p:cTn id="97" fill="hold">
                            <p:stCondLst>
                              <p:cond delay="15000"/>
                            </p:stCondLst>
                            <p:childTnLst>
                              <p:par>
                                <p:cTn id="98" presetID="1" presetClass="entr" presetSubtype="0" fill="hold" grpId="0" nodeType="afterEffect">
                                  <p:stCondLst>
                                    <p:cond delay="0"/>
                                  </p:stCondLst>
                                  <p:childTnLst>
                                    <p:set>
                                      <p:cBhvr>
                                        <p:cTn id="99" dur="1" fill="hold">
                                          <p:stCondLst>
                                            <p:cond delay="0"/>
                                          </p:stCondLst>
                                        </p:cTn>
                                        <p:tgtEl>
                                          <p:spTgt spid="77"/>
                                        </p:tgtEl>
                                        <p:attrNameLst>
                                          <p:attrName>style.visibility</p:attrName>
                                        </p:attrNameLst>
                                      </p:cBhvr>
                                      <p:to>
                                        <p:strVal val="visible"/>
                                      </p:to>
                                    </p:set>
                                  </p:childTnLst>
                                </p:cTn>
                              </p:par>
                              <p:par>
                                <p:cTn id="100" presetID="1" presetClass="exit" presetSubtype="0" fill="hold" grpId="1" nodeType="withEffect">
                                  <p:stCondLst>
                                    <p:cond delay="2000"/>
                                  </p:stCondLst>
                                  <p:childTnLst>
                                    <p:set>
                                      <p:cBhvr>
                                        <p:cTn id="101"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 grpId="0"/>
      <p:bldP spid="5" grpId="0" bldLvl="0" animBg="1"/>
      <p:bldP spid="5" grpId="1" bldLvl="0" animBg="1"/>
      <p:bldP spid="15" grpId="0" bldLvl="0" animBg="1"/>
      <p:bldP spid="15" grpId="1" bldLvl="0" animBg="1"/>
      <p:bldP spid="16" grpId="0" bldLvl="0" animBg="1"/>
      <p:bldP spid="16" grpId="1" bldLvl="0" animBg="1"/>
      <p:bldP spid="17" grpId="0" bldLvl="0" animBg="1"/>
      <p:bldP spid="17" grpId="1" bldLvl="0" animBg="1"/>
      <p:bldP spid="77" grpId="0" bldLvl="0" animBg="1"/>
      <p:bldP spid="77" grpId="1" bldLvl="0" animBg="1"/>
    </p:bldLst>
  </p:timing>
</p:sld>
</file>

<file path=ppt/theme/theme1.xml><?xml version="1.0" encoding="utf-8"?>
<a:theme xmlns:a="http://schemas.openxmlformats.org/drawingml/2006/main" name=" Book Club Slides for College by Slidesgo">
  <a:themeElements>
    <a:clrScheme name="Simple Light">
      <a:dk1>
        <a:srgbClr val="FFFFFF"/>
      </a:dk1>
      <a:lt1>
        <a:srgbClr val="F8F1E5"/>
      </a:lt1>
      <a:dk2>
        <a:srgbClr val="C4F6FA"/>
      </a:dk2>
      <a:lt2>
        <a:srgbClr val="F7BCAF"/>
      </a:lt2>
      <a:accent1>
        <a:srgbClr val="8F8688"/>
      </a:accent1>
      <a:accent2>
        <a:srgbClr val="F8D6C0"/>
      </a:accent2>
      <a:accent3>
        <a:srgbClr val="87725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 Book Club Slides for College by Slidesgo">
  <a:themeElements>
    <a:clrScheme name="Simple Light">
      <a:dk1>
        <a:srgbClr val="FFFFFF"/>
      </a:dk1>
      <a:lt1>
        <a:srgbClr val="F8F1E5"/>
      </a:lt1>
      <a:dk2>
        <a:srgbClr val="C4F6FA"/>
      </a:dk2>
      <a:lt2>
        <a:srgbClr val="F7BCAF"/>
      </a:lt2>
      <a:accent1>
        <a:srgbClr val="8F8688"/>
      </a:accent1>
      <a:accent2>
        <a:srgbClr val="F8D6C0"/>
      </a:accent2>
      <a:accent3>
        <a:srgbClr val="87725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562</Words>
  <Application>Microsoft Office PowerPoint</Application>
  <PresentationFormat>On-screen Show (16:9)</PresentationFormat>
  <Paragraphs>61</Paragraphs>
  <Slides>12</Slides>
  <Notes>10</Notes>
  <HiddenSlides>0</HiddenSlides>
  <MMClips>4</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12</vt:i4>
      </vt:variant>
    </vt:vector>
  </HeadingPairs>
  <TitlesOfParts>
    <vt:vector size="31" baseType="lpstr">
      <vt:lpstr>Arial</vt:lpstr>
      <vt:lpstr>宋体</vt:lpstr>
      <vt:lpstr>Cambria</vt:lpstr>
      <vt:lpstr>Cabin</vt:lpstr>
      <vt:lpstr>Wingdings</vt:lpstr>
      <vt:lpstr>Calibri</vt:lpstr>
      <vt:lpstr>#9Slide05 Dancing Script</vt:lpstr>
      <vt:lpstr>方正少儿简体</vt:lpstr>
      <vt:lpstr>Times New Roman</vt:lpstr>
      <vt:lpstr>Palanquin Dark</vt:lpstr>
      <vt:lpstr>Roboto Condensed Light</vt:lpstr>
      <vt:lpstr>Noto Sans Symbols</vt:lpstr>
      <vt:lpstr>Calibri Light</vt:lpstr>
      <vt:lpstr> Book Club Slides for College by Slidesgo</vt:lpstr>
      <vt:lpstr>3_Office Theme</vt:lpstr>
      <vt:lpstr>Office 主题</vt:lpstr>
      <vt:lpstr>1_Default Design</vt:lpstr>
      <vt:lpstr>1_ Book Club Slides for College by Slidesgo</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2025-02-20T14:11:16Z</dcterms:modified>
</cp:coreProperties>
</file>