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81" r:id="rId1"/>
  </p:sldMasterIdLst>
  <p:notesMasterIdLst>
    <p:notesMasterId r:id="rId14"/>
  </p:notesMasterIdLst>
  <p:sldIdLst>
    <p:sldId id="256" r:id="rId2"/>
    <p:sldId id="260" r:id="rId3"/>
    <p:sldId id="259" r:id="rId4"/>
    <p:sldId id="262" r:id="rId5"/>
    <p:sldId id="315" r:id="rId6"/>
    <p:sldId id="261" r:id="rId7"/>
    <p:sldId id="316" r:id="rId8"/>
    <p:sldId id="274" r:id="rId9"/>
    <p:sldId id="317" r:id="rId10"/>
    <p:sldId id="263" r:id="rId11"/>
    <p:sldId id="318" r:id="rId12"/>
    <p:sldId id="264" r:id="rId13"/>
  </p:sldIdLst>
  <p:sldSz cx="9144000" cy="5143500" type="screen16x9"/>
  <p:notesSz cx="6858000" cy="9144000"/>
  <p:embeddedFontLst>
    <p:embeddedFont>
      <p:font typeface="Limelight" charset="0"/>
      <p:regular r:id="rId15"/>
    </p:embeddedFont>
    <p:embeddedFont>
      <p:font typeface="Playfair Display" charset="0"/>
      <p:regular r:id="rId16"/>
      <p:bold r:id="rId17"/>
      <p:italic r:id="rId18"/>
      <p:boldItalic r:id="rId19"/>
    </p:embeddedFont>
    <p:embeddedFont>
      <p:font typeface="Pacifico" charset="0"/>
      <p:regular r:id="rId20"/>
    </p:embeddedFont>
    <p:embeddedFont>
      <p:font typeface="Calibri" pitchFamily="34" charset="0"/>
      <p:regular r:id="rId21"/>
      <p:bold r:id="rId22"/>
      <p:italic r:id="rId23"/>
      <p:boldItalic r:id="rId24"/>
    </p:embeddedFont>
    <p:embeddedFont>
      <p:font typeface="Dosis" charset="0"/>
      <p:regular r:id="rId25"/>
      <p:bold r:id="rId26"/>
    </p:embeddedFont>
    <p:embeddedFont>
      <p:font typeface="Alef" charset="-79"/>
      <p:regular r:id="rId27"/>
      <p:bold r:id="rId28"/>
    </p:embeddedFont>
    <p:embeddedFont>
      <p:font typeface="ABeeZee" charset="0"/>
      <p:regular r:id="rId29"/>
      <p:italic r:id="rId30"/>
    </p:embeddedFont>
    <p:embeddedFont>
      <p:font typeface="#9Slide01 Tieu de ngan" charset="0"/>
      <p:bold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9AA0A6"/>
          </p15:clr>
        </p15:guide>
        <p15:guide id="2" pos="2880">
          <p15:clr>
            <a:srgbClr val="9AA0A6"/>
          </p15:clr>
        </p15:guide>
        <p15:guide id="3" orient="horz" pos="2897">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65EEF96E-934F-4970-B028-1909FB88ECD7}">
  <a:tblStyle styleId="{65EEF96E-934F-4970-B028-1909FB88ECD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01" autoAdjust="0"/>
    <p:restoredTop sz="94660"/>
  </p:normalViewPr>
  <p:slideViewPr>
    <p:cSldViewPr snapToGrid="0">
      <p:cViewPr varScale="1">
        <p:scale>
          <a:sx n="96" d="100"/>
          <a:sy n="96" d="100"/>
        </p:scale>
        <p:origin x="-184" y="-68"/>
      </p:cViewPr>
      <p:guideLst>
        <p:guide orient="horz" pos="1620"/>
        <p:guide orient="horz" pos="2897"/>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83342176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3"/>
        <p:cNvGrpSpPr/>
        <p:nvPr/>
      </p:nvGrpSpPr>
      <p:grpSpPr>
        <a:xfrm>
          <a:off x="0" y="0"/>
          <a:ext cx="0" cy="0"/>
          <a:chOff x="0" y="0"/>
          <a:chExt cx="0" cy="0"/>
        </a:xfrm>
      </p:grpSpPr>
      <p:sp>
        <p:nvSpPr>
          <p:cNvPr id="3084" name="Google Shape;308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5" name="Google Shape;308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5"/>
        <p:cNvGrpSpPr/>
        <p:nvPr/>
      </p:nvGrpSpPr>
      <p:grpSpPr>
        <a:xfrm>
          <a:off x="0" y="0"/>
          <a:ext cx="0" cy="0"/>
          <a:chOff x="0" y="0"/>
          <a:chExt cx="0" cy="0"/>
        </a:xfrm>
      </p:grpSpPr>
      <p:sp>
        <p:nvSpPr>
          <p:cNvPr id="3406" name="Google Shape;3406;gf0b9faaeaa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7" name="Google Shape;3407;gf0b9faaeaa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9"/>
        <p:cNvGrpSpPr/>
        <p:nvPr/>
      </p:nvGrpSpPr>
      <p:grpSpPr>
        <a:xfrm>
          <a:off x="0" y="0"/>
          <a:ext cx="0" cy="0"/>
          <a:chOff x="0" y="0"/>
          <a:chExt cx="0" cy="0"/>
        </a:xfrm>
      </p:grpSpPr>
      <p:sp>
        <p:nvSpPr>
          <p:cNvPr id="3260" name="Google Shape;3260;gf0b9faaea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1" name="Google Shape;3261;gf0b9faaea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1305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6"/>
        <p:cNvGrpSpPr/>
        <p:nvPr/>
      </p:nvGrpSpPr>
      <p:grpSpPr>
        <a:xfrm>
          <a:off x="0" y="0"/>
          <a:ext cx="0" cy="0"/>
          <a:chOff x="0" y="0"/>
          <a:chExt cx="0" cy="0"/>
        </a:xfrm>
      </p:grpSpPr>
      <p:sp>
        <p:nvSpPr>
          <p:cNvPr id="3527" name="Google Shape;3527;gf0b9faaeaa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8" name="Google Shape;3528;gf0b9faaeaa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9"/>
        <p:cNvGrpSpPr/>
        <p:nvPr/>
      </p:nvGrpSpPr>
      <p:grpSpPr>
        <a:xfrm>
          <a:off x="0" y="0"/>
          <a:ext cx="0" cy="0"/>
          <a:chOff x="0" y="0"/>
          <a:chExt cx="0" cy="0"/>
        </a:xfrm>
      </p:grpSpPr>
      <p:sp>
        <p:nvSpPr>
          <p:cNvPr id="3260" name="Google Shape;3260;gf0b9faaea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1" name="Google Shape;3261;gf0b9faaea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4"/>
        <p:cNvGrpSpPr/>
        <p:nvPr/>
      </p:nvGrpSpPr>
      <p:grpSpPr>
        <a:xfrm>
          <a:off x="0" y="0"/>
          <a:ext cx="0" cy="0"/>
          <a:chOff x="0" y="0"/>
          <a:chExt cx="0" cy="0"/>
        </a:xfrm>
      </p:grpSpPr>
      <p:sp>
        <p:nvSpPr>
          <p:cNvPr id="3215" name="Google Shape;3215;gf0b9faaea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6" name="Google Shape;3216;gf0b9faaea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7"/>
        <p:cNvGrpSpPr/>
        <p:nvPr/>
      </p:nvGrpSpPr>
      <p:grpSpPr>
        <a:xfrm>
          <a:off x="0" y="0"/>
          <a:ext cx="0" cy="0"/>
          <a:chOff x="0" y="0"/>
          <a:chExt cx="0" cy="0"/>
        </a:xfrm>
      </p:grpSpPr>
      <p:sp>
        <p:nvSpPr>
          <p:cNvPr id="3328" name="Google Shape;3328;gbfe5bae6e8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9" name="Google Shape;3329;gbfe5bae6e8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4"/>
        <p:cNvGrpSpPr/>
        <p:nvPr/>
      </p:nvGrpSpPr>
      <p:grpSpPr>
        <a:xfrm>
          <a:off x="0" y="0"/>
          <a:ext cx="0" cy="0"/>
          <a:chOff x="0" y="0"/>
          <a:chExt cx="0" cy="0"/>
        </a:xfrm>
      </p:grpSpPr>
      <p:sp>
        <p:nvSpPr>
          <p:cNvPr id="3305" name="Google Shape;3305;gf0b9faaeaa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6" name="Google Shape;3306;gf0b9faaeaa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2185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4"/>
        <p:cNvGrpSpPr/>
        <p:nvPr/>
      </p:nvGrpSpPr>
      <p:grpSpPr>
        <a:xfrm>
          <a:off x="0" y="0"/>
          <a:ext cx="0" cy="0"/>
          <a:chOff x="0" y="0"/>
          <a:chExt cx="0" cy="0"/>
        </a:xfrm>
      </p:grpSpPr>
      <p:sp>
        <p:nvSpPr>
          <p:cNvPr id="3305" name="Google Shape;3305;gf0b9faaeaa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6" name="Google Shape;3306;gf0b9faaeaa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4"/>
        <p:cNvGrpSpPr/>
        <p:nvPr/>
      </p:nvGrpSpPr>
      <p:grpSpPr>
        <a:xfrm>
          <a:off x="0" y="0"/>
          <a:ext cx="0" cy="0"/>
          <a:chOff x="0" y="0"/>
          <a:chExt cx="0" cy="0"/>
        </a:xfrm>
      </p:grpSpPr>
      <p:sp>
        <p:nvSpPr>
          <p:cNvPr id="3305" name="Google Shape;3305;gf0b9faaeaa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6" name="Google Shape;3306;gf0b9faaeaa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2101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6"/>
        <p:cNvGrpSpPr/>
        <p:nvPr/>
      </p:nvGrpSpPr>
      <p:grpSpPr>
        <a:xfrm>
          <a:off x="0" y="0"/>
          <a:ext cx="0" cy="0"/>
          <a:chOff x="0" y="0"/>
          <a:chExt cx="0" cy="0"/>
        </a:xfrm>
      </p:grpSpPr>
      <p:sp>
        <p:nvSpPr>
          <p:cNvPr id="4097" name="Google Shape;4097;gf0b9faaeaa_0_8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8" name="Google Shape;4098;gf0b9faaeaa_0_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9"/>
        <p:cNvGrpSpPr/>
        <p:nvPr/>
      </p:nvGrpSpPr>
      <p:grpSpPr>
        <a:xfrm>
          <a:off x="0" y="0"/>
          <a:ext cx="0" cy="0"/>
          <a:chOff x="0" y="0"/>
          <a:chExt cx="0" cy="0"/>
        </a:xfrm>
      </p:grpSpPr>
      <p:sp>
        <p:nvSpPr>
          <p:cNvPr id="3260" name="Google Shape;3260;gf0b9faaea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1" name="Google Shape;3261;gf0b9faaea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4320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340413" y="324000"/>
            <a:ext cx="7372200" cy="4495500"/>
            <a:chOff x="525000" y="324000"/>
            <a:chExt cx="7372200" cy="4495500"/>
          </a:xfrm>
        </p:grpSpPr>
        <p:sp>
          <p:nvSpPr>
            <p:cNvPr id="10" name="Google Shape;10;p2"/>
            <p:cNvSpPr/>
            <p:nvPr/>
          </p:nvSpPr>
          <p:spPr>
            <a:xfrm>
              <a:off x="525000" y="324000"/>
              <a:ext cx="7372200" cy="4495500"/>
            </a:xfrm>
            <a:prstGeom prst="rect">
              <a:avLst/>
            </a:prstGeom>
            <a:solidFill>
              <a:schemeClr val="lt1"/>
            </a:solidFill>
            <a:ln>
              <a:noFill/>
            </a:ln>
            <a:effectLst>
              <a:outerShdw dist="95250" dir="2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634275" y="403375"/>
              <a:ext cx="7138146" cy="4335573"/>
              <a:chOff x="634275" y="403375"/>
              <a:chExt cx="7138146" cy="4335573"/>
            </a:xfrm>
          </p:grpSpPr>
          <p:grpSp>
            <p:nvGrpSpPr>
              <p:cNvPr id="12" name="Google Shape;12;p2"/>
              <p:cNvGrpSpPr/>
              <p:nvPr/>
            </p:nvGrpSpPr>
            <p:grpSpPr>
              <a:xfrm>
                <a:off x="634275" y="403375"/>
                <a:ext cx="3937746" cy="4335573"/>
                <a:chOff x="634275" y="403375"/>
                <a:chExt cx="3937746" cy="4335573"/>
              </a:xfrm>
            </p:grpSpPr>
            <p:sp>
              <p:nvSpPr>
                <p:cNvPr id="13" name="Google Shape;13;p2"/>
                <p:cNvSpPr/>
                <p:nvPr/>
              </p:nvSpPr>
              <p:spPr>
                <a:xfrm>
                  <a:off x="634275" y="403375"/>
                  <a:ext cx="3937746" cy="2168392"/>
                </a:xfrm>
                <a:custGeom>
                  <a:avLst/>
                  <a:gdLst/>
                  <a:ahLst/>
                  <a:cxnLst/>
                  <a:rect l="l" t="t" r="r" b="b"/>
                  <a:pathLst>
                    <a:path w="119907" h="66029" extrusionOk="0">
                      <a:moveTo>
                        <a:pt x="8817" y="1"/>
                      </a:moveTo>
                      <a:lnTo>
                        <a:pt x="8784" y="809"/>
                      </a:lnTo>
                      <a:lnTo>
                        <a:pt x="8750" y="1751"/>
                      </a:lnTo>
                      <a:lnTo>
                        <a:pt x="8649" y="2626"/>
                      </a:lnTo>
                      <a:lnTo>
                        <a:pt x="8481" y="3467"/>
                      </a:lnTo>
                      <a:lnTo>
                        <a:pt x="8245" y="4241"/>
                      </a:lnTo>
                      <a:lnTo>
                        <a:pt x="7942" y="4948"/>
                      </a:lnTo>
                      <a:lnTo>
                        <a:pt x="7774" y="5251"/>
                      </a:lnTo>
                      <a:lnTo>
                        <a:pt x="7606" y="5587"/>
                      </a:lnTo>
                      <a:lnTo>
                        <a:pt x="7404" y="5890"/>
                      </a:lnTo>
                      <a:lnTo>
                        <a:pt x="7202" y="6159"/>
                      </a:lnTo>
                      <a:lnTo>
                        <a:pt x="6966" y="6462"/>
                      </a:lnTo>
                      <a:lnTo>
                        <a:pt x="6731" y="6698"/>
                      </a:lnTo>
                      <a:lnTo>
                        <a:pt x="6461" y="6933"/>
                      </a:lnTo>
                      <a:lnTo>
                        <a:pt x="6192" y="7169"/>
                      </a:lnTo>
                      <a:lnTo>
                        <a:pt x="5889" y="7371"/>
                      </a:lnTo>
                      <a:lnTo>
                        <a:pt x="5586" y="7573"/>
                      </a:lnTo>
                      <a:lnTo>
                        <a:pt x="5284" y="7775"/>
                      </a:lnTo>
                      <a:lnTo>
                        <a:pt x="4947" y="7943"/>
                      </a:lnTo>
                      <a:lnTo>
                        <a:pt x="4240" y="8212"/>
                      </a:lnTo>
                      <a:lnTo>
                        <a:pt x="3466" y="8448"/>
                      </a:lnTo>
                      <a:lnTo>
                        <a:pt x="2659" y="8616"/>
                      </a:lnTo>
                      <a:lnTo>
                        <a:pt x="1750" y="8751"/>
                      </a:lnTo>
                      <a:lnTo>
                        <a:pt x="808" y="8784"/>
                      </a:lnTo>
                      <a:lnTo>
                        <a:pt x="0" y="8818"/>
                      </a:lnTo>
                      <a:lnTo>
                        <a:pt x="0" y="65961"/>
                      </a:lnTo>
                      <a:lnTo>
                        <a:pt x="0" y="66028"/>
                      </a:lnTo>
                      <a:lnTo>
                        <a:pt x="1649" y="66028"/>
                      </a:lnTo>
                      <a:lnTo>
                        <a:pt x="1649" y="65961"/>
                      </a:lnTo>
                      <a:lnTo>
                        <a:pt x="1649" y="10400"/>
                      </a:lnTo>
                      <a:lnTo>
                        <a:pt x="2625" y="10299"/>
                      </a:lnTo>
                      <a:lnTo>
                        <a:pt x="3534" y="10130"/>
                      </a:lnTo>
                      <a:lnTo>
                        <a:pt x="4409" y="9895"/>
                      </a:lnTo>
                      <a:lnTo>
                        <a:pt x="5216" y="9626"/>
                      </a:lnTo>
                      <a:lnTo>
                        <a:pt x="5957" y="9256"/>
                      </a:lnTo>
                      <a:lnTo>
                        <a:pt x="6663" y="8852"/>
                      </a:lnTo>
                      <a:lnTo>
                        <a:pt x="7303" y="8381"/>
                      </a:lnTo>
                      <a:lnTo>
                        <a:pt x="7606" y="8145"/>
                      </a:lnTo>
                      <a:lnTo>
                        <a:pt x="7875" y="7876"/>
                      </a:lnTo>
                      <a:lnTo>
                        <a:pt x="8144" y="7573"/>
                      </a:lnTo>
                      <a:lnTo>
                        <a:pt x="8413" y="7270"/>
                      </a:lnTo>
                      <a:lnTo>
                        <a:pt x="8649" y="6967"/>
                      </a:lnTo>
                      <a:lnTo>
                        <a:pt x="8884" y="6631"/>
                      </a:lnTo>
                      <a:lnTo>
                        <a:pt x="9288" y="5957"/>
                      </a:lnTo>
                      <a:lnTo>
                        <a:pt x="9625" y="5183"/>
                      </a:lnTo>
                      <a:lnTo>
                        <a:pt x="9928" y="4376"/>
                      </a:lnTo>
                      <a:lnTo>
                        <a:pt x="10130" y="3534"/>
                      </a:lnTo>
                      <a:lnTo>
                        <a:pt x="10298" y="2626"/>
                      </a:lnTo>
                      <a:lnTo>
                        <a:pt x="10399" y="1650"/>
                      </a:lnTo>
                      <a:lnTo>
                        <a:pt x="119907" y="1650"/>
                      </a:lnTo>
                      <a:lnTo>
                        <a:pt x="1199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flipH="1">
                  <a:off x="634275" y="2570556"/>
                  <a:ext cx="3937746" cy="2168392"/>
                </a:xfrm>
                <a:custGeom>
                  <a:avLst/>
                  <a:gdLst/>
                  <a:ahLst/>
                  <a:cxnLst/>
                  <a:rect l="l" t="t" r="r" b="b"/>
                  <a:pathLst>
                    <a:path w="119907" h="66029" extrusionOk="0">
                      <a:moveTo>
                        <a:pt x="8817" y="1"/>
                      </a:moveTo>
                      <a:lnTo>
                        <a:pt x="8784" y="809"/>
                      </a:lnTo>
                      <a:lnTo>
                        <a:pt x="8750" y="1751"/>
                      </a:lnTo>
                      <a:lnTo>
                        <a:pt x="8649" y="2626"/>
                      </a:lnTo>
                      <a:lnTo>
                        <a:pt x="8481" y="3467"/>
                      </a:lnTo>
                      <a:lnTo>
                        <a:pt x="8245" y="4241"/>
                      </a:lnTo>
                      <a:lnTo>
                        <a:pt x="7942" y="4948"/>
                      </a:lnTo>
                      <a:lnTo>
                        <a:pt x="7774" y="5251"/>
                      </a:lnTo>
                      <a:lnTo>
                        <a:pt x="7606" y="5587"/>
                      </a:lnTo>
                      <a:lnTo>
                        <a:pt x="7404" y="5890"/>
                      </a:lnTo>
                      <a:lnTo>
                        <a:pt x="7202" y="6159"/>
                      </a:lnTo>
                      <a:lnTo>
                        <a:pt x="6966" y="6462"/>
                      </a:lnTo>
                      <a:lnTo>
                        <a:pt x="6731" y="6698"/>
                      </a:lnTo>
                      <a:lnTo>
                        <a:pt x="6461" y="6933"/>
                      </a:lnTo>
                      <a:lnTo>
                        <a:pt x="6192" y="7169"/>
                      </a:lnTo>
                      <a:lnTo>
                        <a:pt x="5889" y="7371"/>
                      </a:lnTo>
                      <a:lnTo>
                        <a:pt x="5586" y="7573"/>
                      </a:lnTo>
                      <a:lnTo>
                        <a:pt x="5284" y="7775"/>
                      </a:lnTo>
                      <a:lnTo>
                        <a:pt x="4947" y="7943"/>
                      </a:lnTo>
                      <a:lnTo>
                        <a:pt x="4240" y="8212"/>
                      </a:lnTo>
                      <a:lnTo>
                        <a:pt x="3466" y="8448"/>
                      </a:lnTo>
                      <a:lnTo>
                        <a:pt x="2659" y="8616"/>
                      </a:lnTo>
                      <a:lnTo>
                        <a:pt x="1750" y="8751"/>
                      </a:lnTo>
                      <a:lnTo>
                        <a:pt x="808" y="8784"/>
                      </a:lnTo>
                      <a:lnTo>
                        <a:pt x="0" y="8818"/>
                      </a:lnTo>
                      <a:lnTo>
                        <a:pt x="0" y="65961"/>
                      </a:lnTo>
                      <a:lnTo>
                        <a:pt x="0" y="66028"/>
                      </a:lnTo>
                      <a:lnTo>
                        <a:pt x="1649" y="66028"/>
                      </a:lnTo>
                      <a:lnTo>
                        <a:pt x="1649" y="65961"/>
                      </a:lnTo>
                      <a:lnTo>
                        <a:pt x="1649" y="10400"/>
                      </a:lnTo>
                      <a:lnTo>
                        <a:pt x="2625" y="10299"/>
                      </a:lnTo>
                      <a:lnTo>
                        <a:pt x="3534" y="10130"/>
                      </a:lnTo>
                      <a:lnTo>
                        <a:pt x="4409" y="9895"/>
                      </a:lnTo>
                      <a:lnTo>
                        <a:pt x="5216" y="9626"/>
                      </a:lnTo>
                      <a:lnTo>
                        <a:pt x="5957" y="9256"/>
                      </a:lnTo>
                      <a:lnTo>
                        <a:pt x="6663" y="8852"/>
                      </a:lnTo>
                      <a:lnTo>
                        <a:pt x="7303" y="8381"/>
                      </a:lnTo>
                      <a:lnTo>
                        <a:pt x="7606" y="8145"/>
                      </a:lnTo>
                      <a:lnTo>
                        <a:pt x="7875" y="7876"/>
                      </a:lnTo>
                      <a:lnTo>
                        <a:pt x="8144" y="7573"/>
                      </a:lnTo>
                      <a:lnTo>
                        <a:pt x="8413" y="7270"/>
                      </a:lnTo>
                      <a:lnTo>
                        <a:pt x="8649" y="6967"/>
                      </a:lnTo>
                      <a:lnTo>
                        <a:pt x="8884" y="6631"/>
                      </a:lnTo>
                      <a:lnTo>
                        <a:pt x="9288" y="5957"/>
                      </a:lnTo>
                      <a:lnTo>
                        <a:pt x="9625" y="5183"/>
                      </a:lnTo>
                      <a:lnTo>
                        <a:pt x="9928" y="4376"/>
                      </a:lnTo>
                      <a:lnTo>
                        <a:pt x="10130" y="3534"/>
                      </a:lnTo>
                      <a:lnTo>
                        <a:pt x="10298" y="2626"/>
                      </a:lnTo>
                      <a:lnTo>
                        <a:pt x="10399" y="1650"/>
                      </a:lnTo>
                      <a:lnTo>
                        <a:pt x="119907" y="1650"/>
                      </a:lnTo>
                      <a:lnTo>
                        <a:pt x="1199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5;p2"/>
              <p:cNvGrpSpPr/>
              <p:nvPr/>
            </p:nvGrpSpPr>
            <p:grpSpPr>
              <a:xfrm flipH="1">
                <a:off x="3834675" y="403375"/>
                <a:ext cx="3937746" cy="4335573"/>
                <a:chOff x="634275" y="403375"/>
                <a:chExt cx="3937746" cy="4335573"/>
              </a:xfrm>
            </p:grpSpPr>
            <p:sp>
              <p:nvSpPr>
                <p:cNvPr id="16" name="Google Shape;16;p2"/>
                <p:cNvSpPr/>
                <p:nvPr/>
              </p:nvSpPr>
              <p:spPr>
                <a:xfrm>
                  <a:off x="634275" y="403375"/>
                  <a:ext cx="3937746" cy="2168392"/>
                </a:xfrm>
                <a:custGeom>
                  <a:avLst/>
                  <a:gdLst/>
                  <a:ahLst/>
                  <a:cxnLst/>
                  <a:rect l="l" t="t" r="r" b="b"/>
                  <a:pathLst>
                    <a:path w="119907" h="66029" extrusionOk="0">
                      <a:moveTo>
                        <a:pt x="8817" y="1"/>
                      </a:moveTo>
                      <a:lnTo>
                        <a:pt x="8784" y="809"/>
                      </a:lnTo>
                      <a:lnTo>
                        <a:pt x="8750" y="1751"/>
                      </a:lnTo>
                      <a:lnTo>
                        <a:pt x="8649" y="2626"/>
                      </a:lnTo>
                      <a:lnTo>
                        <a:pt x="8481" y="3467"/>
                      </a:lnTo>
                      <a:lnTo>
                        <a:pt x="8245" y="4241"/>
                      </a:lnTo>
                      <a:lnTo>
                        <a:pt x="7942" y="4948"/>
                      </a:lnTo>
                      <a:lnTo>
                        <a:pt x="7774" y="5251"/>
                      </a:lnTo>
                      <a:lnTo>
                        <a:pt x="7606" y="5587"/>
                      </a:lnTo>
                      <a:lnTo>
                        <a:pt x="7404" y="5890"/>
                      </a:lnTo>
                      <a:lnTo>
                        <a:pt x="7202" y="6159"/>
                      </a:lnTo>
                      <a:lnTo>
                        <a:pt x="6966" y="6462"/>
                      </a:lnTo>
                      <a:lnTo>
                        <a:pt x="6731" y="6698"/>
                      </a:lnTo>
                      <a:lnTo>
                        <a:pt x="6461" y="6933"/>
                      </a:lnTo>
                      <a:lnTo>
                        <a:pt x="6192" y="7169"/>
                      </a:lnTo>
                      <a:lnTo>
                        <a:pt x="5889" y="7371"/>
                      </a:lnTo>
                      <a:lnTo>
                        <a:pt x="5586" y="7573"/>
                      </a:lnTo>
                      <a:lnTo>
                        <a:pt x="5284" y="7775"/>
                      </a:lnTo>
                      <a:lnTo>
                        <a:pt x="4947" y="7943"/>
                      </a:lnTo>
                      <a:lnTo>
                        <a:pt x="4240" y="8212"/>
                      </a:lnTo>
                      <a:lnTo>
                        <a:pt x="3466" y="8448"/>
                      </a:lnTo>
                      <a:lnTo>
                        <a:pt x="2659" y="8616"/>
                      </a:lnTo>
                      <a:lnTo>
                        <a:pt x="1750" y="8751"/>
                      </a:lnTo>
                      <a:lnTo>
                        <a:pt x="808" y="8784"/>
                      </a:lnTo>
                      <a:lnTo>
                        <a:pt x="0" y="8818"/>
                      </a:lnTo>
                      <a:lnTo>
                        <a:pt x="0" y="65961"/>
                      </a:lnTo>
                      <a:lnTo>
                        <a:pt x="0" y="66028"/>
                      </a:lnTo>
                      <a:lnTo>
                        <a:pt x="1649" y="66028"/>
                      </a:lnTo>
                      <a:lnTo>
                        <a:pt x="1649" y="65961"/>
                      </a:lnTo>
                      <a:lnTo>
                        <a:pt x="1649" y="10400"/>
                      </a:lnTo>
                      <a:lnTo>
                        <a:pt x="2625" y="10299"/>
                      </a:lnTo>
                      <a:lnTo>
                        <a:pt x="3534" y="10130"/>
                      </a:lnTo>
                      <a:lnTo>
                        <a:pt x="4409" y="9895"/>
                      </a:lnTo>
                      <a:lnTo>
                        <a:pt x="5216" y="9626"/>
                      </a:lnTo>
                      <a:lnTo>
                        <a:pt x="5957" y="9256"/>
                      </a:lnTo>
                      <a:lnTo>
                        <a:pt x="6663" y="8852"/>
                      </a:lnTo>
                      <a:lnTo>
                        <a:pt x="7303" y="8381"/>
                      </a:lnTo>
                      <a:lnTo>
                        <a:pt x="7606" y="8145"/>
                      </a:lnTo>
                      <a:lnTo>
                        <a:pt x="7875" y="7876"/>
                      </a:lnTo>
                      <a:lnTo>
                        <a:pt x="8144" y="7573"/>
                      </a:lnTo>
                      <a:lnTo>
                        <a:pt x="8413" y="7270"/>
                      </a:lnTo>
                      <a:lnTo>
                        <a:pt x="8649" y="6967"/>
                      </a:lnTo>
                      <a:lnTo>
                        <a:pt x="8884" y="6631"/>
                      </a:lnTo>
                      <a:lnTo>
                        <a:pt x="9288" y="5957"/>
                      </a:lnTo>
                      <a:lnTo>
                        <a:pt x="9625" y="5183"/>
                      </a:lnTo>
                      <a:lnTo>
                        <a:pt x="9928" y="4376"/>
                      </a:lnTo>
                      <a:lnTo>
                        <a:pt x="10130" y="3534"/>
                      </a:lnTo>
                      <a:lnTo>
                        <a:pt x="10298" y="2626"/>
                      </a:lnTo>
                      <a:lnTo>
                        <a:pt x="10399" y="1650"/>
                      </a:lnTo>
                      <a:lnTo>
                        <a:pt x="119907" y="1650"/>
                      </a:lnTo>
                      <a:lnTo>
                        <a:pt x="1199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10800000" flipH="1">
                  <a:off x="634275" y="2570556"/>
                  <a:ext cx="3937746" cy="2168392"/>
                </a:xfrm>
                <a:custGeom>
                  <a:avLst/>
                  <a:gdLst/>
                  <a:ahLst/>
                  <a:cxnLst/>
                  <a:rect l="l" t="t" r="r" b="b"/>
                  <a:pathLst>
                    <a:path w="119907" h="66029" extrusionOk="0">
                      <a:moveTo>
                        <a:pt x="8817" y="1"/>
                      </a:moveTo>
                      <a:lnTo>
                        <a:pt x="8784" y="809"/>
                      </a:lnTo>
                      <a:lnTo>
                        <a:pt x="8750" y="1751"/>
                      </a:lnTo>
                      <a:lnTo>
                        <a:pt x="8649" y="2626"/>
                      </a:lnTo>
                      <a:lnTo>
                        <a:pt x="8481" y="3467"/>
                      </a:lnTo>
                      <a:lnTo>
                        <a:pt x="8245" y="4241"/>
                      </a:lnTo>
                      <a:lnTo>
                        <a:pt x="7942" y="4948"/>
                      </a:lnTo>
                      <a:lnTo>
                        <a:pt x="7774" y="5251"/>
                      </a:lnTo>
                      <a:lnTo>
                        <a:pt x="7606" y="5587"/>
                      </a:lnTo>
                      <a:lnTo>
                        <a:pt x="7404" y="5890"/>
                      </a:lnTo>
                      <a:lnTo>
                        <a:pt x="7202" y="6159"/>
                      </a:lnTo>
                      <a:lnTo>
                        <a:pt x="6966" y="6462"/>
                      </a:lnTo>
                      <a:lnTo>
                        <a:pt x="6731" y="6698"/>
                      </a:lnTo>
                      <a:lnTo>
                        <a:pt x="6461" y="6933"/>
                      </a:lnTo>
                      <a:lnTo>
                        <a:pt x="6192" y="7169"/>
                      </a:lnTo>
                      <a:lnTo>
                        <a:pt x="5889" y="7371"/>
                      </a:lnTo>
                      <a:lnTo>
                        <a:pt x="5586" y="7573"/>
                      </a:lnTo>
                      <a:lnTo>
                        <a:pt x="5284" y="7775"/>
                      </a:lnTo>
                      <a:lnTo>
                        <a:pt x="4947" y="7943"/>
                      </a:lnTo>
                      <a:lnTo>
                        <a:pt x="4240" y="8212"/>
                      </a:lnTo>
                      <a:lnTo>
                        <a:pt x="3466" y="8448"/>
                      </a:lnTo>
                      <a:lnTo>
                        <a:pt x="2659" y="8616"/>
                      </a:lnTo>
                      <a:lnTo>
                        <a:pt x="1750" y="8751"/>
                      </a:lnTo>
                      <a:lnTo>
                        <a:pt x="808" y="8784"/>
                      </a:lnTo>
                      <a:lnTo>
                        <a:pt x="0" y="8818"/>
                      </a:lnTo>
                      <a:lnTo>
                        <a:pt x="0" y="65961"/>
                      </a:lnTo>
                      <a:lnTo>
                        <a:pt x="0" y="66028"/>
                      </a:lnTo>
                      <a:lnTo>
                        <a:pt x="1649" y="66028"/>
                      </a:lnTo>
                      <a:lnTo>
                        <a:pt x="1649" y="65961"/>
                      </a:lnTo>
                      <a:lnTo>
                        <a:pt x="1649" y="10400"/>
                      </a:lnTo>
                      <a:lnTo>
                        <a:pt x="2625" y="10299"/>
                      </a:lnTo>
                      <a:lnTo>
                        <a:pt x="3534" y="10130"/>
                      </a:lnTo>
                      <a:lnTo>
                        <a:pt x="4409" y="9895"/>
                      </a:lnTo>
                      <a:lnTo>
                        <a:pt x="5216" y="9626"/>
                      </a:lnTo>
                      <a:lnTo>
                        <a:pt x="5957" y="9256"/>
                      </a:lnTo>
                      <a:lnTo>
                        <a:pt x="6663" y="8852"/>
                      </a:lnTo>
                      <a:lnTo>
                        <a:pt x="7303" y="8381"/>
                      </a:lnTo>
                      <a:lnTo>
                        <a:pt x="7606" y="8145"/>
                      </a:lnTo>
                      <a:lnTo>
                        <a:pt x="7875" y="7876"/>
                      </a:lnTo>
                      <a:lnTo>
                        <a:pt x="8144" y="7573"/>
                      </a:lnTo>
                      <a:lnTo>
                        <a:pt x="8413" y="7270"/>
                      </a:lnTo>
                      <a:lnTo>
                        <a:pt x="8649" y="6967"/>
                      </a:lnTo>
                      <a:lnTo>
                        <a:pt x="8884" y="6631"/>
                      </a:lnTo>
                      <a:lnTo>
                        <a:pt x="9288" y="5957"/>
                      </a:lnTo>
                      <a:lnTo>
                        <a:pt x="9625" y="5183"/>
                      </a:lnTo>
                      <a:lnTo>
                        <a:pt x="9928" y="4376"/>
                      </a:lnTo>
                      <a:lnTo>
                        <a:pt x="10130" y="3534"/>
                      </a:lnTo>
                      <a:lnTo>
                        <a:pt x="10298" y="2626"/>
                      </a:lnTo>
                      <a:lnTo>
                        <a:pt x="10399" y="1650"/>
                      </a:lnTo>
                      <a:lnTo>
                        <a:pt x="119907" y="1650"/>
                      </a:lnTo>
                      <a:lnTo>
                        <a:pt x="1199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 name="Google Shape;18;p2"/>
            <p:cNvGrpSpPr/>
            <p:nvPr/>
          </p:nvGrpSpPr>
          <p:grpSpPr>
            <a:xfrm>
              <a:off x="796153" y="572900"/>
              <a:ext cx="6819272" cy="3997691"/>
              <a:chOff x="796153" y="572900"/>
              <a:chExt cx="6819272" cy="3997691"/>
            </a:xfrm>
          </p:grpSpPr>
          <p:grpSp>
            <p:nvGrpSpPr>
              <p:cNvPr id="19" name="Google Shape;19;p2"/>
              <p:cNvGrpSpPr/>
              <p:nvPr/>
            </p:nvGrpSpPr>
            <p:grpSpPr>
              <a:xfrm flipH="1">
                <a:off x="3920353" y="572900"/>
                <a:ext cx="3695072" cy="3997691"/>
                <a:chOff x="796153" y="572900"/>
                <a:chExt cx="3695072" cy="3997691"/>
              </a:xfrm>
            </p:grpSpPr>
            <p:sp>
              <p:nvSpPr>
                <p:cNvPr id="20" name="Google Shape;20;p2"/>
                <p:cNvSpPr/>
                <p:nvPr/>
              </p:nvSpPr>
              <p:spPr>
                <a:xfrm flipH="1">
                  <a:off x="796153" y="572900"/>
                  <a:ext cx="3694748" cy="1909500"/>
                </a:xfrm>
                <a:custGeom>
                  <a:avLst/>
                  <a:gdLst/>
                  <a:ahLst/>
                  <a:cxnLst/>
                  <a:rect l="l" t="t" r="r" b="b"/>
                  <a:pathLst>
                    <a:path w="285750" h="150889" extrusionOk="0">
                      <a:moveTo>
                        <a:pt x="0" y="0"/>
                      </a:moveTo>
                      <a:lnTo>
                        <a:pt x="0" y="150889"/>
                      </a:lnTo>
                      <a:lnTo>
                        <a:pt x="285750" y="150889"/>
                      </a:lnTo>
                      <a:lnTo>
                        <a:pt x="285750" y="118289"/>
                      </a:lnTo>
                      <a:lnTo>
                        <a:pt x="285750" y="116657"/>
                      </a:lnTo>
                      <a:lnTo>
                        <a:pt x="285750" y="21105"/>
                      </a:lnTo>
                      <a:lnTo>
                        <a:pt x="284300" y="21032"/>
                      </a:lnTo>
                      <a:lnTo>
                        <a:pt x="282922" y="20924"/>
                      </a:lnTo>
                      <a:lnTo>
                        <a:pt x="281580" y="20742"/>
                      </a:lnTo>
                      <a:lnTo>
                        <a:pt x="280311" y="20525"/>
                      </a:lnTo>
                      <a:lnTo>
                        <a:pt x="279078" y="20235"/>
                      </a:lnTo>
                      <a:lnTo>
                        <a:pt x="277917" y="19908"/>
                      </a:lnTo>
                      <a:lnTo>
                        <a:pt x="276829" y="19546"/>
                      </a:lnTo>
                      <a:lnTo>
                        <a:pt x="275778" y="19110"/>
                      </a:lnTo>
                      <a:lnTo>
                        <a:pt x="274799" y="18639"/>
                      </a:lnTo>
                      <a:lnTo>
                        <a:pt x="273856" y="18131"/>
                      </a:lnTo>
                      <a:lnTo>
                        <a:pt x="272949" y="17587"/>
                      </a:lnTo>
                      <a:lnTo>
                        <a:pt x="272115" y="16971"/>
                      </a:lnTo>
                      <a:lnTo>
                        <a:pt x="271317" y="16354"/>
                      </a:lnTo>
                      <a:lnTo>
                        <a:pt x="270592" y="15702"/>
                      </a:lnTo>
                      <a:lnTo>
                        <a:pt x="269903" y="14976"/>
                      </a:lnTo>
                      <a:lnTo>
                        <a:pt x="269250" y="14251"/>
                      </a:lnTo>
                      <a:lnTo>
                        <a:pt x="268670" y="13490"/>
                      </a:lnTo>
                      <a:lnTo>
                        <a:pt x="268126" y="12728"/>
                      </a:lnTo>
                      <a:lnTo>
                        <a:pt x="267619" y="11930"/>
                      </a:lnTo>
                      <a:lnTo>
                        <a:pt x="267147" y="11096"/>
                      </a:lnTo>
                      <a:lnTo>
                        <a:pt x="266748" y="10226"/>
                      </a:lnTo>
                      <a:lnTo>
                        <a:pt x="266349" y="9356"/>
                      </a:lnTo>
                      <a:lnTo>
                        <a:pt x="266023" y="8485"/>
                      </a:lnTo>
                      <a:lnTo>
                        <a:pt x="265733" y="7579"/>
                      </a:lnTo>
                      <a:lnTo>
                        <a:pt x="265479" y="6636"/>
                      </a:lnTo>
                      <a:lnTo>
                        <a:pt x="265262" y="5730"/>
                      </a:lnTo>
                      <a:lnTo>
                        <a:pt x="265044" y="4787"/>
                      </a:lnTo>
                      <a:lnTo>
                        <a:pt x="264899" y="3844"/>
                      </a:lnTo>
                      <a:lnTo>
                        <a:pt x="264790" y="2865"/>
                      </a:lnTo>
                      <a:lnTo>
                        <a:pt x="264718" y="1922"/>
                      </a:lnTo>
                      <a:lnTo>
                        <a:pt x="264681" y="943"/>
                      </a:lnTo>
                      <a:lnTo>
                        <a:pt x="26464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796425" y="1727150"/>
                  <a:ext cx="3694800" cy="17013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10800000">
                  <a:off x="796153" y="2661091"/>
                  <a:ext cx="3694748" cy="1909500"/>
                </a:xfrm>
                <a:custGeom>
                  <a:avLst/>
                  <a:gdLst/>
                  <a:ahLst/>
                  <a:cxnLst/>
                  <a:rect l="l" t="t" r="r" b="b"/>
                  <a:pathLst>
                    <a:path w="285750" h="150889" extrusionOk="0">
                      <a:moveTo>
                        <a:pt x="0" y="0"/>
                      </a:moveTo>
                      <a:lnTo>
                        <a:pt x="0" y="150889"/>
                      </a:lnTo>
                      <a:lnTo>
                        <a:pt x="285750" y="150889"/>
                      </a:lnTo>
                      <a:lnTo>
                        <a:pt x="285750" y="118289"/>
                      </a:lnTo>
                      <a:lnTo>
                        <a:pt x="285750" y="116657"/>
                      </a:lnTo>
                      <a:lnTo>
                        <a:pt x="285750" y="21105"/>
                      </a:lnTo>
                      <a:lnTo>
                        <a:pt x="284300" y="21032"/>
                      </a:lnTo>
                      <a:lnTo>
                        <a:pt x="282922" y="20924"/>
                      </a:lnTo>
                      <a:lnTo>
                        <a:pt x="281580" y="20742"/>
                      </a:lnTo>
                      <a:lnTo>
                        <a:pt x="280311" y="20525"/>
                      </a:lnTo>
                      <a:lnTo>
                        <a:pt x="279078" y="20235"/>
                      </a:lnTo>
                      <a:lnTo>
                        <a:pt x="277917" y="19908"/>
                      </a:lnTo>
                      <a:lnTo>
                        <a:pt x="276829" y="19546"/>
                      </a:lnTo>
                      <a:lnTo>
                        <a:pt x="275778" y="19110"/>
                      </a:lnTo>
                      <a:lnTo>
                        <a:pt x="274799" y="18639"/>
                      </a:lnTo>
                      <a:lnTo>
                        <a:pt x="273856" y="18131"/>
                      </a:lnTo>
                      <a:lnTo>
                        <a:pt x="272949" y="17587"/>
                      </a:lnTo>
                      <a:lnTo>
                        <a:pt x="272115" y="16971"/>
                      </a:lnTo>
                      <a:lnTo>
                        <a:pt x="271317" y="16354"/>
                      </a:lnTo>
                      <a:lnTo>
                        <a:pt x="270592" y="15702"/>
                      </a:lnTo>
                      <a:lnTo>
                        <a:pt x="269903" y="14976"/>
                      </a:lnTo>
                      <a:lnTo>
                        <a:pt x="269250" y="14251"/>
                      </a:lnTo>
                      <a:lnTo>
                        <a:pt x="268670" y="13490"/>
                      </a:lnTo>
                      <a:lnTo>
                        <a:pt x="268126" y="12728"/>
                      </a:lnTo>
                      <a:lnTo>
                        <a:pt x="267619" y="11930"/>
                      </a:lnTo>
                      <a:lnTo>
                        <a:pt x="267147" y="11096"/>
                      </a:lnTo>
                      <a:lnTo>
                        <a:pt x="266748" y="10226"/>
                      </a:lnTo>
                      <a:lnTo>
                        <a:pt x="266349" y="9356"/>
                      </a:lnTo>
                      <a:lnTo>
                        <a:pt x="266023" y="8485"/>
                      </a:lnTo>
                      <a:lnTo>
                        <a:pt x="265733" y="7579"/>
                      </a:lnTo>
                      <a:lnTo>
                        <a:pt x="265479" y="6636"/>
                      </a:lnTo>
                      <a:lnTo>
                        <a:pt x="265262" y="5730"/>
                      </a:lnTo>
                      <a:lnTo>
                        <a:pt x="265044" y="4787"/>
                      </a:lnTo>
                      <a:lnTo>
                        <a:pt x="264899" y="3844"/>
                      </a:lnTo>
                      <a:lnTo>
                        <a:pt x="264790" y="2865"/>
                      </a:lnTo>
                      <a:lnTo>
                        <a:pt x="264718" y="1922"/>
                      </a:lnTo>
                      <a:lnTo>
                        <a:pt x="264681" y="943"/>
                      </a:lnTo>
                      <a:lnTo>
                        <a:pt x="26464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a:off x="796153" y="572900"/>
                <a:ext cx="3695072" cy="3997691"/>
                <a:chOff x="796153" y="572900"/>
                <a:chExt cx="3695072" cy="3997691"/>
              </a:xfrm>
            </p:grpSpPr>
            <p:sp>
              <p:nvSpPr>
                <p:cNvPr id="24" name="Google Shape;24;p2"/>
                <p:cNvSpPr/>
                <p:nvPr/>
              </p:nvSpPr>
              <p:spPr>
                <a:xfrm flipH="1">
                  <a:off x="796153" y="572900"/>
                  <a:ext cx="3694748" cy="1909500"/>
                </a:xfrm>
                <a:custGeom>
                  <a:avLst/>
                  <a:gdLst/>
                  <a:ahLst/>
                  <a:cxnLst/>
                  <a:rect l="l" t="t" r="r" b="b"/>
                  <a:pathLst>
                    <a:path w="285750" h="150889" extrusionOk="0">
                      <a:moveTo>
                        <a:pt x="0" y="0"/>
                      </a:moveTo>
                      <a:lnTo>
                        <a:pt x="0" y="150889"/>
                      </a:lnTo>
                      <a:lnTo>
                        <a:pt x="285750" y="150889"/>
                      </a:lnTo>
                      <a:lnTo>
                        <a:pt x="285750" y="118289"/>
                      </a:lnTo>
                      <a:lnTo>
                        <a:pt x="285750" y="116657"/>
                      </a:lnTo>
                      <a:lnTo>
                        <a:pt x="285750" y="21105"/>
                      </a:lnTo>
                      <a:lnTo>
                        <a:pt x="284300" y="21032"/>
                      </a:lnTo>
                      <a:lnTo>
                        <a:pt x="282922" y="20924"/>
                      </a:lnTo>
                      <a:lnTo>
                        <a:pt x="281580" y="20742"/>
                      </a:lnTo>
                      <a:lnTo>
                        <a:pt x="280311" y="20525"/>
                      </a:lnTo>
                      <a:lnTo>
                        <a:pt x="279078" y="20235"/>
                      </a:lnTo>
                      <a:lnTo>
                        <a:pt x="277917" y="19908"/>
                      </a:lnTo>
                      <a:lnTo>
                        <a:pt x="276829" y="19546"/>
                      </a:lnTo>
                      <a:lnTo>
                        <a:pt x="275778" y="19110"/>
                      </a:lnTo>
                      <a:lnTo>
                        <a:pt x="274799" y="18639"/>
                      </a:lnTo>
                      <a:lnTo>
                        <a:pt x="273856" y="18131"/>
                      </a:lnTo>
                      <a:lnTo>
                        <a:pt x="272949" y="17587"/>
                      </a:lnTo>
                      <a:lnTo>
                        <a:pt x="272115" y="16971"/>
                      </a:lnTo>
                      <a:lnTo>
                        <a:pt x="271317" y="16354"/>
                      </a:lnTo>
                      <a:lnTo>
                        <a:pt x="270592" y="15702"/>
                      </a:lnTo>
                      <a:lnTo>
                        <a:pt x="269903" y="14976"/>
                      </a:lnTo>
                      <a:lnTo>
                        <a:pt x="269250" y="14251"/>
                      </a:lnTo>
                      <a:lnTo>
                        <a:pt x="268670" y="13490"/>
                      </a:lnTo>
                      <a:lnTo>
                        <a:pt x="268126" y="12728"/>
                      </a:lnTo>
                      <a:lnTo>
                        <a:pt x="267619" y="11930"/>
                      </a:lnTo>
                      <a:lnTo>
                        <a:pt x="267147" y="11096"/>
                      </a:lnTo>
                      <a:lnTo>
                        <a:pt x="266748" y="10226"/>
                      </a:lnTo>
                      <a:lnTo>
                        <a:pt x="266349" y="9356"/>
                      </a:lnTo>
                      <a:lnTo>
                        <a:pt x="266023" y="8485"/>
                      </a:lnTo>
                      <a:lnTo>
                        <a:pt x="265733" y="7579"/>
                      </a:lnTo>
                      <a:lnTo>
                        <a:pt x="265479" y="6636"/>
                      </a:lnTo>
                      <a:lnTo>
                        <a:pt x="265262" y="5730"/>
                      </a:lnTo>
                      <a:lnTo>
                        <a:pt x="265044" y="4787"/>
                      </a:lnTo>
                      <a:lnTo>
                        <a:pt x="264899" y="3844"/>
                      </a:lnTo>
                      <a:lnTo>
                        <a:pt x="264790" y="2865"/>
                      </a:lnTo>
                      <a:lnTo>
                        <a:pt x="264718" y="1922"/>
                      </a:lnTo>
                      <a:lnTo>
                        <a:pt x="264681" y="943"/>
                      </a:lnTo>
                      <a:lnTo>
                        <a:pt x="26464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796425" y="1727150"/>
                  <a:ext cx="3694800" cy="17013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rot="10800000">
                  <a:off x="796153" y="2661091"/>
                  <a:ext cx="3694748" cy="1909500"/>
                </a:xfrm>
                <a:custGeom>
                  <a:avLst/>
                  <a:gdLst/>
                  <a:ahLst/>
                  <a:cxnLst/>
                  <a:rect l="l" t="t" r="r" b="b"/>
                  <a:pathLst>
                    <a:path w="285750" h="150889" extrusionOk="0">
                      <a:moveTo>
                        <a:pt x="0" y="0"/>
                      </a:moveTo>
                      <a:lnTo>
                        <a:pt x="0" y="150889"/>
                      </a:lnTo>
                      <a:lnTo>
                        <a:pt x="285750" y="150889"/>
                      </a:lnTo>
                      <a:lnTo>
                        <a:pt x="285750" y="118289"/>
                      </a:lnTo>
                      <a:lnTo>
                        <a:pt x="285750" y="116657"/>
                      </a:lnTo>
                      <a:lnTo>
                        <a:pt x="285750" y="21105"/>
                      </a:lnTo>
                      <a:lnTo>
                        <a:pt x="284300" y="21032"/>
                      </a:lnTo>
                      <a:lnTo>
                        <a:pt x="282922" y="20924"/>
                      </a:lnTo>
                      <a:lnTo>
                        <a:pt x="281580" y="20742"/>
                      </a:lnTo>
                      <a:lnTo>
                        <a:pt x="280311" y="20525"/>
                      </a:lnTo>
                      <a:lnTo>
                        <a:pt x="279078" y="20235"/>
                      </a:lnTo>
                      <a:lnTo>
                        <a:pt x="277917" y="19908"/>
                      </a:lnTo>
                      <a:lnTo>
                        <a:pt x="276829" y="19546"/>
                      </a:lnTo>
                      <a:lnTo>
                        <a:pt x="275778" y="19110"/>
                      </a:lnTo>
                      <a:lnTo>
                        <a:pt x="274799" y="18639"/>
                      </a:lnTo>
                      <a:lnTo>
                        <a:pt x="273856" y="18131"/>
                      </a:lnTo>
                      <a:lnTo>
                        <a:pt x="272949" y="17587"/>
                      </a:lnTo>
                      <a:lnTo>
                        <a:pt x="272115" y="16971"/>
                      </a:lnTo>
                      <a:lnTo>
                        <a:pt x="271317" y="16354"/>
                      </a:lnTo>
                      <a:lnTo>
                        <a:pt x="270592" y="15702"/>
                      </a:lnTo>
                      <a:lnTo>
                        <a:pt x="269903" y="14976"/>
                      </a:lnTo>
                      <a:lnTo>
                        <a:pt x="269250" y="14251"/>
                      </a:lnTo>
                      <a:lnTo>
                        <a:pt x="268670" y="13490"/>
                      </a:lnTo>
                      <a:lnTo>
                        <a:pt x="268126" y="12728"/>
                      </a:lnTo>
                      <a:lnTo>
                        <a:pt x="267619" y="11930"/>
                      </a:lnTo>
                      <a:lnTo>
                        <a:pt x="267147" y="11096"/>
                      </a:lnTo>
                      <a:lnTo>
                        <a:pt x="266748" y="10226"/>
                      </a:lnTo>
                      <a:lnTo>
                        <a:pt x="266349" y="9356"/>
                      </a:lnTo>
                      <a:lnTo>
                        <a:pt x="266023" y="8485"/>
                      </a:lnTo>
                      <a:lnTo>
                        <a:pt x="265733" y="7579"/>
                      </a:lnTo>
                      <a:lnTo>
                        <a:pt x="265479" y="6636"/>
                      </a:lnTo>
                      <a:lnTo>
                        <a:pt x="265262" y="5730"/>
                      </a:lnTo>
                      <a:lnTo>
                        <a:pt x="265044" y="4787"/>
                      </a:lnTo>
                      <a:lnTo>
                        <a:pt x="264899" y="3844"/>
                      </a:lnTo>
                      <a:lnTo>
                        <a:pt x="264790" y="2865"/>
                      </a:lnTo>
                      <a:lnTo>
                        <a:pt x="264718" y="1922"/>
                      </a:lnTo>
                      <a:lnTo>
                        <a:pt x="264681" y="943"/>
                      </a:lnTo>
                      <a:lnTo>
                        <a:pt x="26464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7" name="Google Shape;27;p2"/>
          <p:cNvSpPr txBox="1">
            <a:spLocks noGrp="1"/>
          </p:cNvSpPr>
          <p:nvPr>
            <p:ph type="ctrTitle"/>
          </p:nvPr>
        </p:nvSpPr>
        <p:spPr>
          <a:xfrm>
            <a:off x="610113" y="1513205"/>
            <a:ext cx="6832800" cy="1348200"/>
          </a:xfrm>
          <a:prstGeom prst="rect">
            <a:avLst/>
          </a:prstGeom>
          <a:noFill/>
          <a:ln>
            <a:noFill/>
          </a:ln>
        </p:spPr>
        <p:txBody>
          <a:bodyPr spcFirstLastPara="1" wrap="square" lIns="91425" tIns="91425" rIns="91425" bIns="91425" anchor="t" anchorCtr="0">
            <a:noAutofit/>
          </a:bodyPr>
          <a:lstStyle>
            <a:lvl1pPr lvl="0" rtl="0">
              <a:lnSpc>
                <a:spcPct val="80000"/>
              </a:lnSpc>
              <a:spcBef>
                <a:spcPts val="0"/>
              </a:spcBef>
              <a:spcAft>
                <a:spcPts val="0"/>
              </a:spcAft>
              <a:buSzPts val="5200"/>
              <a:buNone/>
              <a:defRPr sz="43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8" name="Google Shape;28;p2"/>
          <p:cNvSpPr txBox="1">
            <a:spLocks noGrp="1"/>
          </p:cNvSpPr>
          <p:nvPr>
            <p:ph type="subTitle" idx="1"/>
          </p:nvPr>
        </p:nvSpPr>
        <p:spPr>
          <a:xfrm>
            <a:off x="1917363" y="3157800"/>
            <a:ext cx="4218300" cy="399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800"/>
              <a:buFont typeface="Dosis"/>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29" name="Google Shape;29;p2"/>
          <p:cNvGrpSpPr/>
          <p:nvPr/>
        </p:nvGrpSpPr>
        <p:grpSpPr>
          <a:xfrm>
            <a:off x="337951" y="89699"/>
            <a:ext cx="7399200" cy="4976201"/>
            <a:chOff x="872400" y="89699"/>
            <a:chExt cx="7399200" cy="4976201"/>
          </a:xfrm>
        </p:grpSpPr>
        <p:grpSp>
          <p:nvGrpSpPr>
            <p:cNvPr id="30" name="Google Shape;30;p2"/>
            <p:cNvGrpSpPr/>
            <p:nvPr/>
          </p:nvGrpSpPr>
          <p:grpSpPr>
            <a:xfrm>
              <a:off x="872400" y="89699"/>
              <a:ext cx="7399200" cy="170700"/>
              <a:chOff x="825125" y="94600"/>
              <a:chExt cx="7399200" cy="170700"/>
            </a:xfrm>
          </p:grpSpPr>
          <p:sp>
            <p:nvSpPr>
              <p:cNvPr id="31" name="Google Shape;31;p2"/>
              <p:cNvSpPr/>
              <p:nvPr/>
            </p:nvSpPr>
            <p:spPr>
              <a:xfrm>
                <a:off x="825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1053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282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1510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739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968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196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425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2653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882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111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339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568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796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4025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4254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4482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4711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4939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168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397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5625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5854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6082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6311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6540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6768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6997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7225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7454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7683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7911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8140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64;p2"/>
            <p:cNvGrpSpPr/>
            <p:nvPr/>
          </p:nvGrpSpPr>
          <p:grpSpPr>
            <a:xfrm>
              <a:off x="872400" y="4895200"/>
              <a:ext cx="7399200" cy="170700"/>
              <a:chOff x="825125" y="94600"/>
              <a:chExt cx="7399200" cy="170700"/>
            </a:xfrm>
          </p:grpSpPr>
          <p:sp>
            <p:nvSpPr>
              <p:cNvPr id="65" name="Google Shape;65;p2"/>
              <p:cNvSpPr/>
              <p:nvPr/>
            </p:nvSpPr>
            <p:spPr>
              <a:xfrm>
                <a:off x="825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1053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1282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1510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1739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968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2196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2425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2653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2882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3111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3339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3568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796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4025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4254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4482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4711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4939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5168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5397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5625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5854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6082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6311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6540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6768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6997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7225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7454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7683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7911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8140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8" name="Google Shape;98;p2"/>
          <p:cNvSpPr/>
          <p:nvPr/>
        </p:nvSpPr>
        <p:spPr>
          <a:xfrm>
            <a:off x="7921750" y="650"/>
            <a:ext cx="12507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 name="Google Shape;99;p2"/>
          <p:cNvGrpSpPr/>
          <p:nvPr/>
        </p:nvGrpSpPr>
        <p:grpSpPr>
          <a:xfrm>
            <a:off x="8492773" y="2927822"/>
            <a:ext cx="374136" cy="1810230"/>
            <a:chOff x="11203975" y="1531275"/>
            <a:chExt cx="572950" cy="2772175"/>
          </a:xfrm>
        </p:grpSpPr>
        <p:sp>
          <p:nvSpPr>
            <p:cNvPr id="100" name="Google Shape;100;p2"/>
            <p:cNvSpPr/>
            <p:nvPr/>
          </p:nvSpPr>
          <p:spPr>
            <a:xfrm>
              <a:off x="11203975" y="1531275"/>
              <a:ext cx="572950" cy="2772175"/>
            </a:xfrm>
            <a:custGeom>
              <a:avLst/>
              <a:gdLst/>
              <a:ahLst/>
              <a:cxnLst/>
              <a:rect l="l" t="t" r="r" b="b"/>
              <a:pathLst>
                <a:path w="22918" h="110887" extrusionOk="0">
                  <a:moveTo>
                    <a:pt x="0" y="0"/>
                  </a:moveTo>
                  <a:lnTo>
                    <a:pt x="0" y="110887"/>
                  </a:lnTo>
                  <a:lnTo>
                    <a:pt x="22918" y="110887"/>
                  </a:lnTo>
                  <a:lnTo>
                    <a:pt x="229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11294825" y="2668750"/>
              <a:ext cx="391250" cy="83300"/>
            </a:xfrm>
            <a:custGeom>
              <a:avLst/>
              <a:gdLst/>
              <a:ahLst/>
              <a:cxnLst/>
              <a:rect l="l" t="t" r="r" b="b"/>
              <a:pathLst>
                <a:path w="15650" h="3332" extrusionOk="0">
                  <a:moveTo>
                    <a:pt x="1" y="0"/>
                  </a:moveTo>
                  <a:lnTo>
                    <a:pt x="1" y="3332"/>
                  </a:lnTo>
                  <a:lnTo>
                    <a:pt x="15649" y="3332"/>
                  </a:lnTo>
                  <a:lnTo>
                    <a:pt x="15649" y="0"/>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11294825" y="2896750"/>
              <a:ext cx="391250" cy="50500"/>
            </a:xfrm>
            <a:custGeom>
              <a:avLst/>
              <a:gdLst/>
              <a:ahLst/>
              <a:cxnLst/>
              <a:rect l="l" t="t" r="r" b="b"/>
              <a:pathLst>
                <a:path w="15650" h="2020" extrusionOk="0">
                  <a:moveTo>
                    <a:pt x="1" y="0"/>
                  </a:moveTo>
                  <a:lnTo>
                    <a:pt x="1" y="2019"/>
                  </a:lnTo>
                  <a:lnTo>
                    <a:pt x="15649" y="2019"/>
                  </a:lnTo>
                  <a:lnTo>
                    <a:pt x="15649" y="0"/>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11294825" y="2994325"/>
              <a:ext cx="391250" cy="64825"/>
            </a:xfrm>
            <a:custGeom>
              <a:avLst/>
              <a:gdLst/>
              <a:ahLst/>
              <a:cxnLst/>
              <a:rect l="l" t="t" r="r" b="b"/>
              <a:pathLst>
                <a:path w="15650" h="2593" extrusionOk="0">
                  <a:moveTo>
                    <a:pt x="1" y="1"/>
                  </a:moveTo>
                  <a:lnTo>
                    <a:pt x="1" y="2592"/>
                  </a:lnTo>
                  <a:lnTo>
                    <a:pt x="15649" y="2592"/>
                  </a:lnTo>
                  <a:lnTo>
                    <a:pt x="15649" y="1"/>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1294825" y="3128950"/>
              <a:ext cx="391250" cy="32825"/>
            </a:xfrm>
            <a:custGeom>
              <a:avLst/>
              <a:gdLst/>
              <a:ahLst/>
              <a:cxnLst/>
              <a:rect l="l" t="t" r="r" b="b"/>
              <a:pathLst>
                <a:path w="15650" h="1313" extrusionOk="0">
                  <a:moveTo>
                    <a:pt x="1" y="0"/>
                  </a:moveTo>
                  <a:lnTo>
                    <a:pt x="1" y="1313"/>
                  </a:lnTo>
                  <a:lnTo>
                    <a:pt x="15649" y="1313"/>
                  </a:lnTo>
                  <a:lnTo>
                    <a:pt x="15649" y="0"/>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11294825" y="3198775"/>
              <a:ext cx="391250" cy="27800"/>
            </a:xfrm>
            <a:custGeom>
              <a:avLst/>
              <a:gdLst/>
              <a:ahLst/>
              <a:cxnLst/>
              <a:rect l="l" t="t" r="r" b="b"/>
              <a:pathLst>
                <a:path w="15650" h="1112" extrusionOk="0">
                  <a:moveTo>
                    <a:pt x="1" y="0"/>
                  </a:moveTo>
                  <a:lnTo>
                    <a:pt x="1" y="1111"/>
                  </a:lnTo>
                  <a:lnTo>
                    <a:pt x="15649" y="1111"/>
                  </a:lnTo>
                  <a:lnTo>
                    <a:pt x="15649" y="0"/>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11294825" y="3254300"/>
              <a:ext cx="391250" cy="23575"/>
            </a:xfrm>
            <a:custGeom>
              <a:avLst/>
              <a:gdLst/>
              <a:ahLst/>
              <a:cxnLst/>
              <a:rect l="l" t="t" r="r" b="b"/>
              <a:pathLst>
                <a:path w="15650" h="943" extrusionOk="0">
                  <a:moveTo>
                    <a:pt x="1" y="1"/>
                  </a:moveTo>
                  <a:lnTo>
                    <a:pt x="1" y="943"/>
                  </a:lnTo>
                  <a:lnTo>
                    <a:pt x="15649" y="943"/>
                  </a:lnTo>
                  <a:lnTo>
                    <a:pt x="15649" y="1"/>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11294825" y="3342650"/>
              <a:ext cx="391250" cy="47125"/>
            </a:xfrm>
            <a:custGeom>
              <a:avLst/>
              <a:gdLst/>
              <a:ahLst/>
              <a:cxnLst/>
              <a:rect l="l" t="t" r="r" b="b"/>
              <a:pathLst>
                <a:path w="15650" h="1885" extrusionOk="0">
                  <a:moveTo>
                    <a:pt x="1" y="0"/>
                  </a:moveTo>
                  <a:lnTo>
                    <a:pt x="1" y="1885"/>
                  </a:lnTo>
                  <a:lnTo>
                    <a:pt x="15649" y="1885"/>
                  </a:lnTo>
                  <a:lnTo>
                    <a:pt x="15649" y="0"/>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11294825" y="3417525"/>
              <a:ext cx="391250" cy="32825"/>
            </a:xfrm>
            <a:custGeom>
              <a:avLst/>
              <a:gdLst/>
              <a:ahLst/>
              <a:cxnLst/>
              <a:rect l="l" t="t" r="r" b="b"/>
              <a:pathLst>
                <a:path w="15650" h="1313" extrusionOk="0">
                  <a:moveTo>
                    <a:pt x="1" y="0"/>
                  </a:moveTo>
                  <a:lnTo>
                    <a:pt x="1" y="1313"/>
                  </a:lnTo>
                  <a:lnTo>
                    <a:pt x="15649" y="1313"/>
                  </a:lnTo>
                  <a:lnTo>
                    <a:pt x="15649" y="0"/>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11294825" y="3500800"/>
              <a:ext cx="391250" cy="97625"/>
            </a:xfrm>
            <a:custGeom>
              <a:avLst/>
              <a:gdLst/>
              <a:ahLst/>
              <a:cxnLst/>
              <a:rect l="l" t="t" r="r" b="b"/>
              <a:pathLst>
                <a:path w="15650" h="3905" extrusionOk="0">
                  <a:moveTo>
                    <a:pt x="1" y="1"/>
                  </a:moveTo>
                  <a:lnTo>
                    <a:pt x="1" y="3905"/>
                  </a:lnTo>
                  <a:lnTo>
                    <a:pt x="15649" y="3905"/>
                  </a:lnTo>
                  <a:lnTo>
                    <a:pt x="15649" y="1"/>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11294825" y="3640475"/>
              <a:ext cx="391250" cy="25250"/>
            </a:xfrm>
            <a:custGeom>
              <a:avLst/>
              <a:gdLst/>
              <a:ahLst/>
              <a:cxnLst/>
              <a:rect l="l" t="t" r="r" b="b"/>
              <a:pathLst>
                <a:path w="15650" h="1010" extrusionOk="0">
                  <a:moveTo>
                    <a:pt x="1" y="0"/>
                  </a:moveTo>
                  <a:lnTo>
                    <a:pt x="1" y="1010"/>
                  </a:lnTo>
                  <a:lnTo>
                    <a:pt x="15649" y="1010"/>
                  </a:lnTo>
                  <a:lnTo>
                    <a:pt x="15649" y="0"/>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11294825" y="3696850"/>
              <a:ext cx="391250" cy="24425"/>
            </a:xfrm>
            <a:custGeom>
              <a:avLst/>
              <a:gdLst/>
              <a:ahLst/>
              <a:cxnLst/>
              <a:rect l="l" t="t" r="r" b="b"/>
              <a:pathLst>
                <a:path w="15650" h="977" extrusionOk="0">
                  <a:moveTo>
                    <a:pt x="1" y="0"/>
                  </a:moveTo>
                  <a:lnTo>
                    <a:pt x="1" y="976"/>
                  </a:lnTo>
                  <a:lnTo>
                    <a:pt x="15649" y="976"/>
                  </a:lnTo>
                  <a:lnTo>
                    <a:pt x="15649" y="0"/>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11294825" y="3780125"/>
              <a:ext cx="391250" cy="55550"/>
            </a:xfrm>
            <a:custGeom>
              <a:avLst/>
              <a:gdLst/>
              <a:ahLst/>
              <a:cxnLst/>
              <a:rect l="l" t="t" r="r" b="b"/>
              <a:pathLst>
                <a:path w="15650" h="2222" extrusionOk="0">
                  <a:moveTo>
                    <a:pt x="1" y="1"/>
                  </a:moveTo>
                  <a:lnTo>
                    <a:pt x="1" y="2222"/>
                  </a:lnTo>
                  <a:lnTo>
                    <a:pt x="15649" y="2222"/>
                  </a:lnTo>
                  <a:lnTo>
                    <a:pt x="15649" y="1"/>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11294825" y="3864275"/>
              <a:ext cx="391250" cy="88350"/>
            </a:xfrm>
            <a:custGeom>
              <a:avLst/>
              <a:gdLst/>
              <a:ahLst/>
              <a:cxnLst/>
              <a:rect l="l" t="t" r="r" b="b"/>
              <a:pathLst>
                <a:path w="15650" h="3534" extrusionOk="0">
                  <a:moveTo>
                    <a:pt x="1" y="0"/>
                  </a:moveTo>
                  <a:lnTo>
                    <a:pt x="1" y="3534"/>
                  </a:lnTo>
                  <a:lnTo>
                    <a:pt x="15649" y="3534"/>
                  </a:lnTo>
                  <a:lnTo>
                    <a:pt x="15649" y="0"/>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11294825" y="3984575"/>
              <a:ext cx="391250" cy="42100"/>
            </a:xfrm>
            <a:custGeom>
              <a:avLst/>
              <a:gdLst/>
              <a:ahLst/>
              <a:cxnLst/>
              <a:rect l="l" t="t" r="r" b="b"/>
              <a:pathLst>
                <a:path w="15650" h="1684" extrusionOk="0">
                  <a:moveTo>
                    <a:pt x="1" y="0"/>
                  </a:moveTo>
                  <a:lnTo>
                    <a:pt x="1" y="1683"/>
                  </a:lnTo>
                  <a:lnTo>
                    <a:pt x="15649" y="1683"/>
                  </a:lnTo>
                  <a:lnTo>
                    <a:pt x="15649" y="0"/>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11294825" y="4059450"/>
              <a:ext cx="391250" cy="32850"/>
            </a:xfrm>
            <a:custGeom>
              <a:avLst/>
              <a:gdLst/>
              <a:ahLst/>
              <a:cxnLst/>
              <a:rect l="l" t="t" r="r" b="b"/>
              <a:pathLst>
                <a:path w="15650" h="1314" extrusionOk="0">
                  <a:moveTo>
                    <a:pt x="1" y="1"/>
                  </a:moveTo>
                  <a:lnTo>
                    <a:pt x="1" y="1313"/>
                  </a:lnTo>
                  <a:lnTo>
                    <a:pt x="15649" y="1313"/>
                  </a:lnTo>
                  <a:lnTo>
                    <a:pt x="15649" y="1"/>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11294825" y="4166300"/>
              <a:ext cx="391250" cy="32850"/>
            </a:xfrm>
            <a:custGeom>
              <a:avLst/>
              <a:gdLst/>
              <a:ahLst/>
              <a:cxnLst/>
              <a:rect l="l" t="t" r="r" b="b"/>
              <a:pathLst>
                <a:path w="15650" h="1314" extrusionOk="0">
                  <a:moveTo>
                    <a:pt x="1" y="1"/>
                  </a:moveTo>
                  <a:lnTo>
                    <a:pt x="1" y="1313"/>
                  </a:lnTo>
                  <a:lnTo>
                    <a:pt x="15649" y="1313"/>
                  </a:lnTo>
                  <a:lnTo>
                    <a:pt x="15649" y="1"/>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11294825" y="2803350"/>
              <a:ext cx="391250" cy="42100"/>
            </a:xfrm>
            <a:custGeom>
              <a:avLst/>
              <a:gdLst/>
              <a:ahLst/>
              <a:cxnLst/>
              <a:rect l="l" t="t" r="r" b="b"/>
              <a:pathLst>
                <a:path w="15650" h="1684" extrusionOk="0">
                  <a:moveTo>
                    <a:pt x="1" y="1"/>
                  </a:moveTo>
                  <a:lnTo>
                    <a:pt x="1" y="1683"/>
                  </a:lnTo>
                  <a:lnTo>
                    <a:pt x="15649" y="1683"/>
                  </a:lnTo>
                  <a:lnTo>
                    <a:pt x="15649" y="1"/>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11294825" y="2584600"/>
              <a:ext cx="391250" cy="32850"/>
            </a:xfrm>
            <a:custGeom>
              <a:avLst/>
              <a:gdLst/>
              <a:ahLst/>
              <a:cxnLst/>
              <a:rect l="l" t="t" r="r" b="b"/>
              <a:pathLst>
                <a:path w="15650" h="1314" extrusionOk="0">
                  <a:moveTo>
                    <a:pt x="1" y="1"/>
                  </a:moveTo>
                  <a:lnTo>
                    <a:pt x="1" y="1313"/>
                  </a:lnTo>
                  <a:lnTo>
                    <a:pt x="15649" y="1313"/>
                  </a:lnTo>
                  <a:lnTo>
                    <a:pt x="15649" y="1"/>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11294825" y="2519825"/>
              <a:ext cx="391250" cy="32000"/>
            </a:xfrm>
            <a:custGeom>
              <a:avLst/>
              <a:gdLst/>
              <a:ahLst/>
              <a:cxnLst/>
              <a:rect l="l" t="t" r="r" b="b"/>
              <a:pathLst>
                <a:path w="15650" h="1280" extrusionOk="0">
                  <a:moveTo>
                    <a:pt x="1" y="0"/>
                  </a:moveTo>
                  <a:lnTo>
                    <a:pt x="1" y="1279"/>
                  </a:lnTo>
                  <a:lnTo>
                    <a:pt x="15649" y="1279"/>
                  </a:lnTo>
                  <a:lnTo>
                    <a:pt x="15649" y="0"/>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11294825" y="2417175"/>
              <a:ext cx="391250" cy="42100"/>
            </a:xfrm>
            <a:custGeom>
              <a:avLst/>
              <a:gdLst/>
              <a:ahLst/>
              <a:cxnLst/>
              <a:rect l="l" t="t" r="r" b="b"/>
              <a:pathLst>
                <a:path w="15650" h="1684" extrusionOk="0">
                  <a:moveTo>
                    <a:pt x="1" y="1"/>
                  </a:moveTo>
                  <a:lnTo>
                    <a:pt x="1" y="1683"/>
                  </a:lnTo>
                  <a:lnTo>
                    <a:pt x="15649" y="1683"/>
                  </a:lnTo>
                  <a:lnTo>
                    <a:pt x="15649" y="1"/>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11294825" y="2328850"/>
              <a:ext cx="391250" cy="27775"/>
            </a:xfrm>
            <a:custGeom>
              <a:avLst/>
              <a:gdLst/>
              <a:ahLst/>
              <a:cxnLst/>
              <a:rect l="l" t="t" r="r" b="b"/>
              <a:pathLst>
                <a:path w="15650" h="1111" extrusionOk="0">
                  <a:moveTo>
                    <a:pt x="1" y="0"/>
                  </a:moveTo>
                  <a:lnTo>
                    <a:pt x="1" y="1111"/>
                  </a:lnTo>
                  <a:lnTo>
                    <a:pt x="15649" y="1111"/>
                  </a:lnTo>
                  <a:lnTo>
                    <a:pt x="15649" y="0"/>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11294825" y="2273325"/>
              <a:ext cx="391250" cy="27775"/>
            </a:xfrm>
            <a:custGeom>
              <a:avLst/>
              <a:gdLst/>
              <a:ahLst/>
              <a:cxnLst/>
              <a:rect l="l" t="t" r="r" b="b"/>
              <a:pathLst>
                <a:path w="15650" h="1111" extrusionOk="0">
                  <a:moveTo>
                    <a:pt x="1" y="0"/>
                  </a:moveTo>
                  <a:lnTo>
                    <a:pt x="1" y="1111"/>
                  </a:lnTo>
                  <a:lnTo>
                    <a:pt x="15649" y="1111"/>
                  </a:lnTo>
                  <a:lnTo>
                    <a:pt x="15649" y="0"/>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11294825" y="2121875"/>
              <a:ext cx="391250" cy="27800"/>
            </a:xfrm>
            <a:custGeom>
              <a:avLst/>
              <a:gdLst/>
              <a:ahLst/>
              <a:cxnLst/>
              <a:rect l="l" t="t" r="r" b="b"/>
              <a:pathLst>
                <a:path w="15650" h="1112" extrusionOk="0">
                  <a:moveTo>
                    <a:pt x="1" y="0"/>
                  </a:moveTo>
                  <a:lnTo>
                    <a:pt x="1" y="1111"/>
                  </a:lnTo>
                  <a:lnTo>
                    <a:pt x="15649" y="1111"/>
                  </a:lnTo>
                  <a:lnTo>
                    <a:pt x="15649" y="0"/>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11294825" y="2206000"/>
              <a:ext cx="391250" cy="27800"/>
            </a:xfrm>
            <a:custGeom>
              <a:avLst/>
              <a:gdLst/>
              <a:ahLst/>
              <a:cxnLst/>
              <a:rect l="l" t="t" r="r" b="b"/>
              <a:pathLst>
                <a:path w="15650" h="1112" extrusionOk="0">
                  <a:moveTo>
                    <a:pt x="1" y="1"/>
                  </a:moveTo>
                  <a:lnTo>
                    <a:pt x="1" y="1111"/>
                  </a:lnTo>
                  <a:lnTo>
                    <a:pt x="15649" y="1111"/>
                  </a:lnTo>
                  <a:lnTo>
                    <a:pt x="15649" y="1"/>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11294825" y="2021750"/>
              <a:ext cx="391250" cy="74900"/>
            </a:xfrm>
            <a:custGeom>
              <a:avLst/>
              <a:gdLst/>
              <a:ahLst/>
              <a:cxnLst/>
              <a:rect l="l" t="t" r="r" b="b"/>
              <a:pathLst>
                <a:path w="15650" h="2996" extrusionOk="0">
                  <a:moveTo>
                    <a:pt x="1" y="1"/>
                  </a:moveTo>
                  <a:lnTo>
                    <a:pt x="1" y="2996"/>
                  </a:lnTo>
                  <a:lnTo>
                    <a:pt x="15649" y="2996"/>
                  </a:lnTo>
                  <a:lnTo>
                    <a:pt x="15649" y="1"/>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11294825" y="1938475"/>
              <a:ext cx="391250" cy="46300"/>
            </a:xfrm>
            <a:custGeom>
              <a:avLst/>
              <a:gdLst/>
              <a:ahLst/>
              <a:cxnLst/>
              <a:rect l="l" t="t" r="r" b="b"/>
              <a:pathLst>
                <a:path w="15650" h="1852" extrusionOk="0">
                  <a:moveTo>
                    <a:pt x="1" y="0"/>
                  </a:moveTo>
                  <a:lnTo>
                    <a:pt x="1" y="1851"/>
                  </a:lnTo>
                  <a:lnTo>
                    <a:pt x="15649" y="1851"/>
                  </a:lnTo>
                  <a:lnTo>
                    <a:pt x="15649" y="0"/>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11294825" y="1872850"/>
              <a:ext cx="391250" cy="32825"/>
            </a:xfrm>
            <a:custGeom>
              <a:avLst/>
              <a:gdLst/>
              <a:ahLst/>
              <a:cxnLst/>
              <a:rect l="l" t="t" r="r" b="b"/>
              <a:pathLst>
                <a:path w="15650" h="1313" extrusionOk="0">
                  <a:moveTo>
                    <a:pt x="1" y="0"/>
                  </a:moveTo>
                  <a:lnTo>
                    <a:pt x="1" y="1313"/>
                  </a:lnTo>
                  <a:lnTo>
                    <a:pt x="15649" y="1313"/>
                  </a:lnTo>
                  <a:lnTo>
                    <a:pt x="15649" y="0"/>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11294825" y="1803000"/>
              <a:ext cx="391250" cy="28650"/>
            </a:xfrm>
            <a:custGeom>
              <a:avLst/>
              <a:gdLst/>
              <a:ahLst/>
              <a:cxnLst/>
              <a:rect l="l" t="t" r="r" b="b"/>
              <a:pathLst>
                <a:path w="15650" h="1146" extrusionOk="0">
                  <a:moveTo>
                    <a:pt x="1" y="1"/>
                  </a:moveTo>
                  <a:lnTo>
                    <a:pt x="1" y="1145"/>
                  </a:lnTo>
                  <a:lnTo>
                    <a:pt x="15649" y="1145"/>
                  </a:lnTo>
                  <a:lnTo>
                    <a:pt x="15649" y="1"/>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11294825" y="1723925"/>
              <a:ext cx="391250" cy="42100"/>
            </a:xfrm>
            <a:custGeom>
              <a:avLst/>
              <a:gdLst/>
              <a:ahLst/>
              <a:cxnLst/>
              <a:rect l="l" t="t" r="r" b="b"/>
              <a:pathLst>
                <a:path w="15650" h="1684" extrusionOk="0">
                  <a:moveTo>
                    <a:pt x="1" y="1"/>
                  </a:moveTo>
                  <a:lnTo>
                    <a:pt x="1" y="1683"/>
                  </a:lnTo>
                  <a:lnTo>
                    <a:pt x="15649" y="1683"/>
                  </a:lnTo>
                  <a:lnTo>
                    <a:pt x="15649" y="1"/>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11294825" y="1635575"/>
              <a:ext cx="391250" cy="42100"/>
            </a:xfrm>
            <a:custGeom>
              <a:avLst/>
              <a:gdLst/>
              <a:ahLst/>
              <a:cxnLst/>
              <a:rect l="l" t="t" r="r" b="b"/>
              <a:pathLst>
                <a:path w="15650" h="1684" extrusionOk="0">
                  <a:moveTo>
                    <a:pt x="1" y="1"/>
                  </a:moveTo>
                  <a:lnTo>
                    <a:pt x="1" y="1684"/>
                  </a:lnTo>
                  <a:lnTo>
                    <a:pt x="15649" y="1684"/>
                  </a:lnTo>
                  <a:lnTo>
                    <a:pt x="15649" y="1"/>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31" name="Google Shape;131;p2"/>
          <p:cNvCxnSpPr/>
          <p:nvPr/>
        </p:nvCxnSpPr>
        <p:spPr>
          <a:xfrm rot="10800000">
            <a:off x="7894680" y="-4150"/>
            <a:ext cx="0" cy="5153100"/>
          </a:xfrm>
          <a:prstGeom prst="straightConnector1">
            <a:avLst/>
          </a:prstGeom>
          <a:noFill/>
          <a:ln w="9525" cap="flat" cmpd="sng">
            <a:solidFill>
              <a:schemeClr val="lt1"/>
            </a:solidFill>
            <a:prstDash val="dash"/>
            <a:round/>
            <a:headEnd type="none" w="med" len="med"/>
            <a:tailEnd type="none" w="med" len="med"/>
          </a:ln>
        </p:spPr>
      </p:cxnSp>
      <p:grpSp>
        <p:nvGrpSpPr>
          <p:cNvPr id="132" name="Google Shape;132;p2"/>
          <p:cNvGrpSpPr/>
          <p:nvPr/>
        </p:nvGrpSpPr>
        <p:grpSpPr>
          <a:xfrm>
            <a:off x="452892" y="426118"/>
            <a:ext cx="153418" cy="4258982"/>
            <a:chOff x="311698" y="222175"/>
            <a:chExt cx="168000" cy="4663800"/>
          </a:xfrm>
        </p:grpSpPr>
        <p:sp>
          <p:nvSpPr>
            <p:cNvPr id="133" name="Google Shape;133;p2"/>
            <p:cNvSpPr/>
            <p:nvPr/>
          </p:nvSpPr>
          <p:spPr>
            <a:xfrm>
              <a:off x="311698" y="222175"/>
              <a:ext cx="168000" cy="168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311698" y="4717975"/>
              <a:ext cx="168000" cy="168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 name="Google Shape;135;p2"/>
          <p:cNvGrpSpPr/>
          <p:nvPr/>
        </p:nvGrpSpPr>
        <p:grpSpPr>
          <a:xfrm>
            <a:off x="7387092" y="426118"/>
            <a:ext cx="153418" cy="4258982"/>
            <a:chOff x="311698" y="222175"/>
            <a:chExt cx="168000" cy="4663800"/>
          </a:xfrm>
        </p:grpSpPr>
        <p:sp>
          <p:nvSpPr>
            <p:cNvPr id="136" name="Google Shape;136;p2"/>
            <p:cNvSpPr/>
            <p:nvPr/>
          </p:nvSpPr>
          <p:spPr>
            <a:xfrm>
              <a:off x="311698" y="222175"/>
              <a:ext cx="168000" cy="168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311698" y="4717975"/>
              <a:ext cx="168000" cy="168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CUSTOM_7">
    <p:spTree>
      <p:nvGrpSpPr>
        <p:cNvPr id="1" name="Shape 2870"/>
        <p:cNvGrpSpPr/>
        <p:nvPr/>
      </p:nvGrpSpPr>
      <p:grpSpPr>
        <a:xfrm>
          <a:off x="0" y="0"/>
          <a:ext cx="0" cy="0"/>
          <a:chOff x="0" y="0"/>
          <a:chExt cx="0" cy="0"/>
        </a:xfrm>
      </p:grpSpPr>
      <p:grpSp>
        <p:nvGrpSpPr>
          <p:cNvPr id="2871" name="Google Shape;2871;p31"/>
          <p:cNvGrpSpPr/>
          <p:nvPr/>
        </p:nvGrpSpPr>
        <p:grpSpPr>
          <a:xfrm>
            <a:off x="525000" y="89699"/>
            <a:ext cx="8094000" cy="4976201"/>
            <a:chOff x="525000" y="89699"/>
            <a:chExt cx="8094000" cy="4976201"/>
          </a:xfrm>
        </p:grpSpPr>
        <p:sp>
          <p:nvSpPr>
            <p:cNvPr id="2872" name="Google Shape;2872;p31"/>
            <p:cNvSpPr/>
            <p:nvPr/>
          </p:nvSpPr>
          <p:spPr>
            <a:xfrm>
              <a:off x="525000" y="324000"/>
              <a:ext cx="8094000" cy="4495500"/>
            </a:xfrm>
            <a:prstGeom prst="rect">
              <a:avLst/>
            </a:prstGeom>
            <a:solidFill>
              <a:schemeClr val="lt1"/>
            </a:solidFill>
            <a:ln>
              <a:noFill/>
            </a:ln>
            <a:effectLst>
              <a:outerShdw dist="95250" dir="2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31"/>
            <p:cNvSpPr/>
            <p:nvPr/>
          </p:nvSpPr>
          <p:spPr>
            <a:xfrm>
              <a:off x="796423" y="572909"/>
              <a:ext cx="7551153" cy="3997682"/>
            </a:xfrm>
            <a:custGeom>
              <a:avLst/>
              <a:gdLst/>
              <a:ahLst/>
              <a:cxnLst/>
              <a:rect l="l" t="t" r="r" b="b"/>
              <a:pathLst>
                <a:path w="134836" h="71384" extrusionOk="0">
                  <a:moveTo>
                    <a:pt x="4977" y="1"/>
                  </a:moveTo>
                  <a:lnTo>
                    <a:pt x="4957" y="536"/>
                  </a:lnTo>
                  <a:lnTo>
                    <a:pt x="4898" y="1032"/>
                  </a:lnTo>
                  <a:lnTo>
                    <a:pt x="4799" y="1527"/>
                  </a:lnTo>
                  <a:lnTo>
                    <a:pt x="4680" y="1983"/>
                  </a:lnTo>
                  <a:lnTo>
                    <a:pt x="4521" y="2420"/>
                  </a:lnTo>
                  <a:lnTo>
                    <a:pt x="4323" y="2816"/>
                  </a:lnTo>
                  <a:lnTo>
                    <a:pt x="4204" y="3015"/>
                  </a:lnTo>
                  <a:lnTo>
                    <a:pt x="4085" y="3193"/>
                  </a:lnTo>
                  <a:lnTo>
                    <a:pt x="3946" y="3371"/>
                  </a:lnTo>
                  <a:lnTo>
                    <a:pt x="3807" y="3550"/>
                  </a:lnTo>
                  <a:lnTo>
                    <a:pt x="3649" y="3709"/>
                  </a:lnTo>
                  <a:lnTo>
                    <a:pt x="3470" y="3847"/>
                  </a:lnTo>
                  <a:lnTo>
                    <a:pt x="3312" y="4006"/>
                  </a:lnTo>
                  <a:lnTo>
                    <a:pt x="3113" y="4125"/>
                  </a:lnTo>
                  <a:lnTo>
                    <a:pt x="2915" y="4264"/>
                  </a:lnTo>
                  <a:lnTo>
                    <a:pt x="2717" y="4363"/>
                  </a:lnTo>
                  <a:lnTo>
                    <a:pt x="2499" y="4482"/>
                  </a:lnTo>
                  <a:lnTo>
                    <a:pt x="2261" y="4581"/>
                  </a:lnTo>
                  <a:lnTo>
                    <a:pt x="2023" y="4660"/>
                  </a:lnTo>
                  <a:lnTo>
                    <a:pt x="1765" y="4740"/>
                  </a:lnTo>
                  <a:lnTo>
                    <a:pt x="1507" y="4799"/>
                  </a:lnTo>
                  <a:lnTo>
                    <a:pt x="1230" y="4859"/>
                  </a:lnTo>
                  <a:lnTo>
                    <a:pt x="952" y="4918"/>
                  </a:lnTo>
                  <a:lnTo>
                    <a:pt x="635" y="4938"/>
                  </a:lnTo>
                  <a:lnTo>
                    <a:pt x="337" y="4978"/>
                  </a:lnTo>
                  <a:lnTo>
                    <a:pt x="0" y="4978"/>
                  </a:lnTo>
                  <a:lnTo>
                    <a:pt x="0" y="27523"/>
                  </a:lnTo>
                  <a:lnTo>
                    <a:pt x="0" y="27919"/>
                  </a:lnTo>
                  <a:lnTo>
                    <a:pt x="0" y="43465"/>
                  </a:lnTo>
                  <a:lnTo>
                    <a:pt x="0" y="44615"/>
                  </a:lnTo>
                  <a:lnTo>
                    <a:pt x="0" y="66407"/>
                  </a:lnTo>
                  <a:lnTo>
                    <a:pt x="337" y="66407"/>
                  </a:lnTo>
                  <a:lnTo>
                    <a:pt x="635" y="66427"/>
                  </a:lnTo>
                  <a:lnTo>
                    <a:pt x="952" y="66466"/>
                  </a:lnTo>
                  <a:lnTo>
                    <a:pt x="1230" y="66526"/>
                  </a:lnTo>
                  <a:lnTo>
                    <a:pt x="1507" y="66566"/>
                  </a:lnTo>
                  <a:lnTo>
                    <a:pt x="1765" y="66645"/>
                  </a:lnTo>
                  <a:lnTo>
                    <a:pt x="2023" y="66724"/>
                  </a:lnTo>
                  <a:lnTo>
                    <a:pt x="2261" y="66804"/>
                  </a:lnTo>
                  <a:lnTo>
                    <a:pt x="2499" y="66903"/>
                  </a:lnTo>
                  <a:lnTo>
                    <a:pt x="2717" y="67002"/>
                  </a:lnTo>
                  <a:lnTo>
                    <a:pt x="2915" y="67121"/>
                  </a:lnTo>
                  <a:lnTo>
                    <a:pt x="3113" y="67240"/>
                  </a:lnTo>
                  <a:lnTo>
                    <a:pt x="3312" y="67379"/>
                  </a:lnTo>
                  <a:lnTo>
                    <a:pt x="3470" y="67517"/>
                  </a:lnTo>
                  <a:lnTo>
                    <a:pt x="3649" y="67676"/>
                  </a:lnTo>
                  <a:lnTo>
                    <a:pt x="3807" y="67835"/>
                  </a:lnTo>
                  <a:lnTo>
                    <a:pt x="3946" y="68013"/>
                  </a:lnTo>
                  <a:lnTo>
                    <a:pt x="4085" y="68192"/>
                  </a:lnTo>
                  <a:lnTo>
                    <a:pt x="4204" y="68370"/>
                  </a:lnTo>
                  <a:lnTo>
                    <a:pt x="4323" y="68548"/>
                  </a:lnTo>
                  <a:lnTo>
                    <a:pt x="4521" y="68965"/>
                  </a:lnTo>
                  <a:lnTo>
                    <a:pt x="4680" y="69401"/>
                  </a:lnTo>
                  <a:lnTo>
                    <a:pt x="4799" y="69857"/>
                  </a:lnTo>
                  <a:lnTo>
                    <a:pt x="4898" y="70333"/>
                  </a:lnTo>
                  <a:lnTo>
                    <a:pt x="4957" y="70849"/>
                  </a:lnTo>
                  <a:lnTo>
                    <a:pt x="4977" y="71384"/>
                  </a:lnTo>
                  <a:lnTo>
                    <a:pt x="129858" y="71384"/>
                  </a:lnTo>
                  <a:lnTo>
                    <a:pt x="129878" y="70928"/>
                  </a:lnTo>
                  <a:lnTo>
                    <a:pt x="129918" y="70472"/>
                  </a:lnTo>
                  <a:lnTo>
                    <a:pt x="129997" y="70036"/>
                  </a:lnTo>
                  <a:lnTo>
                    <a:pt x="130116" y="69599"/>
                  </a:lnTo>
                  <a:lnTo>
                    <a:pt x="130255" y="69163"/>
                  </a:lnTo>
                  <a:lnTo>
                    <a:pt x="130453" y="68767"/>
                  </a:lnTo>
                  <a:lnTo>
                    <a:pt x="130671" y="68370"/>
                  </a:lnTo>
                  <a:lnTo>
                    <a:pt x="130810" y="68192"/>
                  </a:lnTo>
                  <a:lnTo>
                    <a:pt x="130949" y="68013"/>
                  </a:lnTo>
                  <a:lnTo>
                    <a:pt x="131107" y="67835"/>
                  </a:lnTo>
                  <a:lnTo>
                    <a:pt x="131266" y="67676"/>
                  </a:lnTo>
                  <a:lnTo>
                    <a:pt x="131444" y="67517"/>
                  </a:lnTo>
                  <a:lnTo>
                    <a:pt x="131623" y="67379"/>
                  </a:lnTo>
                  <a:lnTo>
                    <a:pt x="131821" y="67240"/>
                  </a:lnTo>
                  <a:lnTo>
                    <a:pt x="132019" y="67101"/>
                  </a:lnTo>
                  <a:lnTo>
                    <a:pt x="132257" y="66982"/>
                  </a:lnTo>
                  <a:lnTo>
                    <a:pt x="132475" y="66863"/>
                  </a:lnTo>
                  <a:lnTo>
                    <a:pt x="132733" y="66764"/>
                  </a:lnTo>
                  <a:lnTo>
                    <a:pt x="132991" y="66685"/>
                  </a:lnTo>
                  <a:lnTo>
                    <a:pt x="133269" y="66605"/>
                  </a:lnTo>
                  <a:lnTo>
                    <a:pt x="133546" y="66526"/>
                  </a:lnTo>
                  <a:lnTo>
                    <a:pt x="133844" y="66486"/>
                  </a:lnTo>
                  <a:lnTo>
                    <a:pt x="134161" y="66447"/>
                  </a:lnTo>
                  <a:lnTo>
                    <a:pt x="134498" y="66407"/>
                  </a:lnTo>
                  <a:lnTo>
                    <a:pt x="134835" y="66407"/>
                  </a:lnTo>
                  <a:lnTo>
                    <a:pt x="134835" y="44615"/>
                  </a:lnTo>
                  <a:lnTo>
                    <a:pt x="134835" y="43465"/>
                  </a:lnTo>
                  <a:lnTo>
                    <a:pt x="134835" y="27919"/>
                  </a:lnTo>
                  <a:lnTo>
                    <a:pt x="134835" y="27523"/>
                  </a:lnTo>
                  <a:lnTo>
                    <a:pt x="134835" y="4978"/>
                  </a:lnTo>
                  <a:lnTo>
                    <a:pt x="134498" y="4958"/>
                  </a:lnTo>
                  <a:lnTo>
                    <a:pt x="134161" y="4938"/>
                  </a:lnTo>
                  <a:lnTo>
                    <a:pt x="133844" y="4898"/>
                  </a:lnTo>
                  <a:lnTo>
                    <a:pt x="133546" y="4839"/>
                  </a:lnTo>
                  <a:lnTo>
                    <a:pt x="133269" y="4779"/>
                  </a:lnTo>
                  <a:lnTo>
                    <a:pt x="132991" y="4700"/>
                  </a:lnTo>
                  <a:lnTo>
                    <a:pt x="132733" y="4621"/>
                  </a:lnTo>
                  <a:lnTo>
                    <a:pt x="132475" y="4502"/>
                  </a:lnTo>
                  <a:lnTo>
                    <a:pt x="132257" y="4403"/>
                  </a:lnTo>
                  <a:lnTo>
                    <a:pt x="132019" y="4284"/>
                  </a:lnTo>
                  <a:lnTo>
                    <a:pt x="131821" y="4145"/>
                  </a:lnTo>
                  <a:lnTo>
                    <a:pt x="131623" y="4006"/>
                  </a:lnTo>
                  <a:lnTo>
                    <a:pt x="131444" y="3867"/>
                  </a:lnTo>
                  <a:lnTo>
                    <a:pt x="131266" y="3709"/>
                  </a:lnTo>
                  <a:lnTo>
                    <a:pt x="131107" y="3530"/>
                  </a:lnTo>
                  <a:lnTo>
                    <a:pt x="130949" y="3371"/>
                  </a:lnTo>
                  <a:lnTo>
                    <a:pt x="130810" y="3193"/>
                  </a:lnTo>
                  <a:lnTo>
                    <a:pt x="130671" y="3015"/>
                  </a:lnTo>
                  <a:lnTo>
                    <a:pt x="130453" y="2618"/>
                  </a:lnTo>
                  <a:lnTo>
                    <a:pt x="130255" y="2202"/>
                  </a:lnTo>
                  <a:lnTo>
                    <a:pt x="130116" y="1785"/>
                  </a:lnTo>
                  <a:lnTo>
                    <a:pt x="129997" y="1349"/>
                  </a:lnTo>
                  <a:lnTo>
                    <a:pt x="129918" y="913"/>
                  </a:lnTo>
                  <a:lnTo>
                    <a:pt x="129878" y="457"/>
                  </a:lnTo>
                  <a:lnTo>
                    <a:pt x="12985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74" name="Google Shape;2874;p31"/>
            <p:cNvGrpSpPr/>
            <p:nvPr/>
          </p:nvGrpSpPr>
          <p:grpSpPr>
            <a:xfrm>
              <a:off x="634265" y="403383"/>
              <a:ext cx="7875470" cy="4336733"/>
              <a:chOff x="259982" y="197279"/>
              <a:chExt cx="8624037" cy="4748941"/>
            </a:xfrm>
          </p:grpSpPr>
          <p:sp>
            <p:nvSpPr>
              <p:cNvPr id="2875" name="Google Shape;2875;p31"/>
              <p:cNvSpPr/>
              <p:nvPr/>
            </p:nvSpPr>
            <p:spPr>
              <a:xfrm>
                <a:off x="259982" y="197279"/>
                <a:ext cx="8624037" cy="4748941"/>
              </a:xfrm>
              <a:custGeom>
                <a:avLst/>
                <a:gdLst/>
                <a:ahLst/>
                <a:cxnLst/>
                <a:rect l="l" t="t" r="r" b="b"/>
                <a:pathLst>
                  <a:path w="230867" h="127130" extrusionOk="0">
                    <a:moveTo>
                      <a:pt x="220824" y="1588"/>
                    </a:moveTo>
                    <a:lnTo>
                      <a:pt x="220921" y="2495"/>
                    </a:lnTo>
                    <a:lnTo>
                      <a:pt x="221083" y="3369"/>
                    </a:lnTo>
                    <a:lnTo>
                      <a:pt x="221277" y="4179"/>
                    </a:lnTo>
                    <a:lnTo>
                      <a:pt x="221569" y="4957"/>
                    </a:lnTo>
                    <a:lnTo>
                      <a:pt x="221893" y="5670"/>
                    </a:lnTo>
                    <a:lnTo>
                      <a:pt x="222282" y="6318"/>
                    </a:lnTo>
                    <a:lnTo>
                      <a:pt x="222768" y="6966"/>
                    </a:lnTo>
                    <a:lnTo>
                      <a:pt x="223254" y="7516"/>
                    </a:lnTo>
                    <a:lnTo>
                      <a:pt x="223837" y="8035"/>
                    </a:lnTo>
                    <a:lnTo>
                      <a:pt x="224452" y="8488"/>
                    </a:lnTo>
                    <a:lnTo>
                      <a:pt x="225133" y="8877"/>
                    </a:lnTo>
                    <a:lnTo>
                      <a:pt x="225878" y="9233"/>
                    </a:lnTo>
                    <a:lnTo>
                      <a:pt x="226655" y="9525"/>
                    </a:lnTo>
                    <a:lnTo>
                      <a:pt x="227465" y="9752"/>
                    </a:lnTo>
                    <a:lnTo>
                      <a:pt x="228340" y="9914"/>
                    </a:lnTo>
                    <a:lnTo>
                      <a:pt x="229280" y="10011"/>
                    </a:lnTo>
                    <a:lnTo>
                      <a:pt x="229280" y="63500"/>
                    </a:lnTo>
                    <a:lnTo>
                      <a:pt x="229280" y="63630"/>
                    </a:lnTo>
                    <a:lnTo>
                      <a:pt x="229280" y="117119"/>
                    </a:lnTo>
                    <a:lnTo>
                      <a:pt x="228340" y="117216"/>
                    </a:lnTo>
                    <a:lnTo>
                      <a:pt x="227465" y="117378"/>
                    </a:lnTo>
                    <a:lnTo>
                      <a:pt x="226655" y="117605"/>
                    </a:lnTo>
                    <a:lnTo>
                      <a:pt x="225878" y="117896"/>
                    </a:lnTo>
                    <a:lnTo>
                      <a:pt x="225133" y="118253"/>
                    </a:lnTo>
                    <a:lnTo>
                      <a:pt x="224452" y="118641"/>
                    </a:lnTo>
                    <a:lnTo>
                      <a:pt x="223837" y="119095"/>
                    </a:lnTo>
                    <a:lnTo>
                      <a:pt x="223254" y="119613"/>
                    </a:lnTo>
                    <a:lnTo>
                      <a:pt x="222768" y="120164"/>
                    </a:lnTo>
                    <a:lnTo>
                      <a:pt x="222282" y="120812"/>
                    </a:lnTo>
                    <a:lnTo>
                      <a:pt x="221893" y="121460"/>
                    </a:lnTo>
                    <a:lnTo>
                      <a:pt x="221569" y="122173"/>
                    </a:lnTo>
                    <a:lnTo>
                      <a:pt x="221277" y="122950"/>
                    </a:lnTo>
                    <a:lnTo>
                      <a:pt x="221083" y="123760"/>
                    </a:lnTo>
                    <a:lnTo>
                      <a:pt x="220921" y="124635"/>
                    </a:lnTo>
                    <a:lnTo>
                      <a:pt x="220824" y="125542"/>
                    </a:lnTo>
                    <a:lnTo>
                      <a:pt x="10011" y="125542"/>
                    </a:lnTo>
                    <a:lnTo>
                      <a:pt x="9914" y="124603"/>
                    </a:lnTo>
                    <a:lnTo>
                      <a:pt x="9752" y="123728"/>
                    </a:lnTo>
                    <a:lnTo>
                      <a:pt x="9557" y="122918"/>
                    </a:lnTo>
                    <a:lnTo>
                      <a:pt x="9266" y="122140"/>
                    </a:lnTo>
                    <a:lnTo>
                      <a:pt x="8942" y="121395"/>
                    </a:lnTo>
                    <a:lnTo>
                      <a:pt x="8553" y="120747"/>
                    </a:lnTo>
                    <a:lnTo>
                      <a:pt x="8326" y="120423"/>
                    </a:lnTo>
                    <a:lnTo>
                      <a:pt x="8099" y="120132"/>
                    </a:lnTo>
                    <a:lnTo>
                      <a:pt x="7840" y="119840"/>
                    </a:lnTo>
                    <a:lnTo>
                      <a:pt x="7581" y="119548"/>
                    </a:lnTo>
                    <a:lnTo>
                      <a:pt x="7322" y="119289"/>
                    </a:lnTo>
                    <a:lnTo>
                      <a:pt x="7030" y="119063"/>
                    </a:lnTo>
                    <a:lnTo>
                      <a:pt x="6415" y="118609"/>
                    </a:lnTo>
                    <a:lnTo>
                      <a:pt x="5734" y="118220"/>
                    </a:lnTo>
                    <a:lnTo>
                      <a:pt x="5022" y="117864"/>
                    </a:lnTo>
                    <a:lnTo>
                      <a:pt x="4244" y="117605"/>
                    </a:lnTo>
                    <a:lnTo>
                      <a:pt x="3402" y="117378"/>
                    </a:lnTo>
                    <a:lnTo>
                      <a:pt x="2527" y="117216"/>
                    </a:lnTo>
                    <a:lnTo>
                      <a:pt x="1587" y="117119"/>
                    </a:lnTo>
                    <a:lnTo>
                      <a:pt x="1587" y="63630"/>
                    </a:lnTo>
                    <a:lnTo>
                      <a:pt x="1587" y="63500"/>
                    </a:lnTo>
                    <a:lnTo>
                      <a:pt x="1587" y="10011"/>
                    </a:lnTo>
                    <a:lnTo>
                      <a:pt x="2527" y="9914"/>
                    </a:lnTo>
                    <a:lnTo>
                      <a:pt x="3402" y="9752"/>
                    </a:lnTo>
                    <a:lnTo>
                      <a:pt x="4244" y="9525"/>
                    </a:lnTo>
                    <a:lnTo>
                      <a:pt x="5022" y="9266"/>
                    </a:lnTo>
                    <a:lnTo>
                      <a:pt x="5734" y="8909"/>
                    </a:lnTo>
                    <a:lnTo>
                      <a:pt x="6415" y="8521"/>
                    </a:lnTo>
                    <a:lnTo>
                      <a:pt x="7030" y="8067"/>
                    </a:lnTo>
                    <a:lnTo>
                      <a:pt x="7322" y="7840"/>
                    </a:lnTo>
                    <a:lnTo>
                      <a:pt x="7581" y="7581"/>
                    </a:lnTo>
                    <a:lnTo>
                      <a:pt x="7840" y="7290"/>
                    </a:lnTo>
                    <a:lnTo>
                      <a:pt x="8099" y="6998"/>
                    </a:lnTo>
                    <a:lnTo>
                      <a:pt x="8326" y="6706"/>
                    </a:lnTo>
                    <a:lnTo>
                      <a:pt x="8553" y="6382"/>
                    </a:lnTo>
                    <a:lnTo>
                      <a:pt x="8942" y="5734"/>
                    </a:lnTo>
                    <a:lnTo>
                      <a:pt x="9266" y="4989"/>
                    </a:lnTo>
                    <a:lnTo>
                      <a:pt x="9557" y="4212"/>
                    </a:lnTo>
                    <a:lnTo>
                      <a:pt x="9752" y="3402"/>
                    </a:lnTo>
                    <a:lnTo>
                      <a:pt x="9914" y="2527"/>
                    </a:lnTo>
                    <a:lnTo>
                      <a:pt x="10011" y="1588"/>
                    </a:lnTo>
                    <a:close/>
                    <a:moveTo>
                      <a:pt x="8488" y="0"/>
                    </a:moveTo>
                    <a:lnTo>
                      <a:pt x="8456" y="778"/>
                    </a:lnTo>
                    <a:lnTo>
                      <a:pt x="8423" y="1685"/>
                    </a:lnTo>
                    <a:lnTo>
                      <a:pt x="8326" y="2527"/>
                    </a:lnTo>
                    <a:lnTo>
                      <a:pt x="8164" y="3337"/>
                    </a:lnTo>
                    <a:lnTo>
                      <a:pt x="7937" y="4082"/>
                    </a:lnTo>
                    <a:lnTo>
                      <a:pt x="7646" y="4763"/>
                    </a:lnTo>
                    <a:lnTo>
                      <a:pt x="7484" y="5054"/>
                    </a:lnTo>
                    <a:lnTo>
                      <a:pt x="7322" y="5378"/>
                    </a:lnTo>
                    <a:lnTo>
                      <a:pt x="7128" y="5670"/>
                    </a:lnTo>
                    <a:lnTo>
                      <a:pt x="6933" y="5929"/>
                    </a:lnTo>
                    <a:lnTo>
                      <a:pt x="6706" y="6220"/>
                    </a:lnTo>
                    <a:lnTo>
                      <a:pt x="6480" y="6447"/>
                    </a:lnTo>
                    <a:lnTo>
                      <a:pt x="6220" y="6674"/>
                    </a:lnTo>
                    <a:lnTo>
                      <a:pt x="5961" y="6901"/>
                    </a:lnTo>
                    <a:lnTo>
                      <a:pt x="5670" y="7095"/>
                    </a:lnTo>
                    <a:lnTo>
                      <a:pt x="5378" y="7290"/>
                    </a:lnTo>
                    <a:lnTo>
                      <a:pt x="5086" y="7484"/>
                    </a:lnTo>
                    <a:lnTo>
                      <a:pt x="4762" y="7646"/>
                    </a:lnTo>
                    <a:lnTo>
                      <a:pt x="4082" y="7905"/>
                    </a:lnTo>
                    <a:lnTo>
                      <a:pt x="3337" y="8132"/>
                    </a:lnTo>
                    <a:lnTo>
                      <a:pt x="2559" y="8294"/>
                    </a:lnTo>
                    <a:lnTo>
                      <a:pt x="1685" y="8423"/>
                    </a:lnTo>
                    <a:lnTo>
                      <a:pt x="778" y="8456"/>
                    </a:lnTo>
                    <a:lnTo>
                      <a:pt x="0" y="8488"/>
                    </a:lnTo>
                    <a:lnTo>
                      <a:pt x="0" y="63500"/>
                    </a:lnTo>
                    <a:lnTo>
                      <a:pt x="0" y="63630"/>
                    </a:lnTo>
                    <a:lnTo>
                      <a:pt x="0" y="118641"/>
                    </a:lnTo>
                    <a:lnTo>
                      <a:pt x="778" y="118674"/>
                    </a:lnTo>
                    <a:lnTo>
                      <a:pt x="1685" y="118706"/>
                    </a:lnTo>
                    <a:lnTo>
                      <a:pt x="2559" y="118803"/>
                    </a:lnTo>
                    <a:lnTo>
                      <a:pt x="3337" y="118998"/>
                    </a:lnTo>
                    <a:lnTo>
                      <a:pt x="4082" y="119192"/>
                    </a:lnTo>
                    <a:lnTo>
                      <a:pt x="4762" y="119484"/>
                    </a:lnTo>
                    <a:lnTo>
                      <a:pt x="5086" y="119646"/>
                    </a:lnTo>
                    <a:lnTo>
                      <a:pt x="5378" y="119840"/>
                    </a:lnTo>
                    <a:lnTo>
                      <a:pt x="5670" y="120002"/>
                    </a:lnTo>
                    <a:lnTo>
                      <a:pt x="5961" y="120229"/>
                    </a:lnTo>
                    <a:lnTo>
                      <a:pt x="6220" y="120456"/>
                    </a:lnTo>
                    <a:lnTo>
                      <a:pt x="6480" y="120682"/>
                    </a:lnTo>
                    <a:lnTo>
                      <a:pt x="6706" y="120909"/>
                    </a:lnTo>
                    <a:lnTo>
                      <a:pt x="6933" y="121201"/>
                    </a:lnTo>
                    <a:lnTo>
                      <a:pt x="7128" y="121460"/>
                    </a:lnTo>
                    <a:lnTo>
                      <a:pt x="7322" y="121752"/>
                    </a:lnTo>
                    <a:lnTo>
                      <a:pt x="7484" y="122043"/>
                    </a:lnTo>
                    <a:lnTo>
                      <a:pt x="7646" y="122367"/>
                    </a:lnTo>
                    <a:lnTo>
                      <a:pt x="7937" y="123047"/>
                    </a:lnTo>
                    <a:lnTo>
                      <a:pt x="8164" y="123793"/>
                    </a:lnTo>
                    <a:lnTo>
                      <a:pt x="8326" y="124603"/>
                    </a:lnTo>
                    <a:lnTo>
                      <a:pt x="8423" y="125445"/>
                    </a:lnTo>
                    <a:lnTo>
                      <a:pt x="8456" y="126352"/>
                    </a:lnTo>
                    <a:lnTo>
                      <a:pt x="8488" y="127130"/>
                    </a:lnTo>
                    <a:lnTo>
                      <a:pt x="222411" y="127130"/>
                    </a:lnTo>
                    <a:lnTo>
                      <a:pt x="222411" y="126320"/>
                    </a:lnTo>
                    <a:lnTo>
                      <a:pt x="222411" y="125866"/>
                    </a:lnTo>
                    <a:lnTo>
                      <a:pt x="222444" y="125348"/>
                    </a:lnTo>
                    <a:lnTo>
                      <a:pt x="222508" y="124797"/>
                    </a:lnTo>
                    <a:lnTo>
                      <a:pt x="222606" y="124214"/>
                    </a:lnTo>
                    <a:lnTo>
                      <a:pt x="222768" y="123598"/>
                    </a:lnTo>
                    <a:lnTo>
                      <a:pt x="222994" y="122950"/>
                    </a:lnTo>
                    <a:lnTo>
                      <a:pt x="223286" y="122335"/>
                    </a:lnTo>
                    <a:lnTo>
                      <a:pt x="223448" y="122011"/>
                    </a:lnTo>
                    <a:lnTo>
                      <a:pt x="223642" y="121719"/>
                    </a:lnTo>
                    <a:lnTo>
                      <a:pt x="223837" y="121395"/>
                    </a:lnTo>
                    <a:lnTo>
                      <a:pt x="224063" y="121104"/>
                    </a:lnTo>
                    <a:lnTo>
                      <a:pt x="224323" y="120844"/>
                    </a:lnTo>
                    <a:lnTo>
                      <a:pt x="224614" y="120553"/>
                    </a:lnTo>
                    <a:lnTo>
                      <a:pt x="224906" y="120294"/>
                    </a:lnTo>
                    <a:lnTo>
                      <a:pt x="225230" y="120034"/>
                    </a:lnTo>
                    <a:lnTo>
                      <a:pt x="225586" y="119808"/>
                    </a:lnTo>
                    <a:lnTo>
                      <a:pt x="225943" y="119613"/>
                    </a:lnTo>
                    <a:lnTo>
                      <a:pt x="226364" y="119419"/>
                    </a:lnTo>
                    <a:lnTo>
                      <a:pt x="226785" y="119224"/>
                    </a:lnTo>
                    <a:lnTo>
                      <a:pt x="227271" y="119063"/>
                    </a:lnTo>
                    <a:lnTo>
                      <a:pt x="227757" y="118933"/>
                    </a:lnTo>
                    <a:lnTo>
                      <a:pt x="228275" y="118836"/>
                    </a:lnTo>
                    <a:lnTo>
                      <a:pt x="228858" y="118739"/>
                    </a:lnTo>
                    <a:lnTo>
                      <a:pt x="229442" y="118706"/>
                    </a:lnTo>
                    <a:lnTo>
                      <a:pt x="230089" y="118674"/>
                    </a:lnTo>
                    <a:lnTo>
                      <a:pt x="230867" y="118641"/>
                    </a:lnTo>
                    <a:lnTo>
                      <a:pt x="230867" y="63630"/>
                    </a:lnTo>
                    <a:lnTo>
                      <a:pt x="230867" y="63500"/>
                    </a:lnTo>
                    <a:lnTo>
                      <a:pt x="230867" y="8488"/>
                    </a:lnTo>
                    <a:lnTo>
                      <a:pt x="230089" y="8456"/>
                    </a:lnTo>
                    <a:lnTo>
                      <a:pt x="229442" y="8423"/>
                    </a:lnTo>
                    <a:lnTo>
                      <a:pt x="228858" y="8391"/>
                    </a:lnTo>
                    <a:lnTo>
                      <a:pt x="228275" y="8294"/>
                    </a:lnTo>
                    <a:lnTo>
                      <a:pt x="227757" y="8197"/>
                    </a:lnTo>
                    <a:lnTo>
                      <a:pt x="227271" y="8067"/>
                    </a:lnTo>
                    <a:lnTo>
                      <a:pt x="226785" y="7905"/>
                    </a:lnTo>
                    <a:lnTo>
                      <a:pt x="226364" y="7711"/>
                    </a:lnTo>
                    <a:lnTo>
                      <a:pt x="225943" y="7516"/>
                    </a:lnTo>
                    <a:lnTo>
                      <a:pt x="225586" y="7322"/>
                    </a:lnTo>
                    <a:lnTo>
                      <a:pt x="225230" y="7063"/>
                    </a:lnTo>
                    <a:lnTo>
                      <a:pt x="224906" y="6836"/>
                    </a:lnTo>
                    <a:lnTo>
                      <a:pt x="224614" y="6577"/>
                    </a:lnTo>
                    <a:lnTo>
                      <a:pt x="224323" y="6285"/>
                    </a:lnTo>
                    <a:lnTo>
                      <a:pt x="224063" y="6026"/>
                    </a:lnTo>
                    <a:lnTo>
                      <a:pt x="223837" y="5734"/>
                    </a:lnTo>
                    <a:lnTo>
                      <a:pt x="223642" y="5410"/>
                    </a:lnTo>
                    <a:lnTo>
                      <a:pt x="223448" y="5119"/>
                    </a:lnTo>
                    <a:lnTo>
                      <a:pt x="223286" y="4795"/>
                    </a:lnTo>
                    <a:lnTo>
                      <a:pt x="222994" y="4179"/>
                    </a:lnTo>
                    <a:lnTo>
                      <a:pt x="222768" y="3531"/>
                    </a:lnTo>
                    <a:lnTo>
                      <a:pt x="222606" y="2916"/>
                    </a:lnTo>
                    <a:lnTo>
                      <a:pt x="222508" y="2333"/>
                    </a:lnTo>
                    <a:lnTo>
                      <a:pt x="222444" y="1782"/>
                    </a:lnTo>
                    <a:lnTo>
                      <a:pt x="222411" y="1264"/>
                    </a:lnTo>
                    <a:lnTo>
                      <a:pt x="222411" y="810"/>
                    </a:lnTo>
                    <a:lnTo>
                      <a:pt x="2224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31"/>
              <p:cNvSpPr/>
              <p:nvPr/>
            </p:nvSpPr>
            <p:spPr>
              <a:xfrm>
                <a:off x="311698" y="222175"/>
                <a:ext cx="168000" cy="168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31"/>
              <p:cNvSpPr/>
              <p:nvPr/>
            </p:nvSpPr>
            <p:spPr>
              <a:xfrm>
                <a:off x="8693698" y="222175"/>
                <a:ext cx="168000" cy="168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31"/>
              <p:cNvSpPr/>
              <p:nvPr/>
            </p:nvSpPr>
            <p:spPr>
              <a:xfrm>
                <a:off x="311698" y="4717975"/>
                <a:ext cx="168000" cy="168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31"/>
              <p:cNvSpPr/>
              <p:nvPr/>
            </p:nvSpPr>
            <p:spPr>
              <a:xfrm>
                <a:off x="8693698" y="4717975"/>
                <a:ext cx="168000" cy="168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80" name="Google Shape;2880;p31"/>
            <p:cNvGrpSpPr/>
            <p:nvPr/>
          </p:nvGrpSpPr>
          <p:grpSpPr>
            <a:xfrm>
              <a:off x="872400" y="89699"/>
              <a:ext cx="7399200" cy="4976201"/>
              <a:chOff x="872400" y="89699"/>
              <a:chExt cx="7399200" cy="4976201"/>
            </a:xfrm>
          </p:grpSpPr>
          <p:grpSp>
            <p:nvGrpSpPr>
              <p:cNvPr id="2881" name="Google Shape;2881;p31"/>
              <p:cNvGrpSpPr/>
              <p:nvPr/>
            </p:nvGrpSpPr>
            <p:grpSpPr>
              <a:xfrm>
                <a:off x="872400" y="89699"/>
                <a:ext cx="7399200" cy="170700"/>
                <a:chOff x="825125" y="94600"/>
                <a:chExt cx="7399200" cy="170700"/>
              </a:xfrm>
            </p:grpSpPr>
            <p:sp>
              <p:nvSpPr>
                <p:cNvPr id="2882" name="Google Shape;2882;p31"/>
                <p:cNvSpPr/>
                <p:nvPr/>
              </p:nvSpPr>
              <p:spPr>
                <a:xfrm>
                  <a:off x="825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31"/>
                <p:cNvSpPr/>
                <p:nvPr/>
              </p:nvSpPr>
              <p:spPr>
                <a:xfrm>
                  <a:off x="1053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31"/>
                <p:cNvSpPr/>
                <p:nvPr/>
              </p:nvSpPr>
              <p:spPr>
                <a:xfrm>
                  <a:off x="1282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31"/>
                <p:cNvSpPr/>
                <p:nvPr/>
              </p:nvSpPr>
              <p:spPr>
                <a:xfrm>
                  <a:off x="1510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31"/>
                <p:cNvSpPr/>
                <p:nvPr/>
              </p:nvSpPr>
              <p:spPr>
                <a:xfrm>
                  <a:off x="1739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31"/>
                <p:cNvSpPr/>
                <p:nvPr/>
              </p:nvSpPr>
              <p:spPr>
                <a:xfrm>
                  <a:off x="1968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31"/>
                <p:cNvSpPr/>
                <p:nvPr/>
              </p:nvSpPr>
              <p:spPr>
                <a:xfrm>
                  <a:off x="2196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31"/>
                <p:cNvSpPr/>
                <p:nvPr/>
              </p:nvSpPr>
              <p:spPr>
                <a:xfrm>
                  <a:off x="2425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31"/>
                <p:cNvSpPr/>
                <p:nvPr/>
              </p:nvSpPr>
              <p:spPr>
                <a:xfrm>
                  <a:off x="2653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31"/>
                <p:cNvSpPr/>
                <p:nvPr/>
              </p:nvSpPr>
              <p:spPr>
                <a:xfrm>
                  <a:off x="2882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31"/>
                <p:cNvSpPr/>
                <p:nvPr/>
              </p:nvSpPr>
              <p:spPr>
                <a:xfrm>
                  <a:off x="3111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31"/>
                <p:cNvSpPr/>
                <p:nvPr/>
              </p:nvSpPr>
              <p:spPr>
                <a:xfrm>
                  <a:off x="3339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31"/>
                <p:cNvSpPr/>
                <p:nvPr/>
              </p:nvSpPr>
              <p:spPr>
                <a:xfrm>
                  <a:off x="3568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31"/>
                <p:cNvSpPr/>
                <p:nvPr/>
              </p:nvSpPr>
              <p:spPr>
                <a:xfrm>
                  <a:off x="3796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31"/>
                <p:cNvSpPr/>
                <p:nvPr/>
              </p:nvSpPr>
              <p:spPr>
                <a:xfrm>
                  <a:off x="4025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31"/>
                <p:cNvSpPr/>
                <p:nvPr/>
              </p:nvSpPr>
              <p:spPr>
                <a:xfrm>
                  <a:off x="4254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31"/>
                <p:cNvSpPr/>
                <p:nvPr/>
              </p:nvSpPr>
              <p:spPr>
                <a:xfrm>
                  <a:off x="4482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31"/>
                <p:cNvSpPr/>
                <p:nvPr/>
              </p:nvSpPr>
              <p:spPr>
                <a:xfrm>
                  <a:off x="4711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31"/>
                <p:cNvSpPr/>
                <p:nvPr/>
              </p:nvSpPr>
              <p:spPr>
                <a:xfrm>
                  <a:off x="4939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31"/>
                <p:cNvSpPr/>
                <p:nvPr/>
              </p:nvSpPr>
              <p:spPr>
                <a:xfrm>
                  <a:off x="5168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31"/>
                <p:cNvSpPr/>
                <p:nvPr/>
              </p:nvSpPr>
              <p:spPr>
                <a:xfrm>
                  <a:off x="5397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31"/>
                <p:cNvSpPr/>
                <p:nvPr/>
              </p:nvSpPr>
              <p:spPr>
                <a:xfrm>
                  <a:off x="5625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31"/>
                <p:cNvSpPr/>
                <p:nvPr/>
              </p:nvSpPr>
              <p:spPr>
                <a:xfrm>
                  <a:off x="5854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31"/>
                <p:cNvSpPr/>
                <p:nvPr/>
              </p:nvSpPr>
              <p:spPr>
                <a:xfrm>
                  <a:off x="6082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31"/>
                <p:cNvSpPr/>
                <p:nvPr/>
              </p:nvSpPr>
              <p:spPr>
                <a:xfrm>
                  <a:off x="6311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31"/>
                <p:cNvSpPr/>
                <p:nvPr/>
              </p:nvSpPr>
              <p:spPr>
                <a:xfrm>
                  <a:off x="6540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31"/>
                <p:cNvSpPr/>
                <p:nvPr/>
              </p:nvSpPr>
              <p:spPr>
                <a:xfrm>
                  <a:off x="6768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31"/>
                <p:cNvSpPr/>
                <p:nvPr/>
              </p:nvSpPr>
              <p:spPr>
                <a:xfrm>
                  <a:off x="6997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31"/>
                <p:cNvSpPr/>
                <p:nvPr/>
              </p:nvSpPr>
              <p:spPr>
                <a:xfrm>
                  <a:off x="7225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31"/>
                <p:cNvSpPr/>
                <p:nvPr/>
              </p:nvSpPr>
              <p:spPr>
                <a:xfrm>
                  <a:off x="7454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31"/>
                <p:cNvSpPr/>
                <p:nvPr/>
              </p:nvSpPr>
              <p:spPr>
                <a:xfrm>
                  <a:off x="7683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31"/>
                <p:cNvSpPr/>
                <p:nvPr/>
              </p:nvSpPr>
              <p:spPr>
                <a:xfrm>
                  <a:off x="7911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31"/>
                <p:cNvSpPr/>
                <p:nvPr/>
              </p:nvSpPr>
              <p:spPr>
                <a:xfrm>
                  <a:off x="8140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5" name="Google Shape;2915;p31"/>
              <p:cNvGrpSpPr/>
              <p:nvPr/>
            </p:nvGrpSpPr>
            <p:grpSpPr>
              <a:xfrm>
                <a:off x="872400" y="4895200"/>
                <a:ext cx="7399200" cy="170700"/>
                <a:chOff x="825125" y="94600"/>
                <a:chExt cx="7399200" cy="170700"/>
              </a:xfrm>
            </p:grpSpPr>
            <p:sp>
              <p:nvSpPr>
                <p:cNvPr id="2916" name="Google Shape;2916;p31"/>
                <p:cNvSpPr/>
                <p:nvPr/>
              </p:nvSpPr>
              <p:spPr>
                <a:xfrm>
                  <a:off x="825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31"/>
                <p:cNvSpPr/>
                <p:nvPr/>
              </p:nvSpPr>
              <p:spPr>
                <a:xfrm>
                  <a:off x="1053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31"/>
                <p:cNvSpPr/>
                <p:nvPr/>
              </p:nvSpPr>
              <p:spPr>
                <a:xfrm>
                  <a:off x="1282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31"/>
                <p:cNvSpPr/>
                <p:nvPr/>
              </p:nvSpPr>
              <p:spPr>
                <a:xfrm>
                  <a:off x="1510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31"/>
                <p:cNvSpPr/>
                <p:nvPr/>
              </p:nvSpPr>
              <p:spPr>
                <a:xfrm>
                  <a:off x="1739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31"/>
                <p:cNvSpPr/>
                <p:nvPr/>
              </p:nvSpPr>
              <p:spPr>
                <a:xfrm>
                  <a:off x="1968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31"/>
                <p:cNvSpPr/>
                <p:nvPr/>
              </p:nvSpPr>
              <p:spPr>
                <a:xfrm>
                  <a:off x="2196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31"/>
                <p:cNvSpPr/>
                <p:nvPr/>
              </p:nvSpPr>
              <p:spPr>
                <a:xfrm>
                  <a:off x="2425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31"/>
                <p:cNvSpPr/>
                <p:nvPr/>
              </p:nvSpPr>
              <p:spPr>
                <a:xfrm>
                  <a:off x="2653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31"/>
                <p:cNvSpPr/>
                <p:nvPr/>
              </p:nvSpPr>
              <p:spPr>
                <a:xfrm>
                  <a:off x="2882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31"/>
                <p:cNvSpPr/>
                <p:nvPr/>
              </p:nvSpPr>
              <p:spPr>
                <a:xfrm>
                  <a:off x="3111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31"/>
                <p:cNvSpPr/>
                <p:nvPr/>
              </p:nvSpPr>
              <p:spPr>
                <a:xfrm>
                  <a:off x="3339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31"/>
                <p:cNvSpPr/>
                <p:nvPr/>
              </p:nvSpPr>
              <p:spPr>
                <a:xfrm>
                  <a:off x="3568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31"/>
                <p:cNvSpPr/>
                <p:nvPr/>
              </p:nvSpPr>
              <p:spPr>
                <a:xfrm>
                  <a:off x="3796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31"/>
                <p:cNvSpPr/>
                <p:nvPr/>
              </p:nvSpPr>
              <p:spPr>
                <a:xfrm>
                  <a:off x="4025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31"/>
                <p:cNvSpPr/>
                <p:nvPr/>
              </p:nvSpPr>
              <p:spPr>
                <a:xfrm>
                  <a:off x="4254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31"/>
                <p:cNvSpPr/>
                <p:nvPr/>
              </p:nvSpPr>
              <p:spPr>
                <a:xfrm>
                  <a:off x="4482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31"/>
                <p:cNvSpPr/>
                <p:nvPr/>
              </p:nvSpPr>
              <p:spPr>
                <a:xfrm>
                  <a:off x="4711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31"/>
                <p:cNvSpPr/>
                <p:nvPr/>
              </p:nvSpPr>
              <p:spPr>
                <a:xfrm>
                  <a:off x="4939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31"/>
                <p:cNvSpPr/>
                <p:nvPr/>
              </p:nvSpPr>
              <p:spPr>
                <a:xfrm>
                  <a:off x="5168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31"/>
                <p:cNvSpPr/>
                <p:nvPr/>
              </p:nvSpPr>
              <p:spPr>
                <a:xfrm>
                  <a:off x="5397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31"/>
                <p:cNvSpPr/>
                <p:nvPr/>
              </p:nvSpPr>
              <p:spPr>
                <a:xfrm>
                  <a:off x="5625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31"/>
                <p:cNvSpPr/>
                <p:nvPr/>
              </p:nvSpPr>
              <p:spPr>
                <a:xfrm>
                  <a:off x="5854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31"/>
                <p:cNvSpPr/>
                <p:nvPr/>
              </p:nvSpPr>
              <p:spPr>
                <a:xfrm>
                  <a:off x="6082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31"/>
                <p:cNvSpPr/>
                <p:nvPr/>
              </p:nvSpPr>
              <p:spPr>
                <a:xfrm>
                  <a:off x="6311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31"/>
                <p:cNvSpPr/>
                <p:nvPr/>
              </p:nvSpPr>
              <p:spPr>
                <a:xfrm>
                  <a:off x="6540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31"/>
                <p:cNvSpPr/>
                <p:nvPr/>
              </p:nvSpPr>
              <p:spPr>
                <a:xfrm>
                  <a:off x="6768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31"/>
                <p:cNvSpPr/>
                <p:nvPr/>
              </p:nvSpPr>
              <p:spPr>
                <a:xfrm>
                  <a:off x="6997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31"/>
                <p:cNvSpPr/>
                <p:nvPr/>
              </p:nvSpPr>
              <p:spPr>
                <a:xfrm>
                  <a:off x="7225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31"/>
                <p:cNvSpPr/>
                <p:nvPr/>
              </p:nvSpPr>
              <p:spPr>
                <a:xfrm>
                  <a:off x="7454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31"/>
                <p:cNvSpPr/>
                <p:nvPr/>
              </p:nvSpPr>
              <p:spPr>
                <a:xfrm>
                  <a:off x="7683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31"/>
                <p:cNvSpPr/>
                <p:nvPr/>
              </p:nvSpPr>
              <p:spPr>
                <a:xfrm>
                  <a:off x="7911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31"/>
                <p:cNvSpPr/>
                <p:nvPr/>
              </p:nvSpPr>
              <p:spPr>
                <a:xfrm>
                  <a:off x="8140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TITLE_1">
    <p:spTree>
      <p:nvGrpSpPr>
        <p:cNvPr id="1" name="Shape 2949"/>
        <p:cNvGrpSpPr/>
        <p:nvPr/>
      </p:nvGrpSpPr>
      <p:grpSpPr>
        <a:xfrm>
          <a:off x="0" y="0"/>
          <a:ext cx="0" cy="0"/>
          <a:chOff x="0" y="0"/>
          <a:chExt cx="0" cy="0"/>
        </a:xfrm>
      </p:grpSpPr>
      <p:grpSp>
        <p:nvGrpSpPr>
          <p:cNvPr id="2950" name="Google Shape;2950;p32"/>
          <p:cNvGrpSpPr/>
          <p:nvPr/>
        </p:nvGrpSpPr>
        <p:grpSpPr>
          <a:xfrm>
            <a:off x="340413" y="324000"/>
            <a:ext cx="7372200" cy="4495500"/>
            <a:chOff x="525000" y="324000"/>
            <a:chExt cx="7372200" cy="4495500"/>
          </a:xfrm>
        </p:grpSpPr>
        <p:sp>
          <p:nvSpPr>
            <p:cNvPr id="2951" name="Google Shape;2951;p32"/>
            <p:cNvSpPr/>
            <p:nvPr/>
          </p:nvSpPr>
          <p:spPr>
            <a:xfrm>
              <a:off x="525000" y="324000"/>
              <a:ext cx="7372200" cy="4495500"/>
            </a:xfrm>
            <a:prstGeom prst="rect">
              <a:avLst/>
            </a:prstGeom>
            <a:solidFill>
              <a:schemeClr val="lt1"/>
            </a:solidFill>
            <a:ln>
              <a:noFill/>
            </a:ln>
            <a:effectLst>
              <a:outerShdw dist="95250" dir="2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52" name="Google Shape;2952;p32"/>
            <p:cNvGrpSpPr/>
            <p:nvPr/>
          </p:nvGrpSpPr>
          <p:grpSpPr>
            <a:xfrm>
              <a:off x="634275" y="403375"/>
              <a:ext cx="7138146" cy="4335573"/>
              <a:chOff x="634275" y="403375"/>
              <a:chExt cx="7138146" cy="4335573"/>
            </a:xfrm>
          </p:grpSpPr>
          <p:grpSp>
            <p:nvGrpSpPr>
              <p:cNvPr id="2953" name="Google Shape;2953;p32"/>
              <p:cNvGrpSpPr/>
              <p:nvPr/>
            </p:nvGrpSpPr>
            <p:grpSpPr>
              <a:xfrm>
                <a:off x="634275" y="403375"/>
                <a:ext cx="3937746" cy="4335573"/>
                <a:chOff x="634275" y="403375"/>
                <a:chExt cx="3937746" cy="4335573"/>
              </a:xfrm>
            </p:grpSpPr>
            <p:sp>
              <p:nvSpPr>
                <p:cNvPr id="2954" name="Google Shape;2954;p32"/>
                <p:cNvSpPr/>
                <p:nvPr/>
              </p:nvSpPr>
              <p:spPr>
                <a:xfrm>
                  <a:off x="634275" y="403375"/>
                  <a:ext cx="3937746" cy="2168392"/>
                </a:xfrm>
                <a:custGeom>
                  <a:avLst/>
                  <a:gdLst/>
                  <a:ahLst/>
                  <a:cxnLst/>
                  <a:rect l="l" t="t" r="r" b="b"/>
                  <a:pathLst>
                    <a:path w="119907" h="66029" extrusionOk="0">
                      <a:moveTo>
                        <a:pt x="8817" y="1"/>
                      </a:moveTo>
                      <a:lnTo>
                        <a:pt x="8784" y="809"/>
                      </a:lnTo>
                      <a:lnTo>
                        <a:pt x="8750" y="1751"/>
                      </a:lnTo>
                      <a:lnTo>
                        <a:pt x="8649" y="2626"/>
                      </a:lnTo>
                      <a:lnTo>
                        <a:pt x="8481" y="3467"/>
                      </a:lnTo>
                      <a:lnTo>
                        <a:pt x="8245" y="4241"/>
                      </a:lnTo>
                      <a:lnTo>
                        <a:pt x="7942" y="4948"/>
                      </a:lnTo>
                      <a:lnTo>
                        <a:pt x="7774" y="5251"/>
                      </a:lnTo>
                      <a:lnTo>
                        <a:pt x="7606" y="5587"/>
                      </a:lnTo>
                      <a:lnTo>
                        <a:pt x="7404" y="5890"/>
                      </a:lnTo>
                      <a:lnTo>
                        <a:pt x="7202" y="6159"/>
                      </a:lnTo>
                      <a:lnTo>
                        <a:pt x="6966" y="6462"/>
                      </a:lnTo>
                      <a:lnTo>
                        <a:pt x="6731" y="6698"/>
                      </a:lnTo>
                      <a:lnTo>
                        <a:pt x="6461" y="6933"/>
                      </a:lnTo>
                      <a:lnTo>
                        <a:pt x="6192" y="7169"/>
                      </a:lnTo>
                      <a:lnTo>
                        <a:pt x="5889" y="7371"/>
                      </a:lnTo>
                      <a:lnTo>
                        <a:pt x="5586" y="7573"/>
                      </a:lnTo>
                      <a:lnTo>
                        <a:pt x="5284" y="7775"/>
                      </a:lnTo>
                      <a:lnTo>
                        <a:pt x="4947" y="7943"/>
                      </a:lnTo>
                      <a:lnTo>
                        <a:pt x="4240" y="8212"/>
                      </a:lnTo>
                      <a:lnTo>
                        <a:pt x="3466" y="8448"/>
                      </a:lnTo>
                      <a:lnTo>
                        <a:pt x="2659" y="8616"/>
                      </a:lnTo>
                      <a:lnTo>
                        <a:pt x="1750" y="8751"/>
                      </a:lnTo>
                      <a:lnTo>
                        <a:pt x="808" y="8784"/>
                      </a:lnTo>
                      <a:lnTo>
                        <a:pt x="0" y="8818"/>
                      </a:lnTo>
                      <a:lnTo>
                        <a:pt x="0" y="65961"/>
                      </a:lnTo>
                      <a:lnTo>
                        <a:pt x="0" y="66028"/>
                      </a:lnTo>
                      <a:lnTo>
                        <a:pt x="1649" y="66028"/>
                      </a:lnTo>
                      <a:lnTo>
                        <a:pt x="1649" y="65961"/>
                      </a:lnTo>
                      <a:lnTo>
                        <a:pt x="1649" y="10400"/>
                      </a:lnTo>
                      <a:lnTo>
                        <a:pt x="2625" y="10299"/>
                      </a:lnTo>
                      <a:lnTo>
                        <a:pt x="3534" y="10130"/>
                      </a:lnTo>
                      <a:lnTo>
                        <a:pt x="4409" y="9895"/>
                      </a:lnTo>
                      <a:lnTo>
                        <a:pt x="5216" y="9626"/>
                      </a:lnTo>
                      <a:lnTo>
                        <a:pt x="5957" y="9256"/>
                      </a:lnTo>
                      <a:lnTo>
                        <a:pt x="6663" y="8852"/>
                      </a:lnTo>
                      <a:lnTo>
                        <a:pt x="7303" y="8381"/>
                      </a:lnTo>
                      <a:lnTo>
                        <a:pt x="7606" y="8145"/>
                      </a:lnTo>
                      <a:lnTo>
                        <a:pt x="7875" y="7876"/>
                      </a:lnTo>
                      <a:lnTo>
                        <a:pt x="8144" y="7573"/>
                      </a:lnTo>
                      <a:lnTo>
                        <a:pt x="8413" y="7270"/>
                      </a:lnTo>
                      <a:lnTo>
                        <a:pt x="8649" y="6967"/>
                      </a:lnTo>
                      <a:lnTo>
                        <a:pt x="8884" y="6631"/>
                      </a:lnTo>
                      <a:lnTo>
                        <a:pt x="9288" y="5957"/>
                      </a:lnTo>
                      <a:lnTo>
                        <a:pt x="9625" y="5183"/>
                      </a:lnTo>
                      <a:lnTo>
                        <a:pt x="9928" y="4376"/>
                      </a:lnTo>
                      <a:lnTo>
                        <a:pt x="10130" y="3534"/>
                      </a:lnTo>
                      <a:lnTo>
                        <a:pt x="10298" y="2626"/>
                      </a:lnTo>
                      <a:lnTo>
                        <a:pt x="10399" y="1650"/>
                      </a:lnTo>
                      <a:lnTo>
                        <a:pt x="119907" y="1650"/>
                      </a:lnTo>
                      <a:lnTo>
                        <a:pt x="1199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32"/>
                <p:cNvSpPr/>
                <p:nvPr/>
              </p:nvSpPr>
              <p:spPr>
                <a:xfrm rot="10800000" flipH="1">
                  <a:off x="634275" y="2570556"/>
                  <a:ext cx="3937746" cy="2168392"/>
                </a:xfrm>
                <a:custGeom>
                  <a:avLst/>
                  <a:gdLst/>
                  <a:ahLst/>
                  <a:cxnLst/>
                  <a:rect l="l" t="t" r="r" b="b"/>
                  <a:pathLst>
                    <a:path w="119907" h="66029" extrusionOk="0">
                      <a:moveTo>
                        <a:pt x="8817" y="1"/>
                      </a:moveTo>
                      <a:lnTo>
                        <a:pt x="8784" y="809"/>
                      </a:lnTo>
                      <a:lnTo>
                        <a:pt x="8750" y="1751"/>
                      </a:lnTo>
                      <a:lnTo>
                        <a:pt x="8649" y="2626"/>
                      </a:lnTo>
                      <a:lnTo>
                        <a:pt x="8481" y="3467"/>
                      </a:lnTo>
                      <a:lnTo>
                        <a:pt x="8245" y="4241"/>
                      </a:lnTo>
                      <a:lnTo>
                        <a:pt x="7942" y="4948"/>
                      </a:lnTo>
                      <a:lnTo>
                        <a:pt x="7774" y="5251"/>
                      </a:lnTo>
                      <a:lnTo>
                        <a:pt x="7606" y="5587"/>
                      </a:lnTo>
                      <a:lnTo>
                        <a:pt x="7404" y="5890"/>
                      </a:lnTo>
                      <a:lnTo>
                        <a:pt x="7202" y="6159"/>
                      </a:lnTo>
                      <a:lnTo>
                        <a:pt x="6966" y="6462"/>
                      </a:lnTo>
                      <a:lnTo>
                        <a:pt x="6731" y="6698"/>
                      </a:lnTo>
                      <a:lnTo>
                        <a:pt x="6461" y="6933"/>
                      </a:lnTo>
                      <a:lnTo>
                        <a:pt x="6192" y="7169"/>
                      </a:lnTo>
                      <a:lnTo>
                        <a:pt x="5889" y="7371"/>
                      </a:lnTo>
                      <a:lnTo>
                        <a:pt x="5586" y="7573"/>
                      </a:lnTo>
                      <a:lnTo>
                        <a:pt x="5284" y="7775"/>
                      </a:lnTo>
                      <a:lnTo>
                        <a:pt x="4947" y="7943"/>
                      </a:lnTo>
                      <a:lnTo>
                        <a:pt x="4240" y="8212"/>
                      </a:lnTo>
                      <a:lnTo>
                        <a:pt x="3466" y="8448"/>
                      </a:lnTo>
                      <a:lnTo>
                        <a:pt x="2659" y="8616"/>
                      </a:lnTo>
                      <a:lnTo>
                        <a:pt x="1750" y="8751"/>
                      </a:lnTo>
                      <a:lnTo>
                        <a:pt x="808" y="8784"/>
                      </a:lnTo>
                      <a:lnTo>
                        <a:pt x="0" y="8818"/>
                      </a:lnTo>
                      <a:lnTo>
                        <a:pt x="0" y="65961"/>
                      </a:lnTo>
                      <a:lnTo>
                        <a:pt x="0" y="66028"/>
                      </a:lnTo>
                      <a:lnTo>
                        <a:pt x="1649" y="66028"/>
                      </a:lnTo>
                      <a:lnTo>
                        <a:pt x="1649" y="65961"/>
                      </a:lnTo>
                      <a:lnTo>
                        <a:pt x="1649" y="10400"/>
                      </a:lnTo>
                      <a:lnTo>
                        <a:pt x="2625" y="10299"/>
                      </a:lnTo>
                      <a:lnTo>
                        <a:pt x="3534" y="10130"/>
                      </a:lnTo>
                      <a:lnTo>
                        <a:pt x="4409" y="9895"/>
                      </a:lnTo>
                      <a:lnTo>
                        <a:pt x="5216" y="9626"/>
                      </a:lnTo>
                      <a:lnTo>
                        <a:pt x="5957" y="9256"/>
                      </a:lnTo>
                      <a:lnTo>
                        <a:pt x="6663" y="8852"/>
                      </a:lnTo>
                      <a:lnTo>
                        <a:pt x="7303" y="8381"/>
                      </a:lnTo>
                      <a:lnTo>
                        <a:pt x="7606" y="8145"/>
                      </a:lnTo>
                      <a:lnTo>
                        <a:pt x="7875" y="7876"/>
                      </a:lnTo>
                      <a:lnTo>
                        <a:pt x="8144" y="7573"/>
                      </a:lnTo>
                      <a:lnTo>
                        <a:pt x="8413" y="7270"/>
                      </a:lnTo>
                      <a:lnTo>
                        <a:pt x="8649" y="6967"/>
                      </a:lnTo>
                      <a:lnTo>
                        <a:pt x="8884" y="6631"/>
                      </a:lnTo>
                      <a:lnTo>
                        <a:pt x="9288" y="5957"/>
                      </a:lnTo>
                      <a:lnTo>
                        <a:pt x="9625" y="5183"/>
                      </a:lnTo>
                      <a:lnTo>
                        <a:pt x="9928" y="4376"/>
                      </a:lnTo>
                      <a:lnTo>
                        <a:pt x="10130" y="3534"/>
                      </a:lnTo>
                      <a:lnTo>
                        <a:pt x="10298" y="2626"/>
                      </a:lnTo>
                      <a:lnTo>
                        <a:pt x="10399" y="1650"/>
                      </a:lnTo>
                      <a:lnTo>
                        <a:pt x="119907" y="1650"/>
                      </a:lnTo>
                      <a:lnTo>
                        <a:pt x="1199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6" name="Google Shape;2956;p32"/>
              <p:cNvGrpSpPr/>
              <p:nvPr/>
            </p:nvGrpSpPr>
            <p:grpSpPr>
              <a:xfrm flipH="1">
                <a:off x="3834675" y="403375"/>
                <a:ext cx="3937746" cy="4335573"/>
                <a:chOff x="634275" y="403375"/>
                <a:chExt cx="3937746" cy="4335573"/>
              </a:xfrm>
            </p:grpSpPr>
            <p:sp>
              <p:nvSpPr>
                <p:cNvPr id="2957" name="Google Shape;2957;p32"/>
                <p:cNvSpPr/>
                <p:nvPr/>
              </p:nvSpPr>
              <p:spPr>
                <a:xfrm>
                  <a:off x="634275" y="403375"/>
                  <a:ext cx="3937746" cy="2168392"/>
                </a:xfrm>
                <a:custGeom>
                  <a:avLst/>
                  <a:gdLst/>
                  <a:ahLst/>
                  <a:cxnLst/>
                  <a:rect l="l" t="t" r="r" b="b"/>
                  <a:pathLst>
                    <a:path w="119907" h="66029" extrusionOk="0">
                      <a:moveTo>
                        <a:pt x="8817" y="1"/>
                      </a:moveTo>
                      <a:lnTo>
                        <a:pt x="8784" y="809"/>
                      </a:lnTo>
                      <a:lnTo>
                        <a:pt x="8750" y="1751"/>
                      </a:lnTo>
                      <a:lnTo>
                        <a:pt x="8649" y="2626"/>
                      </a:lnTo>
                      <a:lnTo>
                        <a:pt x="8481" y="3467"/>
                      </a:lnTo>
                      <a:lnTo>
                        <a:pt x="8245" y="4241"/>
                      </a:lnTo>
                      <a:lnTo>
                        <a:pt x="7942" y="4948"/>
                      </a:lnTo>
                      <a:lnTo>
                        <a:pt x="7774" y="5251"/>
                      </a:lnTo>
                      <a:lnTo>
                        <a:pt x="7606" y="5587"/>
                      </a:lnTo>
                      <a:lnTo>
                        <a:pt x="7404" y="5890"/>
                      </a:lnTo>
                      <a:lnTo>
                        <a:pt x="7202" y="6159"/>
                      </a:lnTo>
                      <a:lnTo>
                        <a:pt x="6966" y="6462"/>
                      </a:lnTo>
                      <a:lnTo>
                        <a:pt x="6731" y="6698"/>
                      </a:lnTo>
                      <a:lnTo>
                        <a:pt x="6461" y="6933"/>
                      </a:lnTo>
                      <a:lnTo>
                        <a:pt x="6192" y="7169"/>
                      </a:lnTo>
                      <a:lnTo>
                        <a:pt x="5889" y="7371"/>
                      </a:lnTo>
                      <a:lnTo>
                        <a:pt x="5586" y="7573"/>
                      </a:lnTo>
                      <a:lnTo>
                        <a:pt x="5284" y="7775"/>
                      </a:lnTo>
                      <a:lnTo>
                        <a:pt x="4947" y="7943"/>
                      </a:lnTo>
                      <a:lnTo>
                        <a:pt x="4240" y="8212"/>
                      </a:lnTo>
                      <a:lnTo>
                        <a:pt x="3466" y="8448"/>
                      </a:lnTo>
                      <a:lnTo>
                        <a:pt x="2659" y="8616"/>
                      </a:lnTo>
                      <a:lnTo>
                        <a:pt x="1750" y="8751"/>
                      </a:lnTo>
                      <a:lnTo>
                        <a:pt x="808" y="8784"/>
                      </a:lnTo>
                      <a:lnTo>
                        <a:pt x="0" y="8818"/>
                      </a:lnTo>
                      <a:lnTo>
                        <a:pt x="0" y="65961"/>
                      </a:lnTo>
                      <a:lnTo>
                        <a:pt x="0" y="66028"/>
                      </a:lnTo>
                      <a:lnTo>
                        <a:pt x="1649" y="66028"/>
                      </a:lnTo>
                      <a:lnTo>
                        <a:pt x="1649" y="65961"/>
                      </a:lnTo>
                      <a:lnTo>
                        <a:pt x="1649" y="10400"/>
                      </a:lnTo>
                      <a:lnTo>
                        <a:pt x="2625" y="10299"/>
                      </a:lnTo>
                      <a:lnTo>
                        <a:pt x="3534" y="10130"/>
                      </a:lnTo>
                      <a:lnTo>
                        <a:pt x="4409" y="9895"/>
                      </a:lnTo>
                      <a:lnTo>
                        <a:pt x="5216" y="9626"/>
                      </a:lnTo>
                      <a:lnTo>
                        <a:pt x="5957" y="9256"/>
                      </a:lnTo>
                      <a:lnTo>
                        <a:pt x="6663" y="8852"/>
                      </a:lnTo>
                      <a:lnTo>
                        <a:pt x="7303" y="8381"/>
                      </a:lnTo>
                      <a:lnTo>
                        <a:pt x="7606" y="8145"/>
                      </a:lnTo>
                      <a:lnTo>
                        <a:pt x="7875" y="7876"/>
                      </a:lnTo>
                      <a:lnTo>
                        <a:pt x="8144" y="7573"/>
                      </a:lnTo>
                      <a:lnTo>
                        <a:pt x="8413" y="7270"/>
                      </a:lnTo>
                      <a:lnTo>
                        <a:pt x="8649" y="6967"/>
                      </a:lnTo>
                      <a:lnTo>
                        <a:pt x="8884" y="6631"/>
                      </a:lnTo>
                      <a:lnTo>
                        <a:pt x="9288" y="5957"/>
                      </a:lnTo>
                      <a:lnTo>
                        <a:pt x="9625" y="5183"/>
                      </a:lnTo>
                      <a:lnTo>
                        <a:pt x="9928" y="4376"/>
                      </a:lnTo>
                      <a:lnTo>
                        <a:pt x="10130" y="3534"/>
                      </a:lnTo>
                      <a:lnTo>
                        <a:pt x="10298" y="2626"/>
                      </a:lnTo>
                      <a:lnTo>
                        <a:pt x="10399" y="1650"/>
                      </a:lnTo>
                      <a:lnTo>
                        <a:pt x="119907" y="1650"/>
                      </a:lnTo>
                      <a:lnTo>
                        <a:pt x="1199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32"/>
                <p:cNvSpPr/>
                <p:nvPr/>
              </p:nvSpPr>
              <p:spPr>
                <a:xfrm rot="10800000" flipH="1">
                  <a:off x="634275" y="2570556"/>
                  <a:ext cx="3937746" cy="2168392"/>
                </a:xfrm>
                <a:custGeom>
                  <a:avLst/>
                  <a:gdLst/>
                  <a:ahLst/>
                  <a:cxnLst/>
                  <a:rect l="l" t="t" r="r" b="b"/>
                  <a:pathLst>
                    <a:path w="119907" h="66029" extrusionOk="0">
                      <a:moveTo>
                        <a:pt x="8817" y="1"/>
                      </a:moveTo>
                      <a:lnTo>
                        <a:pt x="8784" y="809"/>
                      </a:lnTo>
                      <a:lnTo>
                        <a:pt x="8750" y="1751"/>
                      </a:lnTo>
                      <a:lnTo>
                        <a:pt x="8649" y="2626"/>
                      </a:lnTo>
                      <a:lnTo>
                        <a:pt x="8481" y="3467"/>
                      </a:lnTo>
                      <a:lnTo>
                        <a:pt x="8245" y="4241"/>
                      </a:lnTo>
                      <a:lnTo>
                        <a:pt x="7942" y="4948"/>
                      </a:lnTo>
                      <a:lnTo>
                        <a:pt x="7774" y="5251"/>
                      </a:lnTo>
                      <a:lnTo>
                        <a:pt x="7606" y="5587"/>
                      </a:lnTo>
                      <a:lnTo>
                        <a:pt x="7404" y="5890"/>
                      </a:lnTo>
                      <a:lnTo>
                        <a:pt x="7202" y="6159"/>
                      </a:lnTo>
                      <a:lnTo>
                        <a:pt x="6966" y="6462"/>
                      </a:lnTo>
                      <a:lnTo>
                        <a:pt x="6731" y="6698"/>
                      </a:lnTo>
                      <a:lnTo>
                        <a:pt x="6461" y="6933"/>
                      </a:lnTo>
                      <a:lnTo>
                        <a:pt x="6192" y="7169"/>
                      </a:lnTo>
                      <a:lnTo>
                        <a:pt x="5889" y="7371"/>
                      </a:lnTo>
                      <a:lnTo>
                        <a:pt x="5586" y="7573"/>
                      </a:lnTo>
                      <a:lnTo>
                        <a:pt x="5284" y="7775"/>
                      </a:lnTo>
                      <a:lnTo>
                        <a:pt x="4947" y="7943"/>
                      </a:lnTo>
                      <a:lnTo>
                        <a:pt x="4240" y="8212"/>
                      </a:lnTo>
                      <a:lnTo>
                        <a:pt x="3466" y="8448"/>
                      </a:lnTo>
                      <a:lnTo>
                        <a:pt x="2659" y="8616"/>
                      </a:lnTo>
                      <a:lnTo>
                        <a:pt x="1750" y="8751"/>
                      </a:lnTo>
                      <a:lnTo>
                        <a:pt x="808" y="8784"/>
                      </a:lnTo>
                      <a:lnTo>
                        <a:pt x="0" y="8818"/>
                      </a:lnTo>
                      <a:lnTo>
                        <a:pt x="0" y="65961"/>
                      </a:lnTo>
                      <a:lnTo>
                        <a:pt x="0" y="66028"/>
                      </a:lnTo>
                      <a:lnTo>
                        <a:pt x="1649" y="66028"/>
                      </a:lnTo>
                      <a:lnTo>
                        <a:pt x="1649" y="65961"/>
                      </a:lnTo>
                      <a:lnTo>
                        <a:pt x="1649" y="10400"/>
                      </a:lnTo>
                      <a:lnTo>
                        <a:pt x="2625" y="10299"/>
                      </a:lnTo>
                      <a:lnTo>
                        <a:pt x="3534" y="10130"/>
                      </a:lnTo>
                      <a:lnTo>
                        <a:pt x="4409" y="9895"/>
                      </a:lnTo>
                      <a:lnTo>
                        <a:pt x="5216" y="9626"/>
                      </a:lnTo>
                      <a:lnTo>
                        <a:pt x="5957" y="9256"/>
                      </a:lnTo>
                      <a:lnTo>
                        <a:pt x="6663" y="8852"/>
                      </a:lnTo>
                      <a:lnTo>
                        <a:pt x="7303" y="8381"/>
                      </a:lnTo>
                      <a:lnTo>
                        <a:pt x="7606" y="8145"/>
                      </a:lnTo>
                      <a:lnTo>
                        <a:pt x="7875" y="7876"/>
                      </a:lnTo>
                      <a:lnTo>
                        <a:pt x="8144" y="7573"/>
                      </a:lnTo>
                      <a:lnTo>
                        <a:pt x="8413" y="7270"/>
                      </a:lnTo>
                      <a:lnTo>
                        <a:pt x="8649" y="6967"/>
                      </a:lnTo>
                      <a:lnTo>
                        <a:pt x="8884" y="6631"/>
                      </a:lnTo>
                      <a:lnTo>
                        <a:pt x="9288" y="5957"/>
                      </a:lnTo>
                      <a:lnTo>
                        <a:pt x="9625" y="5183"/>
                      </a:lnTo>
                      <a:lnTo>
                        <a:pt x="9928" y="4376"/>
                      </a:lnTo>
                      <a:lnTo>
                        <a:pt x="10130" y="3534"/>
                      </a:lnTo>
                      <a:lnTo>
                        <a:pt x="10298" y="2626"/>
                      </a:lnTo>
                      <a:lnTo>
                        <a:pt x="10399" y="1650"/>
                      </a:lnTo>
                      <a:lnTo>
                        <a:pt x="119907" y="1650"/>
                      </a:lnTo>
                      <a:lnTo>
                        <a:pt x="1199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59" name="Google Shape;2959;p32"/>
            <p:cNvGrpSpPr/>
            <p:nvPr/>
          </p:nvGrpSpPr>
          <p:grpSpPr>
            <a:xfrm>
              <a:off x="796153" y="572900"/>
              <a:ext cx="6819272" cy="3997691"/>
              <a:chOff x="796153" y="572900"/>
              <a:chExt cx="6819272" cy="3997691"/>
            </a:xfrm>
          </p:grpSpPr>
          <p:grpSp>
            <p:nvGrpSpPr>
              <p:cNvPr id="2960" name="Google Shape;2960;p32"/>
              <p:cNvGrpSpPr/>
              <p:nvPr/>
            </p:nvGrpSpPr>
            <p:grpSpPr>
              <a:xfrm flipH="1">
                <a:off x="3920353" y="572900"/>
                <a:ext cx="3695072" cy="3997691"/>
                <a:chOff x="796153" y="572900"/>
                <a:chExt cx="3695072" cy="3997691"/>
              </a:xfrm>
            </p:grpSpPr>
            <p:sp>
              <p:nvSpPr>
                <p:cNvPr id="2961" name="Google Shape;2961;p32"/>
                <p:cNvSpPr/>
                <p:nvPr/>
              </p:nvSpPr>
              <p:spPr>
                <a:xfrm flipH="1">
                  <a:off x="796153" y="572900"/>
                  <a:ext cx="3694748" cy="1909500"/>
                </a:xfrm>
                <a:custGeom>
                  <a:avLst/>
                  <a:gdLst/>
                  <a:ahLst/>
                  <a:cxnLst/>
                  <a:rect l="l" t="t" r="r" b="b"/>
                  <a:pathLst>
                    <a:path w="285750" h="150889" extrusionOk="0">
                      <a:moveTo>
                        <a:pt x="0" y="0"/>
                      </a:moveTo>
                      <a:lnTo>
                        <a:pt x="0" y="150889"/>
                      </a:lnTo>
                      <a:lnTo>
                        <a:pt x="285750" y="150889"/>
                      </a:lnTo>
                      <a:lnTo>
                        <a:pt x="285750" y="118289"/>
                      </a:lnTo>
                      <a:lnTo>
                        <a:pt x="285750" y="116657"/>
                      </a:lnTo>
                      <a:lnTo>
                        <a:pt x="285750" y="21105"/>
                      </a:lnTo>
                      <a:lnTo>
                        <a:pt x="284300" y="21032"/>
                      </a:lnTo>
                      <a:lnTo>
                        <a:pt x="282922" y="20924"/>
                      </a:lnTo>
                      <a:lnTo>
                        <a:pt x="281580" y="20742"/>
                      </a:lnTo>
                      <a:lnTo>
                        <a:pt x="280311" y="20525"/>
                      </a:lnTo>
                      <a:lnTo>
                        <a:pt x="279078" y="20235"/>
                      </a:lnTo>
                      <a:lnTo>
                        <a:pt x="277917" y="19908"/>
                      </a:lnTo>
                      <a:lnTo>
                        <a:pt x="276829" y="19546"/>
                      </a:lnTo>
                      <a:lnTo>
                        <a:pt x="275778" y="19110"/>
                      </a:lnTo>
                      <a:lnTo>
                        <a:pt x="274799" y="18639"/>
                      </a:lnTo>
                      <a:lnTo>
                        <a:pt x="273856" y="18131"/>
                      </a:lnTo>
                      <a:lnTo>
                        <a:pt x="272949" y="17587"/>
                      </a:lnTo>
                      <a:lnTo>
                        <a:pt x="272115" y="16971"/>
                      </a:lnTo>
                      <a:lnTo>
                        <a:pt x="271317" y="16354"/>
                      </a:lnTo>
                      <a:lnTo>
                        <a:pt x="270592" y="15702"/>
                      </a:lnTo>
                      <a:lnTo>
                        <a:pt x="269903" y="14976"/>
                      </a:lnTo>
                      <a:lnTo>
                        <a:pt x="269250" y="14251"/>
                      </a:lnTo>
                      <a:lnTo>
                        <a:pt x="268670" y="13490"/>
                      </a:lnTo>
                      <a:lnTo>
                        <a:pt x="268126" y="12728"/>
                      </a:lnTo>
                      <a:lnTo>
                        <a:pt x="267619" y="11930"/>
                      </a:lnTo>
                      <a:lnTo>
                        <a:pt x="267147" y="11096"/>
                      </a:lnTo>
                      <a:lnTo>
                        <a:pt x="266748" y="10226"/>
                      </a:lnTo>
                      <a:lnTo>
                        <a:pt x="266349" y="9356"/>
                      </a:lnTo>
                      <a:lnTo>
                        <a:pt x="266023" y="8485"/>
                      </a:lnTo>
                      <a:lnTo>
                        <a:pt x="265733" y="7579"/>
                      </a:lnTo>
                      <a:lnTo>
                        <a:pt x="265479" y="6636"/>
                      </a:lnTo>
                      <a:lnTo>
                        <a:pt x="265262" y="5730"/>
                      </a:lnTo>
                      <a:lnTo>
                        <a:pt x="265044" y="4787"/>
                      </a:lnTo>
                      <a:lnTo>
                        <a:pt x="264899" y="3844"/>
                      </a:lnTo>
                      <a:lnTo>
                        <a:pt x="264790" y="2865"/>
                      </a:lnTo>
                      <a:lnTo>
                        <a:pt x="264718" y="1922"/>
                      </a:lnTo>
                      <a:lnTo>
                        <a:pt x="264681" y="943"/>
                      </a:lnTo>
                      <a:lnTo>
                        <a:pt x="26464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32"/>
                <p:cNvSpPr/>
                <p:nvPr/>
              </p:nvSpPr>
              <p:spPr>
                <a:xfrm>
                  <a:off x="796425" y="1727150"/>
                  <a:ext cx="3694800" cy="17013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32"/>
                <p:cNvSpPr/>
                <p:nvPr/>
              </p:nvSpPr>
              <p:spPr>
                <a:xfrm rot="10800000">
                  <a:off x="796153" y="2661091"/>
                  <a:ext cx="3694748" cy="1909500"/>
                </a:xfrm>
                <a:custGeom>
                  <a:avLst/>
                  <a:gdLst/>
                  <a:ahLst/>
                  <a:cxnLst/>
                  <a:rect l="l" t="t" r="r" b="b"/>
                  <a:pathLst>
                    <a:path w="285750" h="150889" extrusionOk="0">
                      <a:moveTo>
                        <a:pt x="0" y="0"/>
                      </a:moveTo>
                      <a:lnTo>
                        <a:pt x="0" y="150889"/>
                      </a:lnTo>
                      <a:lnTo>
                        <a:pt x="285750" y="150889"/>
                      </a:lnTo>
                      <a:lnTo>
                        <a:pt x="285750" y="118289"/>
                      </a:lnTo>
                      <a:lnTo>
                        <a:pt x="285750" y="116657"/>
                      </a:lnTo>
                      <a:lnTo>
                        <a:pt x="285750" y="21105"/>
                      </a:lnTo>
                      <a:lnTo>
                        <a:pt x="284300" y="21032"/>
                      </a:lnTo>
                      <a:lnTo>
                        <a:pt x="282922" y="20924"/>
                      </a:lnTo>
                      <a:lnTo>
                        <a:pt x="281580" y="20742"/>
                      </a:lnTo>
                      <a:lnTo>
                        <a:pt x="280311" y="20525"/>
                      </a:lnTo>
                      <a:lnTo>
                        <a:pt x="279078" y="20235"/>
                      </a:lnTo>
                      <a:lnTo>
                        <a:pt x="277917" y="19908"/>
                      </a:lnTo>
                      <a:lnTo>
                        <a:pt x="276829" y="19546"/>
                      </a:lnTo>
                      <a:lnTo>
                        <a:pt x="275778" y="19110"/>
                      </a:lnTo>
                      <a:lnTo>
                        <a:pt x="274799" y="18639"/>
                      </a:lnTo>
                      <a:lnTo>
                        <a:pt x="273856" y="18131"/>
                      </a:lnTo>
                      <a:lnTo>
                        <a:pt x="272949" y="17587"/>
                      </a:lnTo>
                      <a:lnTo>
                        <a:pt x="272115" y="16971"/>
                      </a:lnTo>
                      <a:lnTo>
                        <a:pt x="271317" y="16354"/>
                      </a:lnTo>
                      <a:lnTo>
                        <a:pt x="270592" y="15702"/>
                      </a:lnTo>
                      <a:lnTo>
                        <a:pt x="269903" y="14976"/>
                      </a:lnTo>
                      <a:lnTo>
                        <a:pt x="269250" y="14251"/>
                      </a:lnTo>
                      <a:lnTo>
                        <a:pt x="268670" y="13490"/>
                      </a:lnTo>
                      <a:lnTo>
                        <a:pt x="268126" y="12728"/>
                      </a:lnTo>
                      <a:lnTo>
                        <a:pt x="267619" y="11930"/>
                      </a:lnTo>
                      <a:lnTo>
                        <a:pt x="267147" y="11096"/>
                      </a:lnTo>
                      <a:lnTo>
                        <a:pt x="266748" y="10226"/>
                      </a:lnTo>
                      <a:lnTo>
                        <a:pt x="266349" y="9356"/>
                      </a:lnTo>
                      <a:lnTo>
                        <a:pt x="266023" y="8485"/>
                      </a:lnTo>
                      <a:lnTo>
                        <a:pt x="265733" y="7579"/>
                      </a:lnTo>
                      <a:lnTo>
                        <a:pt x="265479" y="6636"/>
                      </a:lnTo>
                      <a:lnTo>
                        <a:pt x="265262" y="5730"/>
                      </a:lnTo>
                      <a:lnTo>
                        <a:pt x="265044" y="4787"/>
                      </a:lnTo>
                      <a:lnTo>
                        <a:pt x="264899" y="3844"/>
                      </a:lnTo>
                      <a:lnTo>
                        <a:pt x="264790" y="2865"/>
                      </a:lnTo>
                      <a:lnTo>
                        <a:pt x="264718" y="1922"/>
                      </a:lnTo>
                      <a:lnTo>
                        <a:pt x="264681" y="943"/>
                      </a:lnTo>
                      <a:lnTo>
                        <a:pt x="26464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64" name="Google Shape;2964;p32"/>
              <p:cNvGrpSpPr/>
              <p:nvPr/>
            </p:nvGrpSpPr>
            <p:grpSpPr>
              <a:xfrm>
                <a:off x="796153" y="572900"/>
                <a:ext cx="3695072" cy="3997691"/>
                <a:chOff x="796153" y="572900"/>
                <a:chExt cx="3695072" cy="3997691"/>
              </a:xfrm>
            </p:grpSpPr>
            <p:sp>
              <p:nvSpPr>
                <p:cNvPr id="2965" name="Google Shape;2965;p32"/>
                <p:cNvSpPr/>
                <p:nvPr/>
              </p:nvSpPr>
              <p:spPr>
                <a:xfrm flipH="1">
                  <a:off x="796153" y="572900"/>
                  <a:ext cx="3694748" cy="1909500"/>
                </a:xfrm>
                <a:custGeom>
                  <a:avLst/>
                  <a:gdLst/>
                  <a:ahLst/>
                  <a:cxnLst/>
                  <a:rect l="l" t="t" r="r" b="b"/>
                  <a:pathLst>
                    <a:path w="285750" h="150889" extrusionOk="0">
                      <a:moveTo>
                        <a:pt x="0" y="0"/>
                      </a:moveTo>
                      <a:lnTo>
                        <a:pt x="0" y="150889"/>
                      </a:lnTo>
                      <a:lnTo>
                        <a:pt x="285750" y="150889"/>
                      </a:lnTo>
                      <a:lnTo>
                        <a:pt x="285750" y="118289"/>
                      </a:lnTo>
                      <a:lnTo>
                        <a:pt x="285750" y="116657"/>
                      </a:lnTo>
                      <a:lnTo>
                        <a:pt x="285750" y="21105"/>
                      </a:lnTo>
                      <a:lnTo>
                        <a:pt x="284300" y="21032"/>
                      </a:lnTo>
                      <a:lnTo>
                        <a:pt x="282922" y="20924"/>
                      </a:lnTo>
                      <a:lnTo>
                        <a:pt x="281580" y="20742"/>
                      </a:lnTo>
                      <a:lnTo>
                        <a:pt x="280311" y="20525"/>
                      </a:lnTo>
                      <a:lnTo>
                        <a:pt x="279078" y="20235"/>
                      </a:lnTo>
                      <a:lnTo>
                        <a:pt x="277917" y="19908"/>
                      </a:lnTo>
                      <a:lnTo>
                        <a:pt x="276829" y="19546"/>
                      </a:lnTo>
                      <a:lnTo>
                        <a:pt x="275778" y="19110"/>
                      </a:lnTo>
                      <a:lnTo>
                        <a:pt x="274799" y="18639"/>
                      </a:lnTo>
                      <a:lnTo>
                        <a:pt x="273856" y="18131"/>
                      </a:lnTo>
                      <a:lnTo>
                        <a:pt x="272949" y="17587"/>
                      </a:lnTo>
                      <a:lnTo>
                        <a:pt x="272115" y="16971"/>
                      </a:lnTo>
                      <a:lnTo>
                        <a:pt x="271317" y="16354"/>
                      </a:lnTo>
                      <a:lnTo>
                        <a:pt x="270592" y="15702"/>
                      </a:lnTo>
                      <a:lnTo>
                        <a:pt x="269903" y="14976"/>
                      </a:lnTo>
                      <a:lnTo>
                        <a:pt x="269250" y="14251"/>
                      </a:lnTo>
                      <a:lnTo>
                        <a:pt x="268670" y="13490"/>
                      </a:lnTo>
                      <a:lnTo>
                        <a:pt x="268126" y="12728"/>
                      </a:lnTo>
                      <a:lnTo>
                        <a:pt x="267619" y="11930"/>
                      </a:lnTo>
                      <a:lnTo>
                        <a:pt x="267147" y="11096"/>
                      </a:lnTo>
                      <a:lnTo>
                        <a:pt x="266748" y="10226"/>
                      </a:lnTo>
                      <a:lnTo>
                        <a:pt x="266349" y="9356"/>
                      </a:lnTo>
                      <a:lnTo>
                        <a:pt x="266023" y="8485"/>
                      </a:lnTo>
                      <a:lnTo>
                        <a:pt x="265733" y="7579"/>
                      </a:lnTo>
                      <a:lnTo>
                        <a:pt x="265479" y="6636"/>
                      </a:lnTo>
                      <a:lnTo>
                        <a:pt x="265262" y="5730"/>
                      </a:lnTo>
                      <a:lnTo>
                        <a:pt x="265044" y="4787"/>
                      </a:lnTo>
                      <a:lnTo>
                        <a:pt x="264899" y="3844"/>
                      </a:lnTo>
                      <a:lnTo>
                        <a:pt x="264790" y="2865"/>
                      </a:lnTo>
                      <a:lnTo>
                        <a:pt x="264718" y="1922"/>
                      </a:lnTo>
                      <a:lnTo>
                        <a:pt x="264681" y="943"/>
                      </a:lnTo>
                      <a:lnTo>
                        <a:pt x="26464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32"/>
                <p:cNvSpPr/>
                <p:nvPr/>
              </p:nvSpPr>
              <p:spPr>
                <a:xfrm>
                  <a:off x="796425" y="1727150"/>
                  <a:ext cx="3694800" cy="17013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32"/>
                <p:cNvSpPr/>
                <p:nvPr/>
              </p:nvSpPr>
              <p:spPr>
                <a:xfrm rot="10800000">
                  <a:off x="796153" y="2661091"/>
                  <a:ext cx="3694748" cy="1909500"/>
                </a:xfrm>
                <a:custGeom>
                  <a:avLst/>
                  <a:gdLst/>
                  <a:ahLst/>
                  <a:cxnLst/>
                  <a:rect l="l" t="t" r="r" b="b"/>
                  <a:pathLst>
                    <a:path w="285750" h="150889" extrusionOk="0">
                      <a:moveTo>
                        <a:pt x="0" y="0"/>
                      </a:moveTo>
                      <a:lnTo>
                        <a:pt x="0" y="150889"/>
                      </a:lnTo>
                      <a:lnTo>
                        <a:pt x="285750" y="150889"/>
                      </a:lnTo>
                      <a:lnTo>
                        <a:pt x="285750" y="118289"/>
                      </a:lnTo>
                      <a:lnTo>
                        <a:pt x="285750" y="116657"/>
                      </a:lnTo>
                      <a:lnTo>
                        <a:pt x="285750" y="21105"/>
                      </a:lnTo>
                      <a:lnTo>
                        <a:pt x="284300" y="21032"/>
                      </a:lnTo>
                      <a:lnTo>
                        <a:pt x="282922" y="20924"/>
                      </a:lnTo>
                      <a:lnTo>
                        <a:pt x="281580" y="20742"/>
                      </a:lnTo>
                      <a:lnTo>
                        <a:pt x="280311" y="20525"/>
                      </a:lnTo>
                      <a:lnTo>
                        <a:pt x="279078" y="20235"/>
                      </a:lnTo>
                      <a:lnTo>
                        <a:pt x="277917" y="19908"/>
                      </a:lnTo>
                      <a:lnTo>
                        <a:pt x="276829" y="19546"/>
                      </a:lnTo>
                      <a:lnTo>
                        <a:pt x="275778" y="19110"/>
                      </a:lnTo>
                      <a:lnTo>
                        <a:pt x="274799" y="18639"/>
                      </a:lnTo>
                      <a:lnTo>
                        <a:pt x="273856" y="18131"/>
                      </a:lnTo>
                      <a:lnTo>
                        <a:pt x="272949" y="17587"/>
                      </a:lnTo>
                      <a:lnTo>
                        <a:pt x="272115" y="16971"/>
                      </a:lnTo>
                      <a:lnTo>
                        <a:pt x="271317" y="16354"/>
                      </a:lnTo>
                      <a:lnTo>
                        <a:pt x="270592" y="15702"/>
                      </a:lnTo>
                      <a:lnTo>
                        <a:pt x="269903" y="14976"/>
                      </a:lnTo>
                      <a:lnTo>
                        <a:pt x="269250" y="14251"/>
                      </a:lnTo>
                      <a:lnTo>
                        <a:pt x="268670" y="13490"/>
                      </a:lnTo>
                      <a:lnTo>
                        <a:pt x="268126" y="12728"/>
                      </a:lnTo>
                      <a:lnTo>
                        <a:pt x="267619" y="11930"/>
                      </a:lnTo>
                      <a:lnTo>
                        <a:pt x="267147" y="11096"/>
                      </a:lnTo>
                      <a:lnTo>
                        <a:pt x="266748" y="10226"/>
                      </a:lnTo>
                      <a:lnTo>
                        <a:pt x="266349" y="9356"/>
                      </a:lnTo>
                      <a:lnTo>
                        <a:pt x="266023" y="8485"/>
                      </a:lnTo>
                      <a:lnTo>
                        <a:pt x="265733" y="7579"/>
                      </a:lnTo>
                      <a:lnTo>
                        <a:pt x="265479" y="6636"/>
                      </a:lnTo>
                      <a:lnTo>
                        <a:pt x="265262" y="5730"/>
                      </a:lnTo>
                      <a:lnTo>
                        <a:pt x="265044" y="4787"/>
                      </a:lnTo>
                      <a:lnTo>
                        <a:pt x="264899" y="3844"/>
                      </a:lnTo>
                      <a:lnTo>
                        <a:pt x="264790" y="2865"/>
                      </a:lnTo>
                      <a:lnTo>
                        <a:pt x="264718" y="1922"/>
                      </a:lnTo>
                      <a:lnTo>
                        <a:pt x="264681" y="943"/>
                      </a:lnTo>
                      <a:lnTo>
                        <a:pt x="26464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968" name="Google Shape;2968;p32"/>
          <p:cNvGrpSpPr/>
          <p:nvPr/>
        </p:nvGrpSpPr>
        <p:grpSpPr>
          <a:xfrm>
            <a:off x="337951" y="89699"/>
            <a:ext cx="7399200" cy="4976201"/>
            <a:chOff x="872400" y="89699"/>
            <a:chExt cx="7399200" cy="4976201"/>
          </a:xfrm>
        </p:grpSpPr>
        <p:grpSp>
          <p:nvGrpSpPr>
            <p:cNvPr id="2969" name="Google Shape;2969;p32"/>
            <p:cNvGrpSpPr/>
            <p:nvPr/>
          </p:nvGrpSpPr>
          <p:grpSpPr>
            <a:xfrm>
              <a:off x="872400" y="89699"/>
              <a:ext cx="7399200" cy="170700"/>
              <a:chOff x="825125" y="94600"/>
              <a:chExt cx="7399200" cy="170700"/>
            </a:xfrm>
          </p:grpSpPr>
          <p:sp>
            <p:nvSpPr>
              <p:cNvPr id="2970" name="Google Shape;2970;p32"/>
              <p:cNvSpPr/>
              <p:nvPr/>
            </p:nvSpPr>
            <p:spPr>
              <a:xfrm>
                <a:off x="825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32"/>
              <p:cNvSpPr/>
              <p:nvPr/>
            </p:nvSpPr>
            <p:spPr>
              <a:xfrm>
                <a:off x="1053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32"/>
              <p:cNvSpPr/>
              <p:nvPr/>
            </p:nvSpPr>
            <p:spPr>
              <a:xfrm>
                <a:off x="1282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32"/>
              <p:cNvSpPr/>
              <p:nvPr/>
            </p:nvSpPr>
            <p:spPr>
              <a:xfrm>
                <a:off x="1510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32"/>
              <p:cNvSpPr/>
              <p:nvPr/>
            </p:nvSpPr>
            <p:spPr>
              <a:xfrm>
                <a:off x="1739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32"/>
              <p:cNvSpPr/>
              <p:nvPr/>
            </p:nvSpPr>
            <p:spPr>
              <a:xfrm>
                <a:off x="1968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32"/>
              <p:cNvSpPr/>
              <p:nvPr/>
            </p:nvSpPr>
            <p:spPr>
              <a:xfrm>
                <a:off x="2196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32"/>
              <p:cNvSpPr/>
              <p:nvPr/>
            </p:nvSpPr>
            <p:spPr>
              <a:xfrm>
                <a:off x="2425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32"/>
              <p:cNvSpPr/>
              <p:nvPr/>
            </p:nvSpPr>
            <p:spPr>
              <a:xfrm>
                <a:off x="2653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32"/>
              <p:cNvSpPr/>
              <p:nvPr/>
            </p:nvSpPr>
            <p:spPr>
              <a:xfrm>
                <a:off x="2882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32"/>
              <p:cNvSpPr/>
              <p:nvPr/>
            </p:nvSpPr>
            <p:spPr>
              <a:xfrm>
                <a:off x="3111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32"/>
              <p:cNvSpPr/>
              <p:nvPr/>
            </p:nvSpPr>
            <p:spPr>
              <a:xfrm>
                <a:off x="3339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32"/>
              <p:cNvSpPr/>
              <p:nvPr/>
            </p:nvSpPr>
            <p:spPr>
              <a:xfrm>
                <a:off x="3568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32"/>
              <p:cNvSpPr/>
              <p:nvPr/>
            </p:nvSpPr>
            <p:spPr>
              <a:xfrm>
                <a:off x="3796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32"/>
              <p:cNvSpPr/>
              <p:nvPr/>
            </p:nvSpPr>
            <p:spPr>
              <a:xfrm>
                <a:off x="4025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32"/>
              <p:cNvSpPr/>
              <p:nvPr/>
            </p:nvSpPr>
            <p:spPr>
              <a:xfrm>
                <a:off x="4254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32"/>
              <p:cNvSpPr/>
              <p:nvPr/>
            </p:nvSpPr>
            <p:spPr>
              <a:xfrm>
                <a:off x="4482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32"/>
              <p:cNvSpPr/>
              <p:nvPr/>
            </p:nvSpPr>
            <p:spPr>
              <a:xfrm>
                <a:off x="4711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32"/>
              <p:cNvSpPr/>
              <p:nvPr/>
            </p:nvSpPr>
            <p:spPr>
              <a:xfrm>
                <a:off x="4939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32"/>
              <p:cNvSpPr/>
              <p:nvPr/>
            </p:nvSpPr>
            <p:spPr>
              <a:xfrm>
                <a:off x="5168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32"/>
              <p:cNvSpPr/>
              <p:nvPr/>
            </p:nvSpPr>
            <p:spPr>
              <a:xfrm>
                <a:off x="5397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32"/>
              <p:cNvSpPr/>
              <p:nvPr/>
            </p:nvSpPr>
            <p:spPr>
              <a:xfrm>
                <a:off x="5625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32"/>
              <p:cNvSpPr/>
              <p:nvPr/>
            </p:nvSpPr>
            <p:spPr>
              <a:xfrm>
                <a:off x="5854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32"/>
              <p:cNvSpPr/>
              <p:nvPr/>
            </p:nvSpPr>
            <p:spPr>
              <a:xfrm>
                <a:off x="6082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32"/>
              <p:cNvSpPr/>
              <p:nvPr/>
            </p:nvSpPr>
            <p:spPr>
              <a:xfrm>
                <a:off x="6311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32"/>
              <p:cNvSpPr/>
              <p:nvPr/>
            </p:nvSpPr>
            <p:spPr>
              <a:xfrm>
                <a:off x="6540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32"/>
              <p:cNvSpPr/>
              <p:nvPr/>
            </p:nvSpPr>
            <p:spPr>
              <a:xfrm>
                <a:off x="6768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32"/>
              <p:cNvSpPr/>
              <p:nvPr/>
            </p:nvSpPr>
            <p:spPr>
              <a:xfrm>
                <a:off x="6997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32"/>
              <p:cNvSpPr/>
              <p:nvPr/>
            </p:nvSpPr>
            <p:spPr>
              <a:xfrm>
                <a:off x="7225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32"/>
              <p:cNvSpPr/>
              <p:nvPr/>
            </p:nvSpPr>
            <p:spPr>
              <a:xfrm>
                <a:off x="7454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32"/>
              <p:cNvSpPr/>
              <p:nvPr/>
            </p:nvSpPr>
            <p:spPr>
              <a:xfrm>
                <a:off x="7683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32"/>
              <p:cNvSpPr/>
              <p:nvPr/>
            </p:nvSpPr>
            <p:spPr>
              <a:xfrm>
                <a:off x="7911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32"/>
              <p:cNvSpPr/>
              <p:nvPr/>
            </p:nvSpPr>
            <p:spPr>
              <a:xfrm>
                <a:off x="8140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03" name="Google Shape;3003;p32"/>
            <p:cNvGrpSpPr/>
            <p:nvPr/>
          </p:nvGrpSpPr>
          <p:grpSpPr>
            <a:xfrm>
              <a:off x="872400" y="4895200"/>
              <a:ext cx="7399200" cy="170700"/>
              <a:chOff x="825125" y="94600"/>
              <a:chExt cx="7399200" cy="170700"/>
            </a:xfrm>
          </p:grpSpPr>
          <p:sp>
            <p:nvSpPr>
              <p:cNvPr id="3004" name="Google Shape;3004;p32"/>
              <p:cNvSpPr/>
              <p:nvPr/>
            </p:nvSpPr>
            <p:spPr>
              <a:xfrm>
                <a:off x="825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32"/>
              <p:cNvSpPr/>
              <p:nvPr/>
            </p:nvSpPr>
            <p:spPr>
              <a:xfrm>
                <a:off x="1053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32"/>
              <p:cNvSpPr/>
              <p:nvPr/>
            </p:nvSpPr>
            <p:spPr>
              <a:xfrm>
                <a:off x="1282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32"/>
              <p:cNvSpPr/>
              <p:nvPr/>
            </p:nvSpPr>
            <p:spPr>
              <a:xfrm>
                <a:off x="1510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32"/>
              <p:cNvSpPr/>
              <p:nvPr/>
            </p:nvSpPr>
            <p:spPr>
              <a:xfrm>
                <a:off x="1739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32"/>
              <p:cNvSpPr/>
              <p:nvPr/>
            </p:nvSpPr>
            <p:spPr>
              <a:xfrm>
                <a:off x="1968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32"/>
              <p:cNvSpPr/>
              <p:nvPr/>
            </p:nvSpPr>
            <p:spPr>
              <a:xfrm>
                <a:off x="2196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32"/>
              <p:cNvSpPr/>
              <p:nvPr/>
            </p:nvSpPr>
            <p:spPr>
              <a:xfrm>
                <a:off x="2425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32"/>
              <p:cNvSpPr/>
              <p:nvPr/>
            </p:nvSpPr>
            <p:spPr>
              <a:xfrm>
                <a:off x="2653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32"/>
              <p:cNvSpPr/>
              <p:nvPr/>
            </p:nvSpPr>
            <p:spPr>
              <a:xfrm>
                <a:off x="2882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32"/>
              <p:cNvSpPr/>
              <p:nvPr/>
            </p:nvSpPr>
            <p:spPr>
              <a:xfrm>
                <a:off x="3111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32"/>
              <p:cNvSpPr/>
              <p:nvPr/>
            </p:nvSpPr>
            <p:spPr>
              <a:xfrm>
                <a:off x="3339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32"/>
              <p:cNvSpPr/>
              <p:nvPr/>
            </p:nvSpPr>
            <p:spPr>
              <a:xfrm>
                <a:off x="3568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32"/>
              <p:cNvSpPr/>
              <p:nvPr/>
            </p:nvSpPr>
            <p:spPr>
              <a:xfrm>
                <a:off x="3796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32"/>
              <p:cNvSpPr/>
              <p:nvPr/>
            </p:nvSpPr>
            <p:spPr>
              <a:xfrm>
                <a:off x="4025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32"/>
              <p:cNvSpPr/>
              <p:nvPr/>
            </p:nvSpPr>
            <p:spPr>
              <a:xfrm>
                <a:off x="4254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32"/>
              <p:cNvSpPr/>
              <p:nvPr/>
            </p:nvSpPr>
            <p:spPr>
              <a:xfrm>
                <a:off x="4482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32"/>
              <p:cNvSpPr/>
              <p:nvPr/>
            </p:nvSpPr>
            <p:spPr>
              <a:xfrm>
                <a:off x="4711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32"/>
              <p:cNvSpPr/>
              <p:nvPr/>
            </p:nvSpPr>
            <p:spPr>
              <a:xfrm>
                <a:off x="4939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32"/>
              <p:cNvSpPr/>
              <p:nvPr/>
            </p:nvSpPr>
            <p:spPr>
              <a:xfrm>
                <a:off x="5168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32"/>
              <p:cNvSpPr/>
              <p:nvPr/>
            </p:nvSpPr>
            <p:spPr>
              <a:xfrm>
                <a:off x="5397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32"/>
              <p:cNvSpPr/>
              <p:nvPr/>
            </p:nvSpPr>
            <p:spPr>
              <a:xfrm>
                <a:off x="5625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32"/>
              <p:cNvSpPr/>
              <p:nvPr/>
            </p:nvSpPr>
            <p:spPr>
              <a:xfrm>
                <a:off x="5854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32"/>
              <p:cNvSpPr/>
              <p:nvPr/>
            </p:nvSpPr>
            <p:spPr>
              <a:xfrm>
                <a:off x="6082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32"/>
              <p:cNvSpPr/>
              <p:nvPr/>
            </p:nvSpPr>
            <p:spPr>
              <a:xfrm>
                <a:off x="6311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32"/>
              <p:cNvSpPr/>
              <p:nvPr/>
            </p:nvSpPr>
            <p:spPr>
              <a:xfrm>
                <a:off x="6540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32"/>
              <p:cNvSpPr/>
              <p:nvPr/>
            </p:nvSpPr>
            <p:spPr>
              <a:xfrm>
                <a:off x="6768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32"/>
              <p:cNvSpPr/>
              <p:nvPr/>
            </p:nvSpPr>
            <p:spPr>
              <a:xfrm>
                <a:off x="6997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32"/>
              <p:cNvSpPr/>
              <p:nvPr/>
            </p:nvSpPr>
            <p:spPr>
              <a:xfrm>
                <a:off x="7225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32"/>
              <p:cNvSpPr/>
              <p:nvPr/>
            </p:nvSpPr>
            <p:spPr>
              <a:xfrm>
                <a:off x="7454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32"/>
              <p:cNvSpPr/>
              <p:nvPr/>
            </p:nvSpPr>
            <p:spPr>
              <a:xfrm>
                <a:off x="7683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32"/>
              <p:cNvSpPr/>
              <p:nvPr/>
            </p:nvSpPr>
            <p:spPr>
              <a:xfrm>
                <a:off x="7911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32"/>
              <p:cNvSpPr/>
              <p:nvPr/>
            </p:nvSpPr>
            <p:spPr>
              <a:xfrm>
                <a:off x="8140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037" name="Google Shape;3037;p32"/>
          <p:cNvSpPr/>
          <p:nvPr/>
        </p:nvSpPr>
        <p:spPr>
          <a:xfrm>
            <a:off x="7921750" y="650"/>
            <a:ext cx="12507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38" name="Google Shape;3038;p32"/>
          <p:cNvGrpSpPr/>
          <p:nvPr/>
        </p:nvGrpSpPr>
        <p:grpSpPr>
          <a:xfrm>
            <a:off x="8492773" y="2927822"/>
            <a:ext cx="374136" cy="1810230"/>
            <a:chOff x="11203975" y="1531275"/>
            <a:chExt cx="572950" cy="2772175"/>
          </a:xfrm>
        </p:grpSpPr>
        <p:sp>
          <p:nvSpPr>
            <p:cNvPr id="3039" name="Google Shape;3039;p32"/>
            <p:cNvSpPr/>
            <p:nvPr/>
          </p:nvSpPr>
          <p:spPr>
            <a:xfrm>
              <a:off x="11203975" y="1531275"/>
              <a:ext cx="572950" cy="2772175"/>
            </a:xfrm>
            <a:custGeom>
              <a:avLst/>
              <a:gdLst/>
              <a:ahLst/>
              <a:cxnLst/>
              <a:rect l="l" t="t" r="r" b="b"/>
              <a:pathLst>
                <a:path w="22918" h="110887" extrusionOk="0">
                  <a:moveTo>
                    <a:pt x="0" y="0"/>
                  </a:moveTo>
                  <a:lnTo>
                    <a:pt x="0" y="110887"/>
                  </a:lnTo>
                  <a:lnTo>
                    <a:pt x="22918" y="110887"/>
                  </a:lnTo>
                  <a:lnTo>
                    <a:pt x="229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32"/>
            <p:cNvSpPr/>
            <p:nvPr/>
          </p:nvSpPr>
          <p:spPr>
            <a:xfrm>
              <a:off x="11294825" y="2668750"/>
              <a:ext cx="391250" cy="83300"/>
            </a:xfrm>
            <a:custGeom>
              <a:avLst/>
              <a:gdLst/>
              <a:ahLst/>
              <a:cxnLst/>
              <a:rect l="l" t="t" r="r" b="b"/>
              <a:pathLst>
                <a:path w="15650" h="3332" extrusionOk="0">
                  <a:moveTo>
                    <a:pt x="1" y="0"/>
                  </a:moveTo>
                  <a:lnTo>
                    <a:pt x="1" y="3332"/>
                  </a:lnTo>
                  <a:lnTo>
                    <a:pt x="15649" y="3332"/>
                  </a:lnTo>
                  <a:lnTo>
                    <a:pt x="15649" y="0"/>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32"/>
            <p:cNvSpPr/>
            <p:nvPr/>
          </p:nvSpPr>
          <p:spPr>
            <a:xfrm>
              <a:off x="11294825" y="2896750"/>
              <a:ext cx="391250" cy="50500"/>
            </a:xfrm>
            <a:custGeom>
              <a:avLst/>
              <a:gdLst/>
              <a:ahLst/>
              <a:cxnLst/>
              <a:rect l="l" t="t" r="r" b="b"/>
              <a:pathLst>
                <a:path w="15650" h="2020" extrusionOk="0">
                  <a:moveTo>
                    <a:pt x="1" y="0"/>
                  </a:moveTo>
                  <a:lnTo>
                    <a:pt x="1" y="2019"/>
                  </a:lnTo>
                  <a:lnTo>
                    <a:pt x="15649" y="2019"/>
                  </a:lnTo>
                  <a:lnTo>
                    <a:pt x="15649" y="0"/>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32"/>
            <p:cNvSpPr/>
            <p:nvPr/>
          </p:nvSpPr>
          <p:spPr>
            <a:xfrm>
              <a:off x="11294825" y="2994325"/>
              <a:ext cx="391250" cy="64825"/>
            </a:xfrm>
            <a:custGeom>
              <a:avLst/>
              <a:gdLst/>
              <a:ahLst/>
              <a:cxnLst/>
              <a:rect l="l" t="t" r="r" b="b"/>
              <a:pathLst>
                <a:path w="15650" h="2593" extrusionOk="0">
                  <a:moveTo>
                    <a:pt x="1" y="1"/>
                  </a:moveTo>
                  <a:lnTo>
                    <a:pt x="1" y="2592"/>
                  </a:lnTo>
                  <a:lnTo>
                    <a:pt x="15649" y="2592"/>
                  </a:lnTo>
                  <a:lnTo>
                    <a:pt x="15649" y="1"/>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32"/>
            <p:cNvSpPr/>
            <p:nvPr/>
          </p:nvSpPr>
          <p:spPr>
            <a:xfrm>
              <a:off x="11294825" y="3128950"/>
              <a:ext cx="391250" cy="32825"/>
            </a:xfrm>
            <a:custGeom>
              <a:avLst/>
              <a:gdLst/>
              <a:ahLst/>
              <a:cxnLst/>
              <a:rect l="l" t="t" r="r" b="b"/>
              <a:pathLst>
                <a:path w="15650" h="1313" extrusionOk="0">
                  <a:moveTo>
                    <a:pt x="1" y="0"/>
                  </a:moveTo>
                  <a:lnTo>
                    <a:pt x="1" y="1313"/>
                  </a:lnTo>
                  <a:lnTo>
                    <a:pt x="15649" y="1313"/>
                  </a:lnTo>
                  <a:lnTo>
                    <a:pt x="15649" y="0"/>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32"/>
            <p:cNvSpPr/>
            <p:nvPr/>
          </p:nvSpPr>
          <p:spPr>
            <a:xfrm>
              <a:off x="11294825" y="3198775"/>
              <a:ext cx="391250" cy="27800"/>
            </a:xfrm>
            <a:custGeom>
              <a:avLst/>
              <a:gdLst/>
              <a:ahLst/>
              <a:cxnLst/>
              <a:rect l="l" t="t" r="r" b="b"/>
              <a:pathLst>
                <a:path w="15650" h="1112" extrusionOk="0">
                  <a:moveTo>
                    <a:pt x="1" y="0"/>
                  </a:moveTo>
                  <a:lnTo>
                    <a:pt x="1" y="1111"/>
                  </a:lnTo>
                  <a:lnTo>
                    <a:pt x="15649" y="1111"/>
                  </a:lnTo>
                  <a:lnTo>
                    <a:pt x="15649" y="0"/>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32"/>
            <p:cNvSpPr/>
            <p:nvPr/>
          </p:nvSpPr>
          <p:spPr>
            <a:xfrm>
              <a:off x="11294825" y="3254300"/>
              <a:ext cx="391250" cy="23575"/>
            </a:xfrm>
            <a:custGeom>
              <a:avLst/>
              <a:gdLst/>
              <a:ahLst/>
              <a:cxnLst/>
              <a:rect l="l" t="t" r="r" b="b"/>
              <a:pathLst>
                <a:path w="15650" h="943" extrusionOk="0">
                  <a:moveTo>
                    <a:pt x="1" y="1"/>
                  </a:moveTo>
                  <a:lnTo>
                    <a:pt x="1" y="943"/>
                  </a:lnTo>
                  <a:lnTo>
                    <a:pt x="15649" y="943"/>
                  </a:lnTo>
                  <a:lnTo>
                    <a:pt x="15649" y="1"/>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32"/>
            <p:cNvSpPr/>
            <p:nvPr/>
          </p:nvSpPr>
          <p:spPr>
            <a:xfrm>
              <a:off x="11294825" y="3342650"/>
              <a:ext cx="391250" cy="47125"/>
            </a:xfrm>
            <a:custGeom>
              <a:avLst/>
              <a:gdLst/>
              <a:ahLst/>
              <a:cxnLst/>
              <a:rect l="l" t="t" r="r" b="b"/>
              <a:pathLst>
                <a:path w="15650" h="1885" extrusionOk="0">
                  <a:moveTo>
                    <a:pt x="1" y="0"/>
                  </a:moveTo>
                  <a:lnTo>
                    <a:pt x="1" y="1885"/>
                  </a:lnTo>
                  <a:lnTo>
                    <a:pt x="15649" y="1885"/>
                  </a:lnTo>
                  <a:lnTo>
                    <a:pt x="15649" y="0"/>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32"/>
            <p:cNvSpPr/>
            <p:nvPr/>
          </p:nvSpPr>
          <p:spPr>
            <a:xfrm>
              <a:off x="11294825" y="3417525"/>
              <a:ext cx="391250" cy="32825"/>
            </a:xfrm>
            <a:custGeom>
              <a:avLst/>
              <a:gdLst/>
              <a:ahLst/>
              <a:cxnLst/>
              <a:rect l="l" t="t" r="r" b="b"/>
              <a:pathLst>
                <a:path w="15650" h="1313" extrusionOk="0">
                  <a:moveTo>
                    <a:pt x="1" y="0"/>
                  </a:moveTo>
                  <a:lnTo>
                    <a:pt x="1" y="1313"/>
                  </a:lnTo>
                  <a:lnTo>
                    <a:pt x="15649" y="1313"/>
                  </a:lnTo>
                  <a:lnTo>
                    <a:pt x="15649" y="0"/>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32"/>
            <p:cNvSpPr/>
            <p:nvPr/>
          </p:nvSpPr>
          <p:spPr>
            <a:xfrm>
              <a:off x="11294825" y="3500800"/>
              <a:ext cx="391250" cy="97625"/>
            </a:xfrm>
            <a:custGeom>
              <a:avLst/>
              <a:gdLst/>
              <a:ahLst/>
              <a:cxnLst/>
              <a:rect l="l" t="t" r="r" b="b"/>
              <a:pathLst>
                <a:path w="15650" h="3905" extrusionOk="0">
                  <a:moveTo>
                    <a:pt x="1" y="1"/>
                  </a:moveTo>
                  <a:lnTo>
                    <a:pt x="1" y="3905"/>
                  </a:lnTo>
                  <a:lnTo>
                    <a:pt x="15649" y="3905"/>
                  </a:lnTo>
                  <a:lnTo>
                    <a:pt x="15649" y="1"/>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32"/>
            <p:cNvSpPr/>
            <p:nvPr/>
          </p:nvSpPr>
          <p:spPr>
            <a:xfrm>
              <a:off x="11294825" y="3640475"/>
              <a:ext cx="391250" cy="25250"/>
            </a:xfrm>
            <a:custGeom>
              <a:avLst/>
              <a:gdLst/>
              <a:ahLst/>
              <a:cxnLst/>
              <a:rect l="l" t="t" r="r" b="b"/>
              <a:pathLst>
                <a:path w="15650" h="1010" extrusionOk="0">
                  <a:moveTo>
                    <a:pt x="1" y="0"/>
                  </a:moveTo>
                  <a:lnTo>
                    <a:pt x="1" y="1010"/>
                  </a:lnTo>
                  <a:lnTo>
                    <a:pt x="15649" y="1010"/>
                  </a:lnTo>
                  <a:lnTo>
                    <a:pt x="15649" y="0"/>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32"/>
            <p:cNvSpPr/>
            <p:nvPr/>
          </p:nvSpPr>
          <p:spPr>
            <a:xfrm>
              <a:off x="11294825" y="3696850"/>
              <a:ext cx="391250" cy="24425"/>
            </a:xfrm>
            <a:custGeom>
              <a:avLst/>
              <a:gdLst/>
              <a:ahLst/>
              <a:cxnLst/>
              <a:rect l="l" t="t" r="r" b="b"/>
              <a:pathLst>
                <a:path w="15650" h="977" extrusionOk="0">
                  <a:moveTo>
                    <a:pt x="1" y="0"/>
                  </a:moveTo>
                  <a:lnTo>
                    <a:pt x="1" y="976"/>
                  </a:lnTo>
                  <a:lnTo>
                    <a:pt x="15649" y="976"/>
                  </a:lnTo>
                  <a:lnTo>
                    <a:pt x="15649" y="0"/>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32"/>
            <p:cNvSpPr/>
            <p:nvPr/>
          </p:nvSpPr>
          <p:spPr>
            <a:xfrm>
              <a:off x="11294825" y="3780125"/>
              <a:ext cx="391250" cy="55550"/>
            </a:xfrm>
            <a:custGeom>
              <a:avLst/>
              <a:gdLst/>
              <a:ahLst/>
              <a:cxnLst/>
              <a:rect l="l" t="t" r="r" b="b"/>
              <a:pathLst>
                <a:path w="15650" h="2222" extrusionOk="0">
                  <a:moveTo>
                    <a:pt x="1" y="1"/>
                  </a:moveTo>
                  <a:lnTo>
                    <a:pt x="1" y="2222"/>
                  </a:lnTo>
                  <a:lnTo>
                    <a:pt x="15649" y="2222"/>
                  </a:lnTo>
                  <a:lnTo>
                    <a:pt x="15649" y="1"/>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32"/>
            <p:cNvSpPr/>
            <p:nvPr/>
          </p:nvSpPr>
          <p:spPr>
            <a:xfrm>
              <a:off x="11294825" y="3864275"/>
              <a:ext cx="391250" cy="88350"/>
            </a:xfrm>
            <a:custGeom>
              <a:avLst/>
              <a:gdLst/>
              <a:ahLst/>
              <a:cxnLst/>
              <a:rect l="l" t="t" r="r" b="b"/>
              <a:pathLst>
                <a:path w="15650" h="3534" extrusionOk="0">
                  <a:moveTo>
                    <a:pt x="1" y="0"/>
                  </a:moveTo>
                  <a:lnTo>
                    <a:pt x="1" y="3534"/>
                  </a:lnTo>
                  <a:lnTo>
                    <a:pt x="15649" y="3534"/>
                  </a:lnTo>
                  <a:lnTo>
                    <a:pt x="15649" y="0"/>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32"/>
            <p:cNvSpPr/>
            <p:nvPr/>
          </p:nvSpPr>
          <p:spPr>
            <a:xfrm>
              <a:off x="11294825" y="3984575"/>
              <a:ext cx="391250" cy="42100"/>
            </a:xfrm>
            <a:custGeom>
              <a:avLst/>
              <a:gdLst/>
              <a:ahLst/>
              <a:cxnLst/>
              <a:rect l="l" t="t" r="r" b="b"/>
              <a:pathLst>
                <a:path w="15650" h="1684" extrusionOk="0">
                  <a:moveTo>
                    <a:pt x="1" y="0"/>
                  </a:moveTo>
                  <a:lnTo>
                    <a:pt x="1" y="1683"/>
                  </a:lnTo>
                  <a:lnTo>
                    <a:pt x="15649" y="1683"/>
                  </a:lnTo>
                  <a:lnTo>
                    <a:pt x="15649" y="0"/>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32"/>
            <p:cNvSpPr/>
            <p:nvPr/>
          </p:nvSpPr>
          <p:spPr>
            <a:xfrm>
              <a:off x="11294825" y="4059450"/>
              <a:ext cx="391250" cy="32850"/>
            </a:xfrm>
            <a:custGeom>
              <a:avLst/>
              <a:gdLst/>
              <a:ahLst/>
              <a:cxnLst/>
              <a:rect l="l" t="t" r="r" b="b"/>
              <a:pathLst>
                <a:path w="15650" h="1314" extrusionOk="0">
                  <a:moveTo>
                    <a:pt x="1" y="1"/>
                  </a:moveTo>
                  <a:lnTo>
                    <a:pt x="1" y="1313"/>
                  </a:lnTo>
                  <a:lnTo>
                    <a:pt x="15649" y="1313"/>
                  </a:lnTo>
                  <a:lnTo>
                    <a:pt x="15649" y="1"/>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32"/>
            <p:cNvSpPr/>
            <p:nvPr/>
          </p:nvSpPr>
          <p:spPr>
            <a:xfrm>
              <a:off x="11294825" y="4166300"/>
              <a:ext cx="391250" cy="32850"/>
            </a:xfrm>
            <a:custGeom>
              <a:avLst/>
              <a:gdLst/>
              <a:ahLst/>
              <a:cxnLst/>
              <a:rect l="l" t="t" r="r" b="b"/>
              <a:pathLst>
                <a:path w="15650" h="1314" extrusionOk="0">
                  <a:moveTo>
                    <a:pt x="1" y="1"/>
                  </a:moveTo>
                  <a:lnTo>
                    <a:pt x="1" y="1313"/>
                  </a:lnTo>
                  <a:lnTo>
                    <a:pt x="15649" y="1313"/>
                  </a:lnTo>
                  <a:lnTo>
                    <a:pt x="15649" y="1"/>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32"/>
            <p:cNvSpPr/>
            <p:nvPr/>
          </p:nvSpPr>
          <p:spPr>
            <a:xfrm>
              <a:off x="11294825" y="2803350"/>
              <a:ext cx="391250" cy="42100"/>
            </a:xfrm>
            <a:custGeom>
              <a:avLst/>
              <a:gdLst/>
              <a:ahLst/>
              <a:cxnLst/>
              <a:rect l="l" t="t" r="r" b="b"/>
              <a:pathLst>
                <a:path w="15650" h="1684" extrusionOk="0">
                  <a:moveTo>
                    <a:pt x="1" y="1"/>
                  </a:moveTo>
                  <a:lnTo>
                    <a:pt x="1" y="1683"/>
                  </a:lnTo>
                  <a:lnTo>
                    <a:pt x="15649" y="1683"/>
                  </a:lnTo>
                  <a:lnTo>
                    <a:pt x="15649" y="1"/>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32"/>
            <p:cNvSpPr/>
            <p:nvPr/>
          </p:nvSpPr>
          <p:spPr>
            <a:xfrm>
              <a:off x="11294825" y="2584600"/>
              <a:ext cx="391250" cy="32850"/>
            </a:xfrm>
            <a:custGeom>
              <a:avLst/>
              <a:gdLst/>
              <a:ahLst/>
              <a:cxnLst/>
              <a:rect l="l" t="t" r="r" b="b"/>
              <a:pathLst>
                <a:path w="15650" h="1314" extrusionOk="0">
                  <a:moveTo>
                    <a:pt x="1" y="1"/>
                  </a:moveTo>
                  <a:lnTo>
                    <a:pt x="1" y="1313"/>
                  </a:lnTo>
                  <a:lnTo>
                    <a:pt x="15649" y="1313"/>
                  </a:lnTo>
                  <a:lnTo>
                    <a:pt x="15649" y="1"/>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32"/>
            <p:cNvSpPr/>
            <p:nvPr/>
          </p:nvSpPr>
          <p:spPr>
            <a:xfrm>
              <a:off x="11294825" y="2519825"/>
              <a:ext cx="391250" cy="32000"/>
            </a:xfrm>
            <a:custGeom>
              <a:avLst/>
              <a:gdLst/>
              <a:ahLst/>
              <a:cxnLst/>
              <a:rect l="l" t="t" r="r" b="b"/>
              <a:pathLst>
                <a:path w="15650" h="1280" extrusionOk="0">
                  <a:moveTo>
                    <a:pt x="1" y="0"/>
                  </a:moveTo>
                  <a:lnTo>
                    <a:pt x="1" y="1279"/>
                  </a:lnTo>
                  <a:lnTo>
                    <a:pt x="15649" y="1279"/>
                  </a:lnTo>
                  <a:lnTo>
                    <a:pt x="15649" y="0"/>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32"/>
            <p:cNvSpPr/>
            <p:nvPr/>
          </p:nvSpPr>
          <p:spPr>
            <a:xfrm>
              <a:off x="11294825" y="2417175"/>
              <a:ext cx="391250" cy="42100"/>
            </a:xfrm>
            <a:custGeom>
              <a:avLst/>
              <a:gdLst/>
              <a:ahLst/>
              <a:cxnLst/>
              <a:rect l="l" t="t" r="r" b="b"/>
              <a:pathLst>
                <a:path w="15650" h="1684" extrusionOk="0">
                  <a:moveTo>
                    <a:pt x="1" y="1"/>
                  </a:moveTo>
                  <a:lnTo>
                    <a:pt x="1" y="1683"/>
                  </a:lnTo>
                  <a:lnTo>
                    <a:pt x="15649" y="1683"/>
                  </a:lnTo>
                  <a:lnTo>
                    <a:pt x="15649" y="1"/>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32"/>
            <p:cNvSpPr/>
            <p:nvPr/>
          </p:nvSpPr>
          <p:spPr>
            <a:xfrm>
              <a:off x="11294825" y="2328850"/>
              <a:ext cx="391250" cy="27775"/>
            </a:xfrm>
            <a:custGeom>
              <a:avLst/>
              <a:gdLst/>
              <a:ahLst/>
              <a:cxnLst/>
              <a:rect l="l" t="t" r="r" b="b"/>
              <a:pathLst>
                <a:path w="15650" h="1111" extrusionOk="0">
                  <a:moveTo>
                    <a:pt x="1" y="0"/>
                  </a:moveTo>
                  <a:lnTo>
                    <a:pt x="1" y="1111"/>
                  </a:lnTo>
                  <a:lnTo>
                    <a:pt x="15649" y="1111"/>
                  </a:lnTo>
                  <a:lnTo>
                    <a:pt x="15649" y="0"/>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32"/>
            <p:cNvSpPr/>
            <p:nvPr/>
          </p:nvSpPr>
          <p:spPr>
            <a:xfrm>
              <a:off x="11294825" y="2273325"/>
              <a:ext cx="391250" cy="27775"/>
            </a:xfrm>
            <a:custGeom>
              <a:avLst/>
              <a:gdLst/>
              <a:ahLst/>
              <a:cxnLst/>
              <a:rect l="l" t="t" r="r" b="b"/>
              <a:pathLst>
                <a:path w="15650" h="1111" extrusionOk="0">
                  <a:moveTo>
                    <a:pt x="1" y="0"/>
                  </a:moveTo>
                  <a:lnTo>
                    <a:pt x="1" y="1111"/>
                  </a:lnTo>
                  <a:lnTo>
                    <a:pt x="15649" y="1111"/>
                  </a:lnTo>
                  <a:lnTo>
                    <a:pt x="15649" y="0"/>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32"/>
            <p:cNvSpPr/>
            <p:nvPr/>
          </p:nvSpPr>
          <p:spPr>
            <a:xfrm>
              <a:off x="11294825" y="2121875"/>
              <a:ext cx="391250" cy="27800"/>
            </a:xfrm>
            <a:custGeom>
              <a:avLst/>
              <a:gdLst/>
              <a:ahLst/>
              <a:cxnLst/>
              <a:rect l="l" t="t" r="r" b="b"/>
              <a:pathLst>
                <a:path w="15650" h="1112" extrusionOk="0">
                  <a:moveTo>
                    <a:pt x="1" y="0"/>
                  </a:moveTo>
                  <a:lnTo>
                    <a:pt x="1" y="1111"/>
                  </a:lnTo>
                  <a:lnTo>
                    <a:pt x="15649" y="1111"/>
                  </a:lnTo>
                  <a:lnTo>
                    <a:pt x="15649" y="0"/>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32"/>
            <p:cNvSpPr/>
            <p:nvPr/>
          </p:nvSpPr>
          <p:spPr>
            <a:xfrm>
              <a:off x="11294825" y="2206000"/>
              <a:ext cx="391250" cy="27800"/>
            </a:xfrm>
            <a:custGeom>
              <a:avLst/>
              <a:gdLst/>
              <a:ahLst/>
              <a:cxnLst/>
              <a:rect l="l" t="t" r="r" b="b"/>
              <a:pathLst>
                <a:path w="15650" h="1112" extrusionOk="0">
                  <a:moveTo>
                    <a:pt x="1" y="1"/>
                  </a:moveTo>
                  <a:lnTo>
                    <a:pt x="1" y="1111"/>
                  </a:lnTo>
                  <a:lnTo>
                    <a:pt x="15649" y="1111"/>
                  </a:lnTo>
                  <a:lnTo>
                    <a:pt x="15649" y="1"/>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32"/>
            <p:cNvSpPr/>
            <p:nvPr/>
          </p:nvSpPr>
          <p:spPr>
            <a:xfrm>
              <a:off x="11294825" y="2021750"/>
              <a:ext cx="391250" cy="74900"/>
            </a:xfrm>
            <a:custGeom>
              <a:avLst/>
              <a:gdLst/>
              <a:ahLst/>
              <a:cxnLst/>
              <a:rect l="l" t="t" r="r" b="b"/>
              <a:pathLst>
                <a:path w="15650" h="2996" extrusionOk="0">
                  <a:moveTo>
                    <a:pt x="1" y="1"/>
                  </a:moveTo>
                  <a:lnTo>
                    <a:pt x="1" y="2996"/>
                  </a:lnTo>
                  <a:lnTo>
                    <a:pt x="15649" y="2996"/>
                  </a:lnTo>
                  <a:lnTo>
                    <a:pt x="15649" y="1"/>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32"/>
            <p:cNvSpPr/>
            <p:nvPr/>
          </p:nvSpPr>
          <p:spPr>
            <a:xfrm>
              <a:off x="11294825" y="1938475"/>
              <a:ext cx="391250" cy="46300"/>
            </a:xfrm>
            <a:custGeom>
              <a:avLst/>
              <a:gdLst/>
              <a:ahLst/>
              <a:cxnLst/>
              <a:rect l="l" t="t" r="r" b="b"/>
              <a:pathLst>
                <a:path w="15650" h="1852" extrusionOk="0">
                  <a:moveTo>
                    <a:pt x="1" y="0"/>
                  </a:moveTo>
                  <a:lnTo>
                    <a:pt x="1" y="1851"/>
                  </a:lnTo>
                  <a:lnTo>
                    <a:pt x="15649" y="1851"/>
                  </a:lnTo>
                  <a:lnTo>
                    <a:pt x="15649" y="0"/>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32"/>
            <p:cNvSpPr/>
            <p:nvPr/>
          </p:nvSpPr>
          <p:spPr>
            <a:xfrm>
              <a:off x="11294825" y="1872850"/>
              <a:ext cx="391250" cy="32825"/>
            </a:xfrm>
            <a:custGeom>
              <a:avLst/>
              <a:gdLst/>
              <a:ahLst/>
              <a:cxnLst/>
              <a:rect l="l" t="t" r="r" b="b"/>
              <a:pathLst>
                <a:path w="15650" h="1313" extrusionOk="0">
                  <a:moveTo>
                    <a:pt x="1" y="0"/>
                  </a:moveTo>
                  <a:lnTo>
                    <a:pt x="1" y="1313"/>
                  </a:lnTo>
                  <a:lnTo>
                    <a:pt x="15649" y="1313"/>
                  </a:lnTo>
                  <a:lnTo>
                    <a:pt x="15649" y="0"/>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32"/>
            <p:cNvSpPr/>
            <p:nvPr/>
          </p:nvSpPr>
          <p:spPr>
            <a:xfrm>
              <a:off x="11294825" y="1803000"/>
              <a:ext cx="391250" cy="28650"/>
            </a:xfrm>
            <a:custGeom>
              <a:avLst/>
              <a:gdLst/>
              <a:ahLst/>
              <a:cxnLst/>
              <a:rect l="l" t="t" r="r" b="b"/>
              <a:pathLst>
                <a:path w="15650" h="1146" extrusionOk="0">
                  <a:moveTo>
                    <a:pt x="1" y="1"/>
                  </a:moveTo>
                  <a:lnTo>
                    <a:pt x="1" y="1145"/>
                  </a:lnTo>
                  <a:lnTo>
                    <a:pt x="15649" y="1145"/>
                  </a:lnTo>
                  <a:lnTo>
                    <a:pt x="15649" y="1"/>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32"/>
            <p:cNvSpPr/>
            <p:nvPr/>
          </p:nvSpPr>
          <p:spPr>
            <a:xfrm>
              <a:off x="11294825" y="1723925"/>
              <a:ext cx="391250" cy="42100"/>
            </a:xfrm>
            <a:custGeom>
              <a:avLst/>
              <a:gdLst/>
              <a:ahLst/>
              <a:cxnLst/>
              <a:rect l="l" t="t" r="r" b="b"/>
              <a:pathLst>
                <a:path w="15650" h="1684" extrusionOk="0">
                  <a:moveTo>
                    <a:pt x="1" y="1"/>
                  </a:moveTo>
                  <a:lnTo>
                    <a:pt x="1" y="1683"/>
                  </a:lnTo>
                  <a:lnTo>
                    <a:pt x="15649" y="1683"/>
                  </a:lnTo>
                  <a:lnTo>
                    <a:pt x="15649" y="1"/>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32"/>
            <p:cNvSpPr/>
            <p:nvPr/>
          </p:nvSpPr>
          <p:spPr>
            <a:xfrm>
              <a:off x="11294825" y="1635575"/>
              <a:ext cx="391250" cy="42100"/>
            </a:xfrm>
            <a:custGeom>
              <a:avLst/>
              <a:gdLst/>
              <a:ahLst/>
              <a:cxnLst/>
              <a:rect l="l" t="t" r="r" b="b"/>
              <a:pathLst>
                <a:path w="15650" h="1684" extrusionOk="0">
                  <a:moveTo>
                    <a:pt x="1" y="1"/>
                  </a:moveTo>
                  <a:lnTo>
                    <a:pt x="1" y="1684"/>
                  </a:lnTo>
                  <a:lnTo>
                    <a:pt x="15649" y="1684"/>
                  </a:lnTo>
                  <a:lnTo>
                    <a:pt x="15649" y="1"/>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070" name="Google Shape;3070;p32"/>
          <p:cNvCxnSpPr/>
          <p:nvPr/>
        </p:nvCxnSpPr>
        <p:spPr>
          <a:xfrm rot="10800000">
            <a:off x="7894680" y="-4150"/>
            <a:ext cx="0" cy="5153100"/>
          </a:xfrm>
          <a:prstGeom prst="straightConnector1">
            <a:avLst/>
          </a:prstGeom>
          <a:noFill/>
          <a:ln w="9525" cap="flat" cmpd="sng">
            <a:solidFill>
              <a:schemeClr val="lt1"/>
            </a:solidFill>
            <a:prstDash val="dash"/>
            <a:round/>
            <a:headEnd type="none" w="med" len="med"/>
            <a:tailEnd type="none" w="med" len="med"/>
          </a:ln>
        </p:spPr>
      </p:cxnSp>
      <p:grpSp>
        <p:nvGrpSpPr>
          <p:cNvPr id="3071" name="Google Shape;3071;p32"/>
          <p:cNvGrpSpPr/>
          <p:nvPr/>
        </p:nvGrpSpPr>
        <p:grpSpPr>
          <a:xfrm>
            <a:off x="452892" y="426118"/>
            <a:ext cx="153418" cy="4258982"/>
            <a:chOff x="311698" y="222175"/>
            <a:chExt cx="168000" cy="4663800"/>
          </a:xfrm>
        </p:grpSpPr>
        <p:sp>
          <p:nvSpPr>
            <p:cNvPr id="3072" name="Google Shape;3072;p32"/>
            <p:cNvSpPr/>
            <p:nvPr/>
          </p:nvSpPr>
          <p:spPr>
            <a:xfrm>
              <a:off x="311698" y="222175"/>
              <a:ext cx="168000" cy="168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32"/>
            <p:cNvSpPr/>
            <p:nvPr/>
          </p:nvSpPr>
          <p:spPr>
            <a:xfrm>
              <a:off x="311698" y="4717975"/>
              <a:ext cx="168000" cy="168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74" name="Google Shape;3074;p32"/>
          <p:cNvGrpSpPr/>
          <p:nvPr/>
        </p:nvGrpSpPr>
        <p:grpSpPr>
          <a:xfrm>
            <a:off x="7387092" y="426118"/>
            <a:ext cx="153418" cy="4258982"/>
            <a:chOff x="311698" y="222175"/>
            <a:chExt cx="168000" cy="4663800"/>
          </a:xfrm>
        </p:grpSpPr>
        <p:sp>
          <p:nvSpPr>
            <p:cNvPr id="3075" name="Google Shape;3075;p32"/>
            <p:cNvSpPr/>
            <p:nvPr/>
          </p:nvSpPr>
          <p:spPr>
            <a:xfrm>
              <a:off x="311698" y="222175"/>
              <a:ext cx="168000" cy="168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32"/>
            <p:cNvSpPr/>
            <p:nvPr/>
          </p:nvSpPr>
          <p:spPr>
            <a:xfrm>
              <a:off x="311698" y="4717975"/>
              <a:ext cx="168000" cy="168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8"/>
        <p:cNvGrpSpPr/>
        <p:nvPr/>
      </p:nvGrpSpPr>
      <p:grpSpPr>
        <a:xfrm>
          <a:off x="0" y="0"/>
          <a:ext cx="0" cy="0"/>
          <a:chOff x="0" y="0"/>
          <a:chExt cx="0" cy="0"/>
        </a:xfrm>
      </p:grpSpPr>
      <p:grpSp>
        <p:nvGrpSpPr>
          <p:cNvPr id="139" name="Google Shape;139;p3"/>
          <p:cNvGrpSpPr/>
          <p:nvPr/>
        </p:nvGrpSpPr>
        <p:grpSpPr>
          <a:xfrm>
            <a:off x="340413" y="324000"/>
            <a:ext cx="7372200" cy="4495500"/>
            <a:chOff x="525000" y="324000"/>
            <a:chExt cx="7372200" cy="4495500"/>
          </a:xfrm>
        </p:grpSpPr>
        <p:sp>
          <p:nvSpPr>
            <p:cNvPr id="140" name="Google Shape;140;p3"/>
            <p:cNvSpPr/>
            <p:nvPr/>
          </p:nvSpPr>
          <p:spPr>
            <a:xfrm>
              <a:off x="525000" y="324000"/>
              <a:ext cx="7372200" cy="4495500"/>
            </a:xfrm>
            <a:prstGeom prst="rect">
              <a:avLst/>
            </a:prstGeom>
            <a:solidFill>
              <a:schemeClr val="lt1"/>
            </a:solidFill>
            <a:ln>
              <a:noFill/>
            </a:ln>
            <a:effectLst>
              <a:outerShdw dist="95250" dir="2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 name="Google Shape;141;p3"/>
            <p:cNvGrpSpPr/>
            <p:nvPr/>
          </p:nvGrpSpPr>
          <p:grpSpPr>
            <a:xfrm>
              <a:off x="634275" y="403375"/>
              <a:ext cx="7138146" cy="4335573"/>
              <a:chOff x="634275" y="403375"/>
              <a:chExt cx="7138146" cy="4335573"/>
            </a:xfrm>
          </p:grpSpPr>
          <p:grpSp>
            <p:nvGrpSpPr>
              <p:cNvPr id="142" name="Google Shape;142;p3"/>
              <p:cNvGrpSpPr/>
              <p:nvPr/>
            </p:nvGrpSpPr>
            <p:grpSpPr>
              <a:xfrm>
                <a:off x="634275" y="403375"/>
                <a:ext cx="3937746" cy="4335573"/>
                <a:chOff x="634275" y="403375"/>
                <a:chExt cx="3937746" cy="4335573"/>
              </a:xfrm>
            </p:grpSpPr>
            <p:sp>
              <p:nvSpPr>
                <p:cNvPr id="143" name="Google Shape;143;p3"/>
                <p:cNvSpPr/>
                <p:nvPr/>
              </p:nvSpPr>
              <p:spPr>
                <a:xfrm>
                  <a:off x="634275" y="403375"/>
                  <a:ext cx="3937746" cy="2168392"/>
                </a:xfrm>
                <a:custGeom>
                  <a:avLst/>
                  <a:gdLst/>
                  <a:ahLst/>
                  <a:cxnLst/>
                  <a:rect l="l" t="t" r="r" b="b"/>
                  <a:pathLst>
                    <a:path w="119907" h="66029" extrusionOk="0">
                      <a:moveTo>
                        <a:pt x="8817" y="1"/>
                      </a:moveTo>
                      <a:lnTo>
                        <a:pt x="8784" y="809"/>
                      </a:lnTo>
                      <a:lnTo>
                        <a:pt x="8750" y="1751"/>
                      </a:lnTo>
                      <a:lnTo>
                        <a:pt x="8649" y="2626"/>
                      </a:lnTo>
                      <a:lnTo>
                        <a:pt x="8481" y="3467"/>
                      </a:lnTo>
                      <a:lnTo>
                        <a:pt x="8245" y="4241"/>
                      </a:lnTo>
                      <a:lnTo>
                        <a:pt x="7942" y="4948"/>
                      </a:lnTo>
                      <a:lnTo>
                        <a:pt x="7774" y="5251"/>
                      </a:lnTo>
                      <a:lnTo>
                        <a:pt x="7606" y="5587"/>
                      </a:lnTo>
                      <a:lnTo>
                        <a:pt x="7404" y="5890"/>
                      </a:lnTo>
                      <a:lnTo>
                        <a:pt x="7202" y="6159"/>
                      </a:lnTo>
                      <a:lnTo>
                        <a:pt x="6966" y="6462"/>
                      </a:lnTo>
                      <a:lnTo>
                        <a:pt x="6731" y="6698"/>
                      </a:lnTo>
                      <a:lnTo>
                        <a:pt x="6461" y="6933"/>
                      </a:lnTo>
                      <a:lnTo>
                        <a:pt x="6192" y="7169"/>
                      </a:lnTo>
                      <a:lnTo>
                        <a:pt x="5889" y="7371"/>
                      </a:lnTo>
                      <a:lnTo>
                        <a:pt x="5586" y="7573"/>
                      </a:lnTo>
                      <a:lnTo>
                        <a:pt x="5284" y="7775"/>
                      </a:lnTo>
                      <a:lnTo>
                        <a:pt x="4947" y="7943"/>
                      </a:lnTo>
                      <a:lnTo>
                        <a:pt x="4240" y="8212"/>
                      </a:lnTo>
                      <a:lnTo>
                        <a:pt x="3466" y="8448"/>
                      </a:lnTo>
                      <a:lnTo>
                        <a:pt x="2659" y="8616"/>
                      </a:lnTo>
                      <a:lnTo>
                        <a:pt x="1750" y="8751"/>
                      </a:lnTo>
                      <a:lnTo>
                        <a:pt x="808" y="8784"/>
                      </a:lnTo>
                      <a:lnTo>
                        <a:pt x="0" y="8818"/>
                      </a:lnTo>
                      <a:lnTo>
                        <a:pt x="0" y="65961"/>
                      </a:lnTo>
                      <a:lnTo>
                        <a:pt x="0" y="66028"/>
                      </a:lnTo>
                      <a:lnTo>
                        <a:pt x="1649" y="66028"/>
                      </a:lnTo>
                      <a:lnTo>
                        <a:pt x="1649" y="65961"/>
                      </a:lnTo>
                      <a:lnTo>
                        <a:pt x="1649" y="10400"/>
                      </a:lnTo>
                      <a:lnTo>
                        <a:pt x="2625" y="10299"/>
                      </a:lnTo>
                      <a:lnTo>
                        <a:pt x="3534" y="10130"/>
                      </a:lnTo>
                      <a:lnTo>
                        <a:pt x="4409" y="9895"/>
                      </a:lnTo>
                      <a:lnTo>
                        <a:pt x="5216" y="9626"/>
                      </a:lnTo>
                      <a:lnTo>
                        <a:pt x="5957" y="9256"/>
                      </a:lnTo>
                      <a:lnTo>
                        <a:pt x="6663" y="8852"/>
                      </a:lnTo>
                      <a:lnTo>
                        <a:pt x="7303" y="8381"/>
                      </a:lnTo>
                      <a:lnTo>
                        <a:pt x="7606" y="8145"/>
                      </a:lnTo>
                      <a:lnTo>
                        <a:pt x="7875" y="7876"/>
                      </a:lnTo>
                      <a:lnTo>
                        <a:pt x="8144" y="7573"/>
                      </a:lnTo>
                      <a:lnTo>
                        <a:pt x="8413" y="7270"/>
                      </a:lnTo>
                      <a:lnTo>
                        <a:pt x="8649" y="6967"/>
                      </a:lnTo>
                      <a:lnTo>
                        <a:pt x="8884" y="6631"/>
                      </a:lnTo>
                      <a:lnTo>
                        <a:pt x="9288" y="5957"/>
                      </a:lnTo>
                      <a:lnTo>
                        <a:pt x="9625" y="5183"/>
                      </a:lnTo>
                      <a:lnTo>
                        <a:pt x="9928" y="4376"/>
                      </a:lnTo>
                      <a:lnTo>
                        <a:pt x="10130" y="3534"/>
                      </a:lnTo>
                      <a:lnTo>
                        <a:pt x="10298" y="2626"/>
                      </a:lnTo>
                      <a:lnTo>
                        <a:pt x="10399" y="1650"/>
                      </a:lnTo>
                      <a:lnTo>
                        <a:pt x="119907" y="1650"/>
                      </a:lnTo>
                      <a:lnTo>
                        <a:pt x="1199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rot="10800000" flipH="1">
                  <a:off x="634275" y="2570556"/>
                  <a:ext cx="3937746" cy="2168392"/>
                </a:xfrm>
                <a:custGeom>
                  <a:avLst/>
                  <a:gdLst/>
                  <a:ahLst/>
                  <a:cxnLst/>
                  <a:rect l="l" t="t" r="r" b="b"/>
                  <a:pathLst>
                    <a:path w="119907" h="66029" extrusionOk="0">
                      <a:moveTo>
                        <a:pt x="8817" y="1"/>
                      </a:moveTo>
                      <a:lnTo>
                        <a:pt x="8784" y="809"/>
                      </a:lnTo>
                      <a:lnTo>
                        <a:pt x="8750" y="1751"/>
                      </a:lnTo>
                      <a:lnTo>
                        <a:pt x="8649" y="2626"/>
                      </a:lnTo>
                      <a:lnTo>
                        <a:pt x="8481" y="3467"/>
                      </a:lnTo>
                      <a:lnTo>
                        <a:pt x="8245" y="4241"/>
                      </a:lnTo>
                      <a:lnTo>
                        <a:pt x="7942" y="4948"/>
                      </a:lnTo>
                      <a:lnTo>
                        <a:pt x="7774" y="5251"/>
                      </a:lnTo>
                      <a:lnTo>
                        <a:pt x="7606" y="5587"/>
                      </a:lnTo>
                      <a:lnTo>
                        <a:pt x="7404" y="5890"/>
                      </a:lnTo>
                      <a:lnTo>
                        <a:pt x="7202" y="6159"/>
                      </a:lnTo>
                      <a:lnTo>
                        <a:pt x="6966" y="6462"/>
                      </a:lnTo>
                      <a:lnTo>
                        <a:pt x="6731" y="6698"/>
                      </a:lnTo>
                      <a:lnTo>
                        <a:pt x="6461" y="6933"/>
                      </a:lnTo>
                      <a:lnTo>
                        <a:pt x="6192" y="7169"/>
                      </a:lnTo>
                      <a:lnTo>
                        <a:pt x="5889" y="7371"/>
                      </a:lnTo>
                      <a:lnTo>
                        <a:pt x="5586" y="7573"/>
                      </a:lnTo>
                      <a:lnTo>
                        <a:pt x="5284" y="7775"/>
                      </a:lnTo>
                      <a:lnTo>
                        <a:pt x="4947" y="7943"/>
                      </a:lnTo>
                      <a:lnTo>
                        <a:pt x="4240" y="8212"/>
                      </a:lnTo>
                      <a:lnTo>
                        <a:pt x="3466" y="8448"/>
                      </a:lnTo>
                      <a:lnTo>
                        <a:pt x="2659" y="8616"/>
                      </a:lnTo>
                      <a:lnTo>
                        <a:pt x="1750" y="8751"/>
                      </a:lnTo>
                      <a:lnTo>
                        <a:pt x="808" y="8784"/>
                      </a:lnTo>
                      <a:lnTo>
                        <a:pt x="0" y="8818"/>
                      </a:lnTo>
                      <a:lnTo>
                        <a:pt x="0" y="65961"/>
                      </a:lnTo>
                      <a:lnTo>
                        <a:pt x="0" y="66028"/>
                      </a:lnTo>
                      <a:lnTo>
                        <a:pt x="1649" y="66028"/>
                      </a:lnTo>
                      <a:lnTo>
                        <a:pt x="1649" y="65961"/>
                      </a:lnTo>
                      <a:lnTo>
                        <a:pt x="1649" y="10400"/>
                      </a:lnTo>
                      <a:lnTo>
                        <a:pt x="2625" y="10299"/>
                      </a:lnTo>
                      <a:lnTo>
                        <a:pt x="3534" y="10130"/>
                      </a:lnTo>
                      <a:lnTo>
                        <a:pt x="4409" y="9895"/>
                      </a:lnTo>
                      <a:lnTo>
                        <a:pt x="5216" y="9626"/>
                      </a:lnTo>
                      <a:lnTo>
                        <a:pt x="5957" y="9256"/>
                      </a:lnTo>
                      <a:lnTo>
                        <a:pt x="6663" y="8852"/>
                      </a:lnTo>
                      <a:lnTo>
                        <a:pt x="7303" y="8381"/>
                      </a:lnTo>
                      <a:lnTo>
                        <a:pt x="7606" y="8145"/>
                      </a:lnTo>
                      <a:lnTo>
                        <a:pt x="7875" y="7876"/>
                      </a:lnTo>
                      <a:lnTo>
                        <a:pt x="8144" y="7573"/>
                      </a:lnTo>
                      <a:lnTo>
                        <a:pt x="8413" y="7270"/>
                      </a:lnTo>
                      <a:lnTo>
                        <a:pt x="8649" y="6967"/>
                      </a:lnTo>
                      <a:lnTo>
                        <a:pt x="8884" y="6631"/>
                      </a:lnTo>
                      <a:lnTo>
                        <a:pt x="9288" y="5957"/>
                      </a:lnTo>
                      <a:lnTo>
                        <a:pt x="9625" y="5183"/>
                      </a:lnTo>
                      <a:lnTo>
                        <a:pt x="9928" y="4376"/>
                      </a:lnTo>
                      <a:lnTo>
                        <a:pt x="10130" y="3534"/>
                      </a:lnTo>
                      <a:lnTo>
                        <a:pt x="10298" y="2626"/>
                      </a:lnTo>
                      <a:lnTo>
                        <a:pt x="10399" y="1650"/>
                      </a:lnTo>
                      <a:lnTo>
                        <a:pt x="119907" y="1650"/>
                      </a:lnTo>
                      <a:lnTo>
                        <a:pt x="1199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 name="Google Shape;145;p3"/>
              <p:cNvGrpSpPr/>
              <p:nvPr/>
            </p:nvGrpSpPr>
            <p:grpSpPr>
              <a:xfrm flipH="1">
                <a:off x="3834675" y="403375"/>
                <a:ext cx="3937746" cy="4335573"/>
                <a:chOff x="634275" y="403375"/>
                <a:chExt cx="3937746" cy="4335573"/>
              </a:xfrm>
            </p:grpSpPr>
            <p:sp>
              <p:nvSpPr>
                <p:cNvPr id="146" name="Google Shape;146;p3"/>
                <p:cNvSpPr/>
                <p:nvPr/>
              </p:nvSpPr>
              <p:spPr>
                <a:xfrm>
                  <a:off x="634275" y="403375"/>
                  <a:ext cx="3937746" cy="2168392"/>
                </a:xfrm>
                <a:custGeom>
                  <a:avLst/>
                  <a:gdLst/>
                  <a:ahLst/>
                  <a:cxnLst/>
                  <a:rect l="l" t="t" r="r" b="b"/>
                  <a:pathLst>
                    <a:path w="119907" h="66029" extrusionOk="0">
                      <a:moveTo>
                        <a:pt x="8817" y="1"/>
                      </a:moveTo>
                      <a:lnTo>
                        <a:pt x="8784" y="809"/>
                      </a:lnTo>
                      <a:lnTo>
                        <a:pt x="8750" y="1751"/>
                      </a:lnTo>
                      <a:lnTo>
                        <a:pt x="8649" y="2626"/>
                      </a:lnTo>
                      <a:lnTo>
                        <a:pt x="8481" y="3467"/>
                      </a:lnTo>
                      <a:lnTo>
                        <a:pt x="8245" y="4241"/>
                      </a:lnTo>
                      <a:lnTo>
                        <a:pt x="7942" y="4948"/>
                      </a:lnTo>
                      <a:lnTo>
                        <a:pt x="7774" y="5251"/>
                      </a:lnTo>
                      <a:lnTo>
                        <a:pt x="7606" y="5587"/>
                      </a:lnTo>
                      <a:lnTo>
                        <a:pt x="7404" y="5890"/>
                      </a:lnTo>
                      <a:lnTo>
                        <a:pt x="7202" y="6159"/>
                      </a:lnTo>
                      <a:lnTo>
                        <a:pt x="6966" y="6462"/>
                      </a:lnTo>
                      <a:lnTo>
                        <a:pt x="6731" y="6698"/>
                      </a:lnTo>
                      <a:lnTo>
                        <a:pt x="6461" y="6933"/>
                      </a:lnTo>
                      <a:lnTo>
                        <a:pt x="6192" y="7169"/>
                      </a:lnTo>
                      <a:lnTo>
                        <a:pt x="5889" y="7371"/>
                      </a:lnTo>
                      <a:lnTo>
                        <a:pt x="5586" y="7573"/>
                      </a:lnTo>
                      <a:lnTo>
                        <a:pt x="5284" y="7775"/>
                      </a:lnTo>
                      <a:lnTo>
                        <a:pt x="4947" y="7943"/>
                      </a:lnTo>
                      <a:lnTo>
                        <a:pt x="4240" y="8212"/>
                      </a:lnTo>
                      <a:lnTo>
                        <a:pt x="3466" y="8448"/>
                      </a:lnTo>
                      <a:lnTo>
                        <a:pt x="2659" y="8616"/>
                      </a:lnTo>
                      <a:lnTo>
                        <a:pt x="1750" y="8751"/>
                      </a:lnTo>
                      <a:lnTo>
                        <a:pt x="808" y="8784"/>
                      </a:lnTo>
                      <a:lnTo>
                        <a:pt x="0" y="8818"/>
                      </a:lnTo>
                      <a:lnTo>
                        <a:pt x="0" y="65961"/>
                      </a:lnTo>
                      <a:lnTo>
                        <a:pt x="0" y="66028"/>
                      </a:lnTo>
                      <a:lnTo>
                        <a:pt x="1649" y="66028"/>
                      </a:lnTo>
                      <a:lnTo>
                        <a:pt x="1649" y="65961"/>
                      </a:lnTo>
                      <a:lnTo>
                        <a:pt x="1649" y="10400"/>
                      </a:lnTo>
                      <a:lnTo>
                        <a:pt x="2625" y="10299"/>
                      </a:lnTo>
                      <a:lnTo>
                        <a:pt x="3534" y="10130"/>
                      </a:lnTo>
                      <a:lnTo>
                        <a:pt x="4409" y="9895"/>
                      </a:lnTo>
                      <a:lnTo>
                        <a:pt x="5216" y="9626"/>
                      </a:lnTo>
                      <a:lnTo>
                        <a:pt x="5957" y="9256"/>
                      </a:lnTo>
                      <a:lnTo>
                        <a:pt x="6663" y="8852"/>
                      </a:lnTo>
                      <a:lnTo>
                        <a:pt x="7303" y="8381"/>
                      </a:lnTo>
                      <a:lnTo>
                        <a:pt x="7606" y="8145"/>
                      </a:lnTo>
                      <a:lnTo>
                        <a:pt x="7875" y="7876"/>
                      </a:lnTo>
                      <a:lnTo>
                        <a:pt x="8144" y="7573"/>
                      </a:lnTo>
                      <a:lnTo>
                        <a:pt x="8413" y="7270"/>
                      </a:lnTo>
                      <a:lnTo>
                        <a:pt x="8649" y="6967"/>
                      </a:lnTo>
                      <a:lnTo>
                        <a:pt x="8884" y="6631"/>
                      </a:lnTo>
                      <a:lnTo>
                        <a:pt x="9288" y="5957"/>
                      </a:lnTo>
                      <a:lnTo>
                        <a:pt x="9625" y="5183"/>
                      </a:lnTo>
                      <a:lnTo>
                        <a:pt x="9928" y="4376"/>
                      </a:lnTo>
                      <a:lnTo>
                        <a:pt x="10130" y="3534"/>
                      </a:lnTo>
                      <a:lnTo>
                        <a:pt x="10298" y="2626"/>
                      </a:lnTo>
                      <a:lnTo>
                        <a:pt x="10399" y="1650"/>
                      </a:lnTo>
                      <a:lnTo>
                        <a:pt x="119907" y="1650"/>
                      </a:lnTo>
                      <a:lnTo>
                        <a:pt x="1199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rot="10800000" flipH="1">
                  <a:off x="634275" y="2570556"/>
                  <a:ext cx="3937746" cy="2168392"/>
                </a:xfrm>
                <a:custGeom>
                  <a:avLst/>
                  <a:gdLst/>
                  <a:ahLst/>
                  <a:cxnLst/>
                  <a:rect l="l" t="t" r="r" b="b"/>
                  <a:pathLst>
                    <a:path w="119907" h="66029" extrusionOk="0">
                      <a:moveTo>
                        <a:pt x="8817" y="1"/>
                      </a:moveTo>
                      <a:lnTo>
                        <a:pt x="8784" y="809"/>
                      </a:lnTo>
                      <a:lnTo>
                        <a:pt x="8750" y="1751"/>
                      </a:lnTo>
                      <a:lnTo>
                        <a:pt x="8649" y="2626"/>
                      </a:lnTo>
                      <a:lnTo>
                        <a:pt x="8481" y="3467"/>
                      </a:lnTo>
                      <a:lnTo>
                        <a:pt x="8245" y="4241"/>
                      </a:lnTo>
                      <a:lnTo>
                        <a:pt x="7942" y="4948"/>
                      </a:lnTo>
                      <a:lnTo>
                        <a:pt x="7774" y="5251"/>
                      </a:lnTo>
                      <a:lnTo>
                        <a:pt x="7606" y="5587"/>
                      </a:lnTo>
                      <a:lnTo>
                        <a:pt x="7404" y="5890"/>
                      </a:lnTo>
                      <a:lnTo>
                        <a:pt x="7202" y="6159"/>
                      </a:lnTo>
                      <a:lnTo>
                        <a:pt x="6966" y="6462"/>
                      </a:lnTo>
                      <a:lnTo>
                        <a:pt x="6731" y="6698"/>
                      </a:lnTo>
                      <a:lnTo>
                        <a:pt x="6461" y="6933"/>
                      </a:lnTo>
                      <a:lnTo>
                        <a:pt x="6192" y="7169"/>
                      </a:lnTo>
                      <a:lnTo>
                        <a:pt x="5889" y="7371"/>
                      </a:lnTo>
                      <a:lnTo>
                        <a:pt x="5586" y="7573"/>
                      </a:lnTo>
                      <a:lnTo>
                        <a:pt x="5284" y="7775"/>
                      </a:lnTo>
                      <a:lnTo>
                        <a:pt x="4947" y="7943"/>
                      </a:lnTo>
                      <a:lnTo>
                        <a:pt x="4240" y="8212"/>
                      </a:lnTo>
                      <a:lnTo>
                        <a:pt x="3466" y="8448"/>
                      </a:lnTo>
                      <a:lnTo>
                        <a:pt x="2659" y="8616"/>
                      </a:lnTo>
                      <a:lnTo>
                        <a:pt x="1750" y="8751"/>
                      </a:lnTo>
                      <a:lnTo>
                        <a:pt x="808" y="8784"/>
                      </a:lnTo>
                      <a:lnTo>
                        <a:pt x="0" y="8818"/>
                      </a:lnTo>
                      <a:lnTo>
                        <a:pt x="0" y="65961"/>
                      </a:lnTo>
                      <a:lnTo>
                        <a:pt x="0" y="66028"/>
                      </a:lnTo>
                      <a:lnTo>
                        <a:pt x="1649" y="66028"/>
                      </a:lnTo>
                      <a:lnTo>
                        <a:pt x="1649" y="65961"/>
                      </a:lnTo>
                      <a:lnTo>
                        <a:pt x="1649" y="10400"/>
                      </a:lnTo>
                      <a:lnTo>
                        <a:pt x="2625" y="10299"/>
                      </a:lnTo>
                      <a:lnTo>
                        <a:pt x="3534" y="10130"/>
                      </a:lnTo>
                      <a:lnTo>
                        <a:pt x="4409" y="9895"/>
                      </a:lnTo>
                      <a:lnTo>
                        <a:pt x="5216" y="9626"/>
                      </a:lnTo>
                      <a:lnTo>
                        <a:pt x="5957" y="9256"/>
                      </a:lnTo>
                      <a:lnTo>
                        <a:pt x="6663" y="8852"/>
                      </a:lnTo>
                      <a:lnTo>
                        <a:pt x="7303" y="8381"/>
                      </a:lnTo>
                      <a:lnTo>
                        <a:pt x="7606" y="8145"/>
                      </a:lnTo>
                      <a:lnTo>
                        <a:pt x="7875" y="7876"/>
                      </a:lnTo>
                      <a:lnTo>
                        <a:pt x="8144" y="7573"/>
                      </a:lnTo>
                      <a:lnTo>
                        <a:pt x="8413" y="7270"/>
                      </a:lnTo>
                      <a:lnTo>
                        <a:pt x="8649" y="6967"/>
                      </a:lnTo>
                      <a:lnTo>
                        <a:pt x="8884" y="6631"/>
                      </a:lnTo>
                      <a:lnTo>
                        <a:pt x="9288" y="5957"/>
                      </a:lnTo>
                      <a:lnTo>
                        <a:pt x="9625" y="5183"/>
                      </a:lnTo>
                      <a:lnTo>
                        <a:pt x="9928" y="4376"/>
                      </a:lnTo>
                      <a:lnTo>
                        <a:pt x="10130" y="3534"/>
                      </a:lnTo>
                      <a:lnTo>
                        <a:pt x="10298" y="2626"/>
                      </a:lnTo>
                      <a:lnTo>
                        <a:pt x="10399" y="1650"/>
                      </a:lnTo>
                      <a:lnTo>
                        <a:pt x="119907" y="1650"/>
                      </a:lnTo>
                      <a:lnTo>
                        <a:pt x="1199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8" name="Google Shape;148;p3"/>
            <p:cNvGrpSpPr/>
            <p:nvPr/>
          </p:nvGrpSpPr>
          <p:grpSpPr>
            <a:xfrm>
              <a:off x="796153" y="572900"/>
              <a:ext cx="6819272" cy="3997691"/>
              <a:chOff x="796153" y="572900"/>
              <a:chExt cx="6819272" cy="3997691"/>
            </a:xfrm>
          </p:grpSpPr>
          <p:grpSp>
            <p:nvGrpSpPr>
              <p:cNvPr id="149" name="Google Shape;149;p3"/>
              <p:cNvGrpSpPr/>
              <p:nvPr/>
            </p:nvGrpSpPr>
            <p:grpSpPr>
              <a:xfrm flipH="1">
                <a:off x="3920353" y="572900"/>
                <a:ext cx="3695072" cy="3997691"/>
                <a:chOff x="796153" y="572900"/>
                <a:chExt cx="3695072" cy="3997691"/>
              </a:xfrm>
            </p:grpSpPr>
            <p:sp>
              <p:nvSpPr>
                <p:cNvPr id="150" name="Google Shape;150;p3"/>
                <p:cNvSpPr/>
                <p:nvPr/>
              </p:nvSpPr>
              <p:spPr>
                <a:xfrm flipH="1">
                  <a:off x="796153" y="572900"/>
                  <a:ext cx="3694748" cy="1909500"/>
                </a:xfrm>
                <a:custGeom>
                  <a:avLst/>
                  <a:gdLst/>
                  <a:ahLst/>
                  <a:cxnLst/>
                  <a:rect l="l" t="t" r="r" b="b"/>
                  <a:pathLst>
                    <a:path w="285750" h="150889" extrusionOk="0">
                      <a:moveTo>
                        <a:pt x="0" y="0"/>
                      </a:moveTo>
                      <a:lnTo>
                        <a:pt x="0" y="150889"/>
                      </a:lnTo>
                      <a:lnTo>
                        <a:pt x="285750" y="150889"/>
                      </a:lnTo>
                      <a:lnTo>
                        <a:pt x="285750" y="118289"/>
                      </a:lnTo>
                      <a:lnTo>
                        <a:pt x="285750" y="116657"/>
                      </a:lnTo>
                      <a:lnTo>
                        <a:pt x="285750" y="21105"/>
                      </a:lnTo>
                      <a:lnTo>
                        <a:pt x="284300" y="21032"/>
                      </a:lnTo>
                      <a:lnTo>
                        <a:pt x="282922" y="20924"/>
                      </a:lnTo>
                      <a:lnTo>
                        <a:pt x="281580" y="20742"/>
                      </a:lnTo>
                      <a:lnTo>
                        <a:pt x="280311" y="20525"/>
                      </a:lnTo>
                      <a:lnTo>
                        <a:pt x="279078" y="20235"/>
                      </a:lnTo>
                      <a:lnTo>
                        <a:pt x="277917" y="19908"/>
                      </a:lnTo>
                      <a:lnTo>
                        <a:pt x="276829" y="19546"/>
                      </a:lnTo>
                      <a:lnTo>
                        <a:pt x="275778" y="19110"/>
                      </a:lnTo>
                      <a:lnTo>
                        <a:pt x="274799" y="18639"/>
                      </a:lnTo>
                      <a:lnTo>
                        <a:pt x="273856" y="18131"/>
                      </a:lnTo>
                      <a:lnTo>
                        <a:pt x="272949" y="17587"/>
                      </a:lnTo>
                      <a:lnTo>
                        <a:pt x="272115" y="16971"/>
                      </a:lnTo>
                      <a:lnTo>
                        <a:pt x="271317" y="16354"/>
                      </a:lnTo>
                      <a:lnTo>
                        <a:pt x="270592" y="15702"/>
                      </a:lnTo>
                      <a:lnTo>
                        <a:pt x="269903" y="14976"/>
                      </a:lnTo>
                      <a:lnTo>
                        <a:pt x="269250" y="14251"/>
                      </a:lnTo>
                      <a:lnTo>
                        <a:pt x="268670" y="13490"/>
                      </a:lnTo>
                      <a:lnTo>
                        <a:pt x="268126" y="12728"/>
                      </a:lnTo>
                      <a:lnTo>
                        <a:pt x="267619" y="11930"/>
                      </a:lnTo>
                      <a:lnTo>
                        <a:pt x="267147" y="11096"/>
                      </a:lnTo>
                      <a:lnTo>
                        <a:pt x="266748" y="10226"/>
                      </a:lnTo>
                      <a:lnTo>
                        <a:pt x="266349" y="9356"/>
                      </a:lnTo>
                      <a:lnTo>
                        <a:pt x="266023" y="8485"/>
                      </a:lnTo>
                      <a:lnTo>
                        <a:pt x="265733" y="7579"/>
                      </a:lnTo>
                      <a:lnTo>
                        <a:pt x="265479" y="6636"/>
                      </a:lnTo>
                      <a:lnTo>
                        <a:pt x="265262" y="5730"/>
                      </a:lnTo>
                      <a:lnTo>
                        <a:pt x="265044" y="4787"/>
                      </a:lnTo>
                      <a:lnTo>
                        <a:pt x="264899" y="3844"/>
                      </a:lnTo>
                      <a:lnTo>
                        <a:pt x="264790" y="2865"/>
                      </a:lnTo>
                      <a:lnTo>
                        <a:pt x="264718" y="1922"/>
                      </a:lnTo>
                      <a:lnTo>
                        <a:pt x="264681" y="943"/>
                      </a:lnTo>
                      <a:lnTo>
                        <a:pt x="26464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
                <p:cNvSpPr/>
                <p:nvPr/>
              </p:nvSpPr>
              <p:spPr>
                <a:xfrm>
                  <a:off x="796425" y="1727150"/>
                  <a:ext cx="3694800" cy="17013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rot="10800000">
                  <a:off x="796153" y="2661091"/>
                  <a:ext cx="3694748" cy="1909500"/>
                </a:xfrm>
                <a:custGeom>
                  <a:avLst/>
                  <a:gdLst/>
                  <a:ahLst/>
                  <a:cxnLst/>
                  <a:rect l="l" t="t" r="r" b="b"/>
                  <a:pathLst>
                    <a:path w="285750" h="150889" extrusionOk="0">
                      <a:moveTo>
                        <a:pt x="0" y="0"/>
                      </a:moveTo>
                      <a:lnTo>
                        <a:pt x="0" y="150889"/>
                      </a:lnTo>
                      <a:lnTo>
                        <a:pt x="285750" y="150889"/>
                      </a:lnTo>
                      <a:lnTo>
                        <a:pt x="285750" y="118289"/>
                      </a:lnTo>
                      <a:lnTo>
                        <a:pt x="285750" y="116657"/>
                      </a:lnTo>
                      <a:lnTo>
                        <a:pt x="285750" y="21105"/>
                      </a:lnTo>
                      <a:lnTo>
                        <a:pt x="284300" y="21032"/>
                      </a:lnTo>
                      <a:lnTo>
                        <a:pt x="282922" y="20924"/>
                      </a:lnTo>
                      <a:lnTo>
                        <a:pt x="281580" y="20742"/>
                      </a:lnTo>
                      <a:lnTo>
                        <a:pt x="280311" y="20525"/>
                      </a:lnTo>
                      <a:lnTo>
                        <a:pt x="279078" y="20235"/>
                      </a:lnTo>
                      <a:lnTo>
                        <a:pt x="277917" y="19908"/>
                      </a:lnTo>
                      <a:lnTo>
                        <a:pt x="276829" y="19546"/>
                      </a:lnTo>
                      <a:lnTo>
                        <a:pt x="275778" y="19110"/>
                      </a:lnTo>
                      <a:lnTo>
                        <a:pt x="274799" y="18639"/>
                      </a:lnTo>
                      <a:lnTo>
                        <a:pt x="273856" y="18131"/>
                      </a:lnTo>
                      <a:lnTo>
                        <a:pt x="272949" y="17587"/>
                      </a:lnTo>
                      <a:lnTo>
                        <a:pt x="272115" y="16971"/>
                      </a:lnTo>
                      <a:lnTo>
                        <a:pt x="271317" y="16354"/>
                      </a:lnTo>
                      <a:lnTo>
                        <a:pt x="270592" y="15702"/>
                      </a:lnTo>
                      <a:lnTo>
                        <a:pt x="269903" y="14976"/>
                      </a:lnTo>
                      <a:lnTo>
                        <a:pt x="269250" y="14251"/>
                      </a:lnTo>
                      <a:lnTo>
                        <a:pt x="268670" y="13490"/>
                      </a:lnTo>
                      <a:lnTo>
                        <a:pt x="268126" y="12728"/>
                      </a:lnTo>
                      <a:lnTo>
                        <a:pt x="267619" y="11930"/>
                      </a:lnTo>
                      <a:lnTo>
                        <a:pt x="267147" y="11096"/>
                      </a:lnTo>
                      <a:lnTo>
                        <a:pt x="266748" y="10226"/>
                      </a:lnTo>
                      <a:lnTo>
                        <a:pt x="266349" y="9356"/>
                      </a:lnTo>
                      <a:lnTo>
                        <a:pt x="266023" y="8485"/>
                      </a:lnTo>
                      <a:lnTo>
                        <a:pt x="265733" y="7579"/>
                      </a:lnTo>
                      <a:lnTo>
                        <a:pt x="265479" y="6636"/>
                      </a:lnTo>
                      <a:lnTo>
                        <a:pt x="265262" y="5730"/>
                      </a:lnTo>
                      <a:lnTo>
                        <a:pt x="265044" y="4787"/>
                      </a:lnTo>
                      <a:lnTo>
                        <a:pt x="264899" y="3844"/>
                      </a:lnTo>
                      <a:lnTo>
                        <a:pt x="264790" y="2865"/>
                      </a:lnTo>
                      <a:lnTo>
                        <a:pt x="264718" y="1922"/>
                      </a:lnTo>
                      <a:lnTo>
                        <a:pt x="264681" y="943"/>
                      </a:lnTo>
                      <a:lnTo>
                        <a:pt x="26464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 name="Google Shape;153;p3"/>
              <p:cNvGrpSpPr/>
              <p:nvPr/>
            </p:nvGrpSpPr>
            <p:grpSpPr>
              <a:xfrm>
                <a:off x="796153" y="572900"/>
                <a:ext cx="3695072" cy="3997691"/>
                <a:chOff x="796153" y="572900"/>
                <a:chExt cx="3695072" cy="3997691"/>
              </a:xfrm>
            </p:grpSpPr>
            <p:sp>
              <p:nvSpPr>
                <p:cNvPr id="154" name="Google Shape;154;p3"/>
                <p:cNvSpPr/>
                <p:nvPr/>
              </p:nvSpPr>
              <p:spPr>
                <a:xfrm flipH="1">
                  <a:off x="796153" y="572900"/>
                  <a:ext cx="3694748" cy="1909500"/>
                </a:xfrm>
                <a:custGeom>
                  <a:avLst/>
                  <a:gdLst/>
                  <a:ahLst/>
                  <a:cxnLst/>
                  <a:rect l="l" t="t" r="r" b="b"/>
                  <a:pathLst>
                    <a:path w="285750" h="150889" extrusionOk="0">
                      <a:moveTo>
                        <a:pt x="0" y="0"/>
                      </a:moveTo>
                      <a:lnTo>
                        <a:pt x="0" y="150889"/>
                      </a:lnTo>
                      <a:lnTo>
                        <a:pt x="285750" y="150889"/>
                      </a:lnTo>
                      <a:lnTo>
                        <a:pt x="285750" y="118289"/>
                      </a:lnTo>
                      <a:lnTo>
                        <a:pt x="285750" y="116657"/>
                      </a:lnTo>
                      <a:lnTo>
                        <a:pt x="285750" y="21105"/>
                      </a:lnTo>
                      <a:lnTo>
                        <a:pt x="284300" y="21032"/>
                      </a:lnTo>
                      <a:lnTo>
                        <a:pt x="282922" y="20924"/>
                      </a:lnTo>
                      <a:lnTo>
                        <a:pt x="281580" y="20742"/>
                      </a:lnTo>
                      <a:lnTo>
                        <a:pt x="280311" y="20525"/>
                      </a:lnTo>
                      <a:lnTo>
                        <a:pt x="279078" y="20235"/>
                      </a:lnTo>
                      <a:lnTo>
                        <a:pt x="277917" y="19908"/>
                      </a:lnTo>
                      <a:lnTo>
                        <a:pt x="276829" y="19546"/>
                      </a:lnTo>
                      <a:lnTo>
                        <a:pt x="275778" y="19110"/>
                      </a:lnTo>
                      <a:lnTo>
                        <a:pt x="274799" y="18639"/>
                      </a:lnTo>
                      <a:lnTo>
                        <a:pt x="273856" y="18131"/>
                      </a:lnTo>
                      <a:lnTo>
                        <a:pt x="272949" y="17587"/>
                      </a:lnTo>
                      <a:lnTo>
                        <a:pt x="272115" y="16971"/>
                      </a:lnTo>
                      <a:lnTo>
                        <a:pt x="271317" y="16354"/>
                      </a:lnTo>
                      <a:lnTo>
                        <a:pt x="270592" y="15702"/>
                      </a:lnTo>
                      <a:lnTo>
                        <a:pt x="269903" y="14976"/>
                      </a:lnTo>
                      <a:lnTo>
                        <a:pt x="269250" y="14251"/>
                      </a:lnTo>
                      <a:lnTo>
                        <a:pt x="268670" y="13490"/>
                      </a:lnTo>
                      <a:lnTo>
                        <a:pt x="268126" y="12728"/>
                      </a:lnTo>
                      <a:lnTo>
                        <a:pt x="267619" y="11930"/>
                      </a:lnTo>
                      <a:lnTo>
                        <a:pt x="267147" y="11096"/>
                      </a:lnTo>
                      <a:lnTo>
                        <a:pt x="266748" y="10226"/>
                      </a:lnTo>
                      <a:lnTo>
                        <a:pt x="266349" y="9356"/>
                      </a:lnTo>
                      <a:lnTo>
                        <a:pt x="266023" y="8485"/>
                      </a:lnTo>
                      <a:lnTo>
                        <a:pt x="265733" y="7579"/>
                      </a:lnTo>
                      <a:lnTo>
                        <a:pt x="265479" y="6636"/>
                      </a:lnTo>
                      <a:lnTo>
                        <a:pt x="265262" y="5730"/>
                      </a:lnTo>
                      <a:lnTo>
                        <a:pt x="265044" y="4787"/>
                      </a:lnTo>
                      <a:lnTo>
                        <a:pt x="264899" y="3844"/>
                      </a:lnTo>
                      <a:lnTo>
                        <a:pt x="264790" y="2865"/>
                      </a:lnTo>
                      <a:lnTo>
                        <a:pt x="264718" y="1922"/>
                      </a:lnTo>
                      <a:lnTo>
                        <a:pt x="264681" y="943"/>
                      </a:lnTo>
                      <a:lnTo>
                        <a:pt x="26464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a:off x="796425" y="1727150"/>
                  <a:ext cx="3694800" cy="17013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rot="10800000">
                  <a:off x="796153" y="2661091"/>
                  <a:ext cx="3694748" cy="1909500"/>
                </a:xfrm>
                <a:custGeom>
                  <a:avLst/>
                  <a:gdLst/>
                  <a:ahLst/>
                  <a:cxnLst/>
                  <a:rect l="l" t="t" r="r" b="b"/>
                  <a:pathLst>
                    <a:path w="285750" h="150889" extrusionOk="0">
                      <a:moveTo>
                        <a:pt x="0" y="0"/>
                      </a:moveTo>
                      <a:lnTo>
                        <a:pt x="0" y="150889"/>
                      </a:lnTo>
                      <a:lnTo>
                        <a:pt x="285750" y="150889"/>
                      </a:lnTo>
                      <a:lnTo>
                        <a:pt x="285750" y="118289"/>
                      </a:lnTo>
                      <a:lnTo>
                        <a:pt x="285750" y="116657"/>
                      </a:lnTo>
                      <a:lnTo>
                        <a:pt x="285750" y="21105"/>
                      </a:lnTo>
                      <a:lnTo>
                        <a:pt x="284300" y="21032"/>
                      </a:lnTo>
                      <a:lnTo>
                        <a:pt x="282922" y="20924"/>
                      </a:lnTo>
                      <a:lnTo>
                        <a:pt x="281580" y="20742"/>
                      </a:lnTo>
                      <a:lnTo>
                        <a:pt x="280311" y="20525"/>
                      </a:lnTo>
                      <a:lnTo>
                        <a:pt x="279078" y="20235"/>
                      </a:lnTo>
                      <a:lnTo>
                        <a:pt x="277917" y="19908"/>
                      </a:lnTo>
                      <a:lnTo>
                        <a:pt x="276829" y="19546"/>
                      </a:lnTo>
                      <a:lnTo>
                        <a:pt x="275778" y="19110"/>
                      </a:lnTo>
                      <a:lnTo>
                        <a:pt x="274799" y="18639"/>
                      </a:lnTo>
                      <a:lnTo>
                        <a:pt x="273856" y="18131"/>
                      </a:lnTo>
                      <a:lnTo>
                        <a:pt x="272949" y="17587"/>
                      </a:lnTo>
                      <a:lnTo>
                        <a:pt x="272115" y="16971"/>
                      </a:lnTo>
                      <a:lnTo>
                        <a:pt x="271317" y="16354"/>
                      </a:lnTo>
                      <a:lnTo>
                        <a:pt x="270592" y="15702"/>
                      </a:lnTo>
                      <a:lnTo>
                        <a:pt x="269903" y="14976"/>
                      </a:lnTo>
                      <a:lnTo>
                        <a:pt x="269250" y="14251"/>
                      </a:lnTo>
                      <a:lnTo>
                        <a:pt x="268670" y="13490"/>
                      </a:lnTo>
                      <a:lnTo>
                        <a:pt x="268126" y="12728"/>
                      </a:lnTo>
                      <a:lnTo>
                        <a:pt x="267619" y="11930"/>
                      </a:lnTo>
                      <a:lnTo>
                        <a:pt x="267147" y="11096"/>
                      </a:lnTo>
                      <a:lnTo>
                        <a:pt x="266748" y="10226"/>
                      </a:lnTo>
                      <a:lnTo>
                        <a:pt x="266349" y="9356"/>
                      </a:lnTo>
                      <a:lnTo>
                        <a:pt x="266023" y="8485"/>
                      </a:lnTo>
                      <a:lnTo>
                        <a:pt x="265733" y="7579"/>
                      </a:lnTo>
                      <a:lnTo>
                        <a:pt x="265479" y="6636"/>
                      </a:lnTo>
                      <a:lnTo>
                        <a:pt x="265262" y="5730"/>
                      </a:lnTo>
                      <a:lnTo>
                        <a:pt x="265044" y="4787"/>
                      </a:lnTo>
                      <a:lnTo>
                        <a:pt x="264899" y="3844"/>
                      </a:lnTo>
                      <a:lnTo>
                        <a:pt x="264790" y="2865"/>
                      </a:lnTo>
                      <a:lnTo>
                        <a:pt x="264718" y="1922"/>
                      </a:lnTo>
                      <a:lnTo>
                        <a:pt x="264681" y="943"/>
                      </a:lnTo>
                      <a:lnTo>
                        <a:pt x="26464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57" name="Google Shape;157;p3"/>
          <p:cNvSpPr txBox="1">
            <a:spLocks noGrp="1"/>
          </p:cNvSpPr>
          <p:nvPr>
            <p:ph type="subTitle" idx="1"/>
          </p:nvPr>
        </p:nvSpPr>
        <p:spPr>
          <a:xfrm>
            <a:off x="2725725" y="3288898"/>
            <a:ext cx="2601600" cy="399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800"/>
              <a:buFont typeface="Dosis"/>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158" name="Google Shape;158;p3"/>
          <p:cNvGrpSpPr/>
          <p:nvPr/>
        </p:nvGrpSpPr>
        <p:grpSpPr>
          <a:xfrm>
            <a:off x="337951" y="89699"/>
            <a:ext cx="7399200" cy="4976201"/>
            <a:chOff x="872400" y="89699"/>
            <a:chExt cx="7399200" cy="4976201"/>
          </a:xfrm>
        </p:grpSpPr>
        <p:grpSp>
          <p:nvGrpSpPr>
            <p:cNvPr id="159" name="Google Shape;159;p3"/>
            <p:cNvGrpSpPr/>
            <p:nvPr/>
          </p:nvGrpSpPr>
          <p:grpSpPr>
            <a:xfrm>
              <a:off x="872400" y="89699"/>
              <a:ext cx="7399200" cy="170700"/>
              <a:chOff x="825125" y="94600"/>
              <a:chExt cx="7399200" cy="170700"/>
            </a:xfrm>
          </p:grpSpPr>
          <p:sp>
            <p:nvSpPr>
              <p:cNvPr id="160" name="Google Shape;160;p3"/>
              <p:cNvSpPr/>
              <p:nvPr/>
            </p:nvSpPr>
            <p:spPr>
              <a:xfrm>
                <a:off x="825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a:off x="1053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p:nvPr/>
            </p:nvSpPr>
            <p:spPr>
              <a:xfrm>
                <a:off x="1282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1510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1739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1968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a:off x="2196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a:off x="2425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2653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a:off x="2882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a:off x="3111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3339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p:nvPr/>
            </p:nvSpPr>
            <p:spPr>
              <a:xfrm>
                <a:off x="3568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a:off x="3796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4025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a:off x="4254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a:off x="4482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
              <p:cNvSpPr/>
              <p:nvPr/>
            </p:nvSpPr>
            <p:spPr>
              <a:xfrm>
                <a:off x="4711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a:off x="4939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a:off x="5168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
              <p:cNvSpPr/>
              <p:nvPr/>
            </p:nvSpPr>
            <p:spPr>
              <a:xfrm>
                <a:off x="5397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5625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5854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a:off x="6082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a:off x="6311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a:off x="6540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p:nvPr/>
            </p:nvSpPr>
            <p:spPr>
              <a:xfrm>
                <a:off x="6768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a:off x="6997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a:off x="7225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a:off x="7454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a:off x="7683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
              <p:cNvSpPr/>
              <p:nvPr/>
            </p:nvSpPr>
            <p:spPr>
              <a:xfrm>
                <a:off x="7911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a:off x="8140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 name="Google Shape;193;p3"/>
            <p:cNvGrpSpPr/>
            <p:nvPr/>
          </p:nvGrpSpPr>
          <p:grpSpPr>
            <a:xfrm>
              <a:off x="872400" y="4895200"/>
              <a:ext cx="7399200" cy="170700"/>
              <a:chOff x="825125" y="94600"/>
              <a:chExt cx="7399200" cy="170700"/>
            </a:xfrm>
          </p:grpSpPr>
          <p:sp>
            <p:nvSpPr>
              <p:cNvPr id="194" name="Google Shape;194;p3"/>
              <p:cNvSpPr/>
              <p:nvPr/>
            </p:nvSpPr>
            <p:spPr>
              <a:xfrm>
                <a:off x="825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a:off x="1053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a:off x="1282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a:off x="1510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
              <p:cNvSpPr/>
              <p:nvPr/>
            </p:nvSpPr>
            <p:spPr>
              <a:xfrm>
                <a:off x="1739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
              <p:cNvSpPr/>
              <p:nvPr/>
            </p:nvSpPr>
            <p:spPr>
              <a:xfrm>
                <a:off x="1968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
              <p:cNvSpPr/>
              <p:nvPr/>
            </p:nvSpPr>
            <p:spPr>
              <a:xfrm>
                <a:off x="2196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
              <p:cNvSpPr/>
              <p:nvPr/>
            </p:nvSpPr>
            <p:spPr>
              <a:xfrm>
                <a:off x="2425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
              <p:cNvSpPr/>
              <p:nvPr/>
            </p:nvSpPr>
            <p:spPr>
              <a:xfrm>
                <a:off x="2653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
              <p:cNvSpPr/>
              <p:nvPr/>
            </p:nvSpPr>
            <p:spPr>
              <a:xfrm>
                <a:off x="2882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
              <p:cNvSpPr/>
              <p:nvPr/>
            </p:nvSpPr>
            <p:spPr>
              <a:xfrm>
                <a:off x="3111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
              <p:cNvSpPr/>
              <p:nvPr/>
            </p:nvSpPr>
            <p:spPr>
              <a:xfrm>
                <a:off x="3339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a:off x="3568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p:nvPr/>
            </p:nvSpPr>
            <p:spPr>
              <a:xfrm>
                <a:off x="3796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
              <p:cNvSpPr/>
              <p:nvPr/>
            </p:nvSpPr>
            <p:spPr>
              <a:xfrm>
                <a:off x="4025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
              <p:cNvSpPr/>
              <p:nvPr/>
            </p:nvSpPr>
            <p:spPr>
              <a:xfrm>
                <a:off x="4254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
              <p:cNvSpPr/>
              <p:nvPr/>
            </p:nvSpPr>
            <p:spPr>
              <a:xfrm>
                <a:off x="4482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
              <p:cNvSpPr/>
              <p:nvPr/>
            </p:nvSpPr>
            <p:spPr>
              <a:xfrm>
                <a:off x="4711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
              <p:cNvSpPr/>
              <p:nvPr/>
            </p:nvSpPr>
            <p:spPr>
              <a:xfrm>
                <a:off x="4939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p:nvPr/>
            </p:nvSpPr>
            <p:spPr>
              <a:xfrm>
                <a:off x="5168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
              <p:cNvSpPr/>
              <p:nvPr/>
            </p:nvSpPr>
            <p:spPr>
              <a:xfrm>
                <a:off x="5397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
              <p:cNvSpPr/>
              <p:nvPr/>
            </p:nvSpPr>
            <p:spPr>
              <a:xfrm>
                <a:off x="5625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
              <p:cNvSpPr/>
              <p:nvPr/>
            </p:nvSpPr>
            <p:spPr>
              <a:xfrm>
                <a:off x="5854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
              <p:cNvSpPr/>
              <p:nvPr/>
            </p:nvSpPr>
            <p:spPr>
              <a:xfrm>
                <a:off x="6082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6311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a:off x="6540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
              <p:cNvSpPr/>
              <p:nvPr/>
            </p:nvSpPr>
            <p:spPr>
              <a:xfrm>
                <a:off x="6768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
              <p:cNvSpPr/>
              <p:nvPr/>
            </p:nvSpPr>
            <p:spPr>
              <a:xfrm>
                <a:off x="6997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
              <p:cNvSpPr/>
              <p:nvPr/>
            </p:nvSpPr>
            <p:spPr>
              <a:xfrm>
                <a:off x="7225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
              <p:cNvSpPr/>
              <p:nvPr/>
            </p:nvSpPr>
            <p:spPr>
              <a:xfrm>
                <a:off x="7454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
              <p:cNvSpPr/>
              <p:nvPr/>
            </p:nvSpPr>
            <p:spPr>
              <a:xfrm>
                <a:off x="7683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
              <p:cNvSpPr/>
              <p:nvPr/>
            </p:nvSpPr>
            <p:spPr>
              <a:xfrm>
                <a:off x="7911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
              <p:cNvSpPr/>
              <p:nvPr/>
            </p:nvSpPr>
            <p:spPr>
              <a:xfrm>
                <a:off x="8140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7" name="Google Shape;227;p3"/>
          <p:cNvSpPr/>
          <p:nvPr/>
        </p:nvSpPr>
        <p:spPr>
          <a:xfrm>
            <a:off x="7921750" y="650"/>
            <a:ext cx="12507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8" name="Google Shape;228;p3"/>
          <p:cNvGrpSpPr/>
          <p:nvPr/>
        </p:nvGrpSpPr>
        <p:grpSpPr>
          <a:xfrm>
            <a:off x="8492773" y="2927822"/>
            <a:ext cx="374136" cy="1810230"/>
            <a:chOff x="11203975" y="1531275"/>
            <a:chExt cx="572950" cy="2772175"/>
          </a:xfrm>
        </p:grpSpPr>
        <p:sp>
          <p:nvSpPr>
            <p:cNvPr id="229" name="Google Shape;229;p3"/>
            <p:cNvSpPr/>
            <p:nvPr/>
          </p:nvSpPr>
          <p:spPr>
            <a:xfrm>
              <a:off x="11203975" y="1531275"/>
              <a:ext cx="572950" cy="2772175"/>
            </a:xfrm>
            <a:custGeom>
              <a:avLst/>
              <a:gdLst/>
              <a:ahLst/>
              <a:cxnLst/>
              <a:rect l="l" t="t" r="r" b="b"/>
              <a:pathLst>
                <a:path w="22918" h="110887" extrusionOk="0">
                  <a:moveTo>
                    <a:pt x="0" y="0"/>
                  </a:moveTo>
                  <a:lnTo>
                    <a:pt x="0" y="110887"/>
                  </a:lnTo>
                  <a:lnTo>
                    <a:pt x="22918" y="110887"/>
                  </a:lnTo>
                  <a:lnTo>
                    <a:pt x="229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
            <p:cNvSpPr/>
            <p:nvPr/>
          </p:nvSpPr>
          <p:spPr>
            <a:xfrm>
              <a:off x="11294825" y="2668750"/>
              <a:ext cx="391250" cy="83300"/>
            </a:xfrm>
            <a:custGeom>
              <a:avLst/>
              <a:gdLst/>
              <a:ahLst/>
              <a:cxnLst/>
              <a:rect l="l" t="t" r="r" b="b"/>
              <a:pathLst>
                <a:path w="15650" h="3332" extrusionOk="0">
                  <a:moveTo>
                    <a:pt x="1" y="0"/>
                  </a:moveTo>
                  <a:lnTo>
                    <a:pt x="1" y="3332"/>
                  </a:lnTo>
                  <a:lnTo>
                    <a:pt x="15649" y="3332"/>
                  </a:lnTo>
                  <a:lnTo>
                    <a:pt x="15649" y="0"/>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
            <p:cNvSpPr/>
            <p:nvPr/>
          </p:nvSpPr>
          <p:spPr>
            <a:xfrm>
              <a:off x="11294825" y="2896750"/>
              <a:ext cx="391250" cy="50500"/>
            </a:xfrm>
            <a:custGeom>
              <a:avLst/>
              <a:gdLst/>
              <a:ahLst/>
              <a:cxnLst/>
              <a:rect l="l" t="t" r="r" b="b"/>
              <a:pathLst>
                <a:path w="15650" h="2020" extrusionOk="0">
                  <a:moveTo>
                    <a:pt x="1" y="0"/>
                  </a:moveTo>
                  <a:lnTo>
                    <a:pt x="1" y="2019"/>
                  </a:lnTo>
                  <a:lnTo>
                    <a:pt x="15649" y="2019"/>
                  </a:lnTo>
                  <a:lnTo>
                    <a:pt x="15649" y="0"/>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
            <p:cNvSpPr/>
            <p:nvPr/>
          </p:nvSpPr>
          <p:spPr>
            <a:xfrm>
              <a:off x="11294825" y="2994325"/>
              <a:ext cx="391250" cy="64825"/>
            </a:xfrm>
            <a:custGeom>
              <a:avLst/>
              <a:gdLst/>
              <a:ahLst/>
              <a:cxnLst/>
              <a:rect l="l" t="t" r="r" b="b"/>
              <a:pathLst>
                <a:path w="15650" h="2593" extrusionOk="0">
                  <a:moveTo>
                    <a:pt x="1" y="1"/>
                  </a:moveTo>
                  <a:lnTo>
                    <a:pt x="1" y="2592"/>
                  </a:lnTo>
                  <a:lnTo>
                    <a:pt x="15649" y="2592"/>
                  </a:lnTo>
                  <a:lnTo>
                    <a:pt x="15649" y="1"/>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
            <p:cNvSpPr/>
            <p:nvPr/>
          </p:nvSpPr>
          <p:spPr>
            <a:xfrm>
              <a:off x="11294825" y="3128950"/>
              <a:ext cx="391250" cy="32825"/>
            </a:xfrm>
            <a:custGeom>
              <a:avLst/>
              <a:gdLst/>
              <a:ahLst/>
              <a:cxnLst/>
              <a:rect l="l" t="t" r="r" b="b"/>
              <a:pathLst>
                <a:path w="15650" h="1313" extrusionOk="0">
                  <a:moveTo>
                    <a:pt x="1" y="0"/>
                  </a:moveTo>
                  <a:lnTo>
                    <a:pt x="1" y="1313"/>
                  </a:lnTo>
                  <a:lnTo>
                    <a:pt x="15649" y="1313"/>
                  </a:lnTo>
                  <a:lnTo>
                    <a:pt x="15649" y="0"/>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
            <p:cNvSpPr/>
            <p:nvPr/>
          </p:nvSpPr>
          <p:spPr>
            <a:xfrm>
              <a:off x="11294825" y="3198775"/>
              <a:ext cx="391250" cy="27800"/>
            </a:xfrm>
            <a:custGeom>
              <a:avLst/>
              <a:gdLst/>
              <a:ahLst/>
              <a:cxnLst/>
              <a:rect l="l" t="t" r="r" b="b"/>
              <a:pathLst>
                <a:path w="15650" h="1112" extrusionOk="0">
                  <a:moveTo>
                    <a:pt x="1" y="0"/>
                  </a:moveTo>
                  <a:lnTo>
                    <a:pt x="1" y="1111"/>
                  </a:lnTo>
                  <a:lnTo>
                    <a:pt x="15649" y="1111"/>
                  </a:lnTo>
                  <a:lnTo>
                    <a:pt x="15649" y="0"/>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
            <p:cNvSpPr/>
            <p:nvPr/>
          </p:nvSpPr>
          <p:spPr>
            <a:xfrm>
              <a:off x="11294825" y="3254300"/>
              <a:ext cx="391250" cy="23575"/>
            </a:xfrm>
            <a:custGeom>
              <a:avLst/>
              <a:gdLst/>
              <a:ahLst/>
              <a:cxnLst/>
              <a:rect l="l" t="t" r="r" b="b"/>
              <a:pathLst>
                <a:path w="15650" h="943" extrusionOk="0">
                  <a:moveTo>
                    <a:pt x="1" y="1"/>
                  </a:moveTo>
                  <a:lnTo>
                    <a:pt x="1" y="943"/>
                  </a:lnTo>
                  <a:lnTo>
                    <a:pt x="15649" y="943"/>
                  </a:lnTo>
                  <a:lnTo>
                    <a:pt x="15649" y="1"/>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
            <p:cNvSpPr/>
            <p:nvPr/>
          </p:nvSpPr>
          <p:spPr>
            <a:xfrm>
              <a:off x="11294825" y="3342650"/>
              <a:ext cx="391250" cy="47125"/>
            </a:xfrm>
            <a:custGeom>
              <a:avLst/>
              <a:gdLst/>
              <a:ahLst/>
              <a:cxnLst/>
              <a:rect l="l" t="t" r="r" b="b"/>
              <a:pathLst>
                <a:path w="15650" h="1885" extrusionOk="0">
                  <a:moveTo>
                    <a:pt x="1" y="0"/>
                  </a:moveTo>
                  <a:lnTo>
                    <a:pt x="1" y="1885"/>
                  </a:lnTo>
                  <a:lnTo>
                    <a:pt x="15649" y="1885"/>
                  </a:lnTo>
                  <a:lnTo>
                    <a:pt x="15649" y="0"/>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
            <p:cNvSpPr/>
            <p:nvPr/>
          </p:nvSpPr>
          <p:spPr>
            <a:xfrm>
              <a:off x="11294825" y="3417525"/>
              <a:ext cx="391250" cy="32825"/>
            </a:xfrm>
            <a:custGeom>
              <a:avLst/>
              <a:gdLst/>
              <a:ahLst/>
              <a:cxnLst/>
              <a:rect l="l" t="t" r="r" b="b"/>
              <a:pathLst>
                <a:path w="15650" h="1313" extrusionOk="0">
                  <a:moveTo>
                    <a:pt x="1" y="0"/>
                  </a:moveTo>
                  <a:lnTo>
                    <a:pt x="1" y="1313"/>
                  </a:lnTo>
                  <a:lnTo>
                    <a:pt x="15649" y="1313"/>
                  </a:lnTo>
                  <a:lnTo>
                    <a:pt x="15649" y="0"/>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
            <p:cNvSpPr/>
            <p:nvPr/>
          </p:nvSpPr>
          <p:spPr>
            <a:xfrm>
              <a:off x="11294825" y="3500800"/>
              <a:ext cx="391250" cy="97625"/>
            </a:xfrm>
            <a:custGeom>
              <a:avLst/>
              <a:gdLst/>
              <a:ahLst/>
              <a:cxnLst/>
              <a:rect l="l" t="t" r="r" b="b"/>
              <a:pathLst>
                <a:path w="15650" h="3905" extrusionOk="0">
                  <a:moveTo>
                    <a:pt x="1" y="1"/>
                  </a:moveTo>
                  <a:lnTo>
                    <a:pt x="1" y="3905"/>
                  </a:lnTo>
                  <a:lnTo>
                    <a:pt x="15649" y="3905"/>
                  </a:lnTo>
                  <a:lnTo>
                    <a:pt x="15649" y="1"/>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
            <p:cNvSpPr/>
            <p:nvPr/>
          </p:nvSpPr>
          <p:spPr>
            <a:xfrm>
              <a:off x="11294825" y="3640475"/>
              <a:ext cx="391250" cy="25250"/>
            </a:xfrm>
            <a:custGeom>
              <a:avLst/>
              <a:gdLst/>
              <a:ahLst/>
              <a:cxnLst/>
              <a:rect l="l" t="t" r="r" b="b"/>
              <a:pathLst>
                <a:path w="15650" h="1010" extrusionOk="0">
                  <a:moveTo>
                    <a:pt x="1" y="0"/>
                  </a:moveTo>
                  <a:lnTo>
                    <a:pt x="1" y="1010"/>
                  </a:lnTo>
                  <a:lnTo>
                    <a:pt x="15649" y="1010"/>
                  </a:lnTo>
                  <a:lnTo>
                    <a:pt x="15649" y="0"/>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
            <p:cNvSpPr/>
            <p:nvPr/>
          </p:nvSpPr>
          <p:spPr>
            <a:xfrm>
              <a:off x="11294825" y="3696850"/>
              <a:ext cx="391250" cy="24425"/>
            </a:xfrm>
            <a:custGeom>
              <a:avLst/>
              <a:gdLst/>
              <a:ahLst/>
              <a:cxnLst/>
              <a:rect l="l" t="t" r="r" b="b"/>
              <a:pathLst>
                <a:path w="15650" h="977" extrusionOk="0">
                  <a:moveTo>
                    <a:pt x="1" y="0"/>
                  </a:moveTo>
                  <a:lnTo>
                    <a:pt x="1" y="976"/>
                  </a:lnTo>
                  <a:lnTo>
                    <a:pt x="15649" y="976"/>
                  </a:lnTo>
                  <a:lnTo>
                    <a:pt x="15649" y="0"/>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
            <p:cNvSpPr/>
            <p:nvPr/>
          </p:nvSpPr>
          <p:spPr>
            <a:xfrm>
              <a:off x="11294825" y="3780125"/>
              <a:ext cx="391250" cy="55550"/>
            </a:xfrm>
            <a:custGeom>
              <a:avLst/>
              <a:gdLst/>
              <a:ahLst/>
              <a:cxnLst/>
              <a:rect l="l" t="t" r="r" b="b"/>
              <a:pathLst>
                <a:path w="15650" h="2222" extrusionOk="0">
                  <a:moveTo>
                    <a:pt x="1" y="1"/>
                  </a:moveTo>
                  <a:lnTo>
                    <a:pt x="1" y="2222"/>
                  </a:lnTo>
                  <a:lnTo>
                    <a:pt x="15649" y="2222"/>
                  </a:lnTo>
                  <a:lnTo>
                    <a:pt x="15649" y="1"/>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
            <p:cNvSpPr/>
            <p:nvPr/>
          </p:nvSpPr>
          <p:spPr>
            <a:xfrm>
              <a:off x="11294825" y="3864275"/>
              <a:ext cx="391250" cy="88350"/>
            </a:xfrm>
            <a:custGeom>
              <a:avLst/>
              <a:gdLst/>
              <a:ahLst/>
              <a:cxnLst/>
              <a:rect l="l" t="t" r="r" b="b"/>
              <a:pathLst>
                <a:path w="15650" h="3534" extrusionOk="0">
                  <a:moveTo>
                    <a:pt x="1" y="0"/>
                  </a:moveTo>
                  <a:lnTo>
                    <a:pt x="1" y="3534"/>
                  </a:lnTo>
                  <a:lnTo>
                    <a:pt x="15649" y="3534"/>
                  </a:lnTo>
                  <a:lnTo>
                    <a:pt x="15649" y="0"/>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
            <p:cNvSpPr/>
            <p:nvPr/>
          </p:nvSpPr>
          <p:spPr>
            <a:xfrm>
              <a:off x="11294825" y="3984575"/>
              <a:ext cx="391250" cy="42100"/>
            </a:xfrm>
            <a:custGeom>
              <a:avLst/>
              <a:gdLst/>
              <a:ahLst/>
              <a:cxnLst/>
              <a:rect l="l" t="t" r="r" b="b"/>
              <a:pathLst>
                <a:path w="15650" h="1684" extrusionOk="0">
                  <a:moveTo>
                    <a:pt x="1" y="0"/>
                  </a:moveTo>
                  <a:lnTo>
                    <a:pt x="1" y="1683"/>
                  </a:lnTo>
                  <a:lnTo>
                    <a:pt x="15649" y="1683"/>
                  </a:lnTo>
                  <a:lnTo>
                    <a:pt x="15649" y="0"/>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
            <p:cNvSpPr/>
            <p:nvPr/>
          </p:nvSpPr>
          <p:spPr>
            <a:xfrm>
              <a:off x="11294825" y="4059450"/>
              <a:ext cx="391250" cy="32850"/>
            </a:xfrm>
            <a:custGeom>
              <a:avLst/>
              <a:gdLst/>
              <a:ahLst/>
              <a:cxnLst/>
              <a:rect l="l" t="t" r="r" b="b"/>
              <a:pathLst>
                <a:path w="15650" h="1314" extrusionOk="0">
                  <a:moveTo>
                    <a:pt x="1" y="1"/>
                  </a:moveTo>
                  <a:lnTo>
                    <a:pt x="1" y="1313"/>
                  </a:lnTo>
                  <a:lnTo>
                    <a:pt x="15649" y="1313"/>
                  </a:lnTo>
                  <a:lnTo>
                    <a:pt x="15649" y="1"/>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
            <p:cNvSpPr/>
            <p:nvPr/>
          </p:nvSpPr>
          <p:spPr>
            <a:xfrm>
              <a:off x="11294825" y="4166300"/>
              <a:ext cx="391250" cy="32850"/>
            </a:xfrm>
            <a:custGeom>
              <a:avLst/>
              <a:gdLst/>
              <a:ahLst/>
              <a:cxnLst/>
              <a:rect l="l" t="t" r="r" b="b"/>
              <a:pathLst>
                <a:path w="15650" h="1314" extrusionOk="0">
                  <a:moveTo>
                    <a:pt x="1" y="1"/>
                  </a:moveTo>
                  <a:lnTo>
                    <a:pt x="1" y="1313"/>
                  </a:lnTo>
                  <a:lnTo>
                    <a:pt x="15649" y="1313"/>
                  </a:lnTo>
                  <a:lnTo>
                    <a:pt x="15649" y="1"/>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
            <p:cNvSpPr/>
            <p:nvPr/>
          </p:nvSpPr>
          <p:spPr>
            <a:xfrm>
              <a:off x="11294825" y="2803350"/>
              <a:ext cx="391250" cy="42100"/>
            </a:xfrm>
            <a:custGeom>
              <a:avLst/>
              <a:gdLst/>
              <a:ahLst/>
              <a:cxnLst/>
              <a:rect l="l" t="t" r="r" b="b"/>
              <a:pathLst>
                <a:path w="15650" h="1684" extrusionOk="0">
                  <a:moveTo>
                    <a:pt x="1" y="1"/>
                  </a:moveTo>
                  <a:lnTo>
                    <a:pt x="1" y="1683"/>
                  </a:lnTo>
                  <a:lnTo>
                    <a:pt x="15649" y="1683"/>
                  </a:lnTo>
                  <a:lnTo>
                    <a:pt x="15649" y="1"/>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
            <p:cNvSpPr/>
            <p:nvPr/>
          </p:nvSpPr>
          <p:spPr>
            <a:xfrm>
              <a:off x="11294825" y="2584600"/>
              <a:ext cx="391250" cy="32850"/>
            </a:xfrm>
            <a:custGeom>
              <a:avLst/>
              <a:gdLst/>
              <a:ahLst/>
              <a:cxnLst/>
              <a:rect l="l" t="t" r="r" b="b"/>
              <a:pathLst>
                <a:path w="15650" h="1314" extrusionOk="0">
                  <a:moveTo>
                    <a:pt x="1" y="1"/>
                  </a:moveTo>
                  <a:lnTo>
                    <a:pt x="1" y="1313"/>
                  </a:lnTo>
                  <a:lnTo>
                    <a:pt x="15649" y="1313"/>
                  </a:lnTo>
                  <a:lnTo>
                    <a:pt x="15649" y="1"/>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
            <p:cNvSpPr/>
            <p:nvPr/>
          </p:nvSpPr>
          <p:spPr>
            <a:xfrm>
              <a:off x="11294825" y="2519825"/>
              <a:ext cx="391250" cy="32000"/>
            </a:xfrm>
            <a:custGeom>
              <a:avLst/>
              <a:gdLst/>
              <a:ahLst/>
              <a:cxnLst/>
              <a:rect l="l" t="t" r="r" b="b"/>
              <a:pathLst>
                <a:path w="15650" h="1280" extrusionOk="0">
                  <a:moveTo>
                    <a:pt x="1" y="0"/>
                  </a:moveTo>
                  <a:lnTo>
                    <a:pt x="1" y="1279"/>
                  </a:lnTo>
                  <a:lnTo>
                    <a:pt x="15649" y="1279"/>
                  </a:lnTo>
                  <a:lnTo>
                    <a:pt x="15649" y="0"/>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
            <p:cNvSpPr/>
            <p:nvPr/>
          </p:nvSpPr>
          <p:spPr>
            <a:xfrm>
              <a:off x="11294825" y="2417175"/>
              <a:ext cx="391250" cy="42100"/>
            </a:xfrm>
            <a:custGeom>
              <a:avLst/>
              <a:gdLst/>
              <a:ahLst/>
              <a:cxnLst/>
              <a:rect l="l" t="t" r="r" b="b"/>
              <a:pathLst>
                <a:path w="15650" h="1684" extrusionOk="0">
                  <a:moveTo>
                    <a:pt x="1" y="1"/>
                  </a:moveTo>
                  <a:lnTo>
                    <a:pt x="1" y="1683"/>
                  </a:lnTo>
                  <a:lnTo>
                    <a:pt x="15649" y="1683"/>
                  </a:lnTo>
                  <a:lnTo>
                    <a:pt x="15649" y="1"/>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
            <p:cNvSpPr/>
            <p:nvPr/>
          </p:nvSpPr>
          <p:spPr>
            <a:xfrm>
              <a:off x="11294825" y="2328850"/>
              <a:ext cx="391250" cy="27775"/>
            </a:xfrm>
            <a:custGeom>
              <a:avLst/>
              <a:gdLst/>
              <a:ahLst/>
              <a:cxnLst/>
              <a:rect l="l" t="t" r="r" b="b"/>
              <a:pathLst>
                <a:path w="15650" h="1111" extrusionOk="0">
                  <a:moveTo>
                    <a:pt x="1" y="0"/>
                  </a:moveTo>
                  <a:lnTo>
                    <a:pt x="1" y="1111"/>
                  </a:lnTo>
                  <a:lnTo>
                    <a:pt x="15649" y="1111"/>
                  </a:lnTo>
                  <a:lnTo>
                    <a:pt x="15649" y="0"/>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
            <p:cNvSpPr/>
            <p:nvPr/>
          </p:nvSpPr>
          <p:spPr>
            <a:xfrm>
              <a:off x="11294825" y="2273325"/>
              <a:ext cx="391250" cy="27775"/>
            </a:xfrm>
            <a:custGeom>
              <a:avLst/>
              <a:gdLst/>
              <a:ahLst/>
              <a:cxnLst/>
              <a:rect l="l" t="t" r="r" b="b"/>
              <a:pathLst>
                <a:path w="15650" h="1111" extrusionOk="0">
                  <a:moveTo>
                    <a:pt x="1" y="0"/>
                  </a:moveTo>
                  <a:lnTo>
                    <a:pt x="1" y="1111"/>
                  </a:lnTo>
                  <a:lnTo>
                    <a:pt x="15649" y="1111"/>
                  </a:lnTo>
                  <a:lnTo>
                    <a:pt x="15649" y="0"/>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
            <p:cNvSpPr/>
            <p:nvPr/>
          </p:nvSpPr>
          <p:spPr>
            <a:xfrm>
              <a:off x="11294825" y="2121875"/>
              <a:ext cx="391250" cy="27800"/>
            </a:xfrm>
            <a:custGeom>
              <a:avLst/>
              <a:gdLst/>
              <a:ahLst/>
              <a:cxnLst/>
              <a:rect l="l" t="t" r="r" b="b"/>
              <a:pathLst>
                <a:path w="15650" h="1112" extrusionOk="0">
                  <a:moveTo>
                    <a:pt x="1" y="0"/>
                  </a:moveTo>
                  <a:lnTo>
                    <a:pt x="1" y="1111"/>
                  </a:lnTo>
                  <a:lnTo>
                    <a:pt x="15649" y="1111"/>
                  </a:lnTo>
                  <a:lnTo>
                    <a:pt x="15649" y="0"/>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
            <p:cNvSpPr/>
            <p:nvPr/>
          </p:nvSpPr>
          <p:spPr>
            <a:xfrm>
              <a:off x="11294825" y="2206000"/>
              <a:ext cx="391250" cy="27800"/>
            </a:xfrm>
            <a:custGeom>
              <a:avLst/>
              <a:gdLst/>
              <a:ahLst/>
              <a:cxnLst/>
              <a:rect l="l" t="t" r="r" b="b"/>
              <a:pathLst>
                <a:path w="15650" h="1112" extrusionOk="0">
                  <a:moveTo>
                    <a:pt x="1" y="1"/>
                  </a:moveTo>
                  <a:lnTo>
                    <a:pt x="1" y="1111"/>
                  </a:lnTo>
                  <a:lnTo>
                    <a:pt x="15649" y="1111"/>
                  </a:lnTo>
                  <a:lnTo>
                    <a:pt x="15649" y="1"/>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
            <p:cNvSpPr/>
            <p:nvPr/>
          </p:nvSpPr>
          <p:spPr>
            <a:xfrm>
              <a:off x="11294825" y="2021750"/>
              <a:ext cx="391250" cy="74900"/>
            </a:xfrm>
            <a:custGeom>
              <a:avLst/>
              <a:gdLst/>
              <a:ahLst/>
              <a:cxnLst/>
              <a:rect l="l" t="t" r="r" b="b"/>
              <a:pathLst>
                <a:path w="15650" h="2996" extrusionOk="0">
                  <a:moveTo>
                    <a:pt x="1" y="1"/>
                  </a:moveTo>
                  <a:lnTo>
                    <a:pt x="1" y="2996"/>
                  </a:lnTo>
                  <a:lnTo>
                    <a:pt x="15649" y="2996"/>
                  </a:lnTo>
                  <a:lnTo>
                    <a:pt x="15649" y="1"/>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
            <p:cNvSpPr/>
            <p:nvPr/>
          </p:nvSpPr>
          <p:spPr>
            <a:xfrm>
              <a:off x="11294825" y="1938475"/>
              <a:ext cx="391250" cy="46300"/>
            </a:xfrm>
            <a:custGeom>
              <a:avLst/>
              <a:gdLst/>
              <a:ahLst/>
              <a:cxnLst/>
              <a:rect l="l" t="t" r="r" b="b"/>
              <a:pathLst>
                <a:path w="15650" h="1852" extrusionOk="0">
                  <a:moveTo>
                    <a:pt x="1" y="0"/>
                  </a:moveTo>
                  <a:lnTo>
                    <a:pt x="1" y="1851"/>
                  </a:lnTo>
                  <a:lnTo>
                    <a:pt x="15649" y="1851"/>
                  </a:lnTo>
                  <a:lnTo>
                    <a:pt x="15649" y="0"/>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
            <p:cNvSpPr/>
            <p:nvPr/>
          </p:nvSpPr>
          <p:spPr>
            <a:xfrm>
              <a:off x="11294825" y="1872850"/>
              <a:ext cx="391250" cy="32825"/>
            </a:xfrm>
            <a:custGeom>
              <a:avLst/>
              <a:gdLst/>
              <a:ahLst/>
              <a:cxnLst/>
              <a:rect l="l" t="t" r="r" b="b"/>
              <a:pathLst>
                <a:path w="15650" h="1313" extrusionOk="0">
                  <a:moveTo>
                    <a:pt x="1" y="0"/>
                  </a:moveTo>
                  <a:lnTo>
                    <a:pt x="1" y="1313"/>
                  </a:lnTo>
                  <a:lnTo>
                    <a:pt x="15649" y="1313"/>
                  </a:lnTo>
                  <a:lnTo>
                    <a:pt x="15649" y="0"/>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
            <p:cNvSpPr/>
            <p:nvPr/>
          </p:nvSpPr>
          <p:spPr>
            <a:xfrm>
              <a:off x="11294825" y="1803000"/>
              <a:ext cx="391250" cy="28650"/>
            </a:xfrm>
            <a:custGeom>
              <a:avLst/>
              <a:gdLst/>
              <a:ahLst/>
              <a:cxnLst/>
              <a:rect l="l" t="t" r="r" b="b"/>
              <a:pathLst>
                <a:path w="15650" h="1146" extrusionOk="0">
                  <a:moveTo>
                    <a:pt x="1" y="1"/>
                  </a:moveTo>
                  <a:lnTo>
                    <a:pt x="1" y="1145"/>
                  </a:lnTo>
                  <a:lnTo>
                    <a:pt x="15649" y="1145"/>
                  </a:lnTo>
                  <a:lnTo>
                    <a:pt x="15649" y="1"/>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
            <p:cNvSpPr/>
            <p:nvPr/>
          </p:nvSpPr>
          <p:spPr>
            <a:xfrm>
              <a:off x="11294825" y="1723925"/>
              <a:ext cx="391250" cy="42100"/>
            </a:xfrm>
            <a:custGeom>
              <a:avLst/>
              <a:gdLst/>
              <a:ahLst/>
              <a:cxnLst/>
              <a:rect l="l" t="t" r="r" b="b"/>
              <a:pathLst>
                <a:path w="15650" h="1684" extrusionOk="0">
                  <a:moveTo>
                    <a:pt x="1" y="1"/>
                  </a:moveTo>
                  <a:lnTo>
                    <a:pt x="1" y="1683"/>
                  </a:lnTo>
                  <a:lnTo>
                    <a:pt x="15649" y="1683"/>
                  </a:lnTo>
                  <a:lnTo>
                    <a:pt x="15649" y="1"/>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
            <p:cNvSpPr/>
            <p:nvPr/>
          </p:nvSpPr>
          <p:spPr>
            <a:xfrm>
              <a:off x="11294825" y="1635575"/>
              <a:ext cx="391250" cy="42100"/>
            </a:xfrm>
            <a:custGeom>
              <a:avLst/>
              <a:gdLst/>
              <a:ahLst/>
              <a:cxnLst/>
              <a:rect l="l" t="t" r="r" b="b"/>
              <a:pathLst>
                <a:path w="15650" h="1684" extrusionOk="0">
                  <a:moveTo>
                    <a:pt x="1" y="1"/>
                  </a:moveTo>
                  <a:lnTo>
                    <a:pt x="1" y="1684"/>
                  </a:lnTo>
                  <a:lnTo>
                    <a:pt x="15649" y="1684"/>
                  </a:lnTo>
                  <a:lnTo>
                    <a:pt x="15649" y="1"/>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60" name="Google Shape;260;p3"/>
          <p:cNvCxnSpPr/>
          <p:nvPr/>
        </p:nvCxnSpPr>
        <p:spPr>
          <a:xfrm rot="10800000">
            <a:off x="7894680" y="-4150"/>
            <a:ext cx="0" cy="5153100"/>
          </a:xfrm>
          <a:prstGeom prst="straightConnector1">
            <a:avLst/>
          </a:prstGeom>
          <a:noFill/>
          <a:ln w="9525" cap="flat" cmpd="sng">
            <a:solidFill>
              <a:schemeClr val="lt1"/>
            </a:solidFill>
            <a:prstDash val="dash"/>
            <a:round/>
            <a:headEnd type="none" w="med" len="med"/>
            <a:tailEnd type="none" w="med" len="med"/>
          </a:ln>
        </p:spPr>
      </p:cxnSp>
      <p:grpSp>
        <p:nvGrpSpPr>
          <p:cNvPr id="261" name="Google Shape;261;p3"/>
          <p:cNvGrpSpPr/>
          <p:nvPr/>
        </p:nvGrpSpPr>
        <p:grpSpPr>
          <a:xfrm>
            <a:off x="452892" y="426118"/>
            <a:ext cx="153418" cy="4258982"/>
            <a:chOff x="311698" y="222175"/>
            <a:chExt cx="168000" cy="4663800"/>
          </a:xfrm>
        </p:grpSpPr>
        <p:sp>
          <p:nvSpPr>
            <p:cNvPr id="262" name="Google Shape;262;p3"/>
            <p:cNvSpPr/>
            <p:nvPr/>
          </p:nvSpPr>
          <p:spPr>
            <a:xfrm>
              <a:off x="311698" y="222175"/>
              <a:ext cx="168000" cy="168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
            <p:cNvSpPr/>
            <p:nvPr/>
          </p:nvSpPr>
          <p:spPr>
            <a:xfrm>
              <a:off x="311698" y="4717975"/>
              <a:ext cx="168000" cy="168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 name="Google Shape;264;p3"/>
          <p:cNvGrpSpPr/>
          <p:nvPr/>
        </p:nvGrpSpPr>
        <p:grpSpPr>
          <a:xfrm>
            <a:off x="7387092" y="426118"/>
            <a:ext cx="153418" cy="4258982"/>
            <a:chOff x="311698" y="222175"/>
            <a:chExt cx="168000" cy="4663800"/>
          </a:xfrm>
        </p:grpSpPr>
        <p:sp>
          <p:nvSpPr>
            <p:cNvPr id="265" name="Google Shape;265;p3"/>
            <p:cNvSpPr/>
            <p:nvPr/>
          </p:nvSpPr>
          <p:spPr>
            <a:xfrm>
              <a:off x="311698" y="222175"/>
              <a:ext cx="168000" cy="168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
            <p:cNvSpPr/>
            <p:nvPr/>
          </p:nvSpPr>
          <p:spPr>
            <a:xfrm>
              <a:off x="311698" y="4717975"/>
              <a:ext cx="168000" cy="168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7" name="Google Shape;267;p3"/>
          <p:cNvSpPr txBox="1">
            <a:spLocks noGrp="1"/>
          </p:cNvSpPr>
          <p:nvPr>
            <p:ph type="title"/>
          </p:nvPr>
        </p:nvSpPr>
        <p:spPr>
          <a:xfrm>
            <a:off x="1511925" y="2578314"/>
            <a:ext cx="5029200" cy="548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SzPts val="3600"/>
              <a:buNone/>
              <a:defRPr sz="4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68" name="Google Shape;268;p3"/>
          <p:cNvSpPr txBox="1">
            <a:spLocks noGrp="1"/>
          </p:cNvSpPr>
          <p:nvPr>
            <p:ph type="title" idx="2" hasCustomPrompt="1"/>
          </p:nvPr>
        </p:nvSpPr>
        <p:spPr>
          <a:xfrm>
            <a:off x="3551025" y="1374278"/>
            <a:ext cx="951000" cy="951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4500"/>
            </a:lvl1pPr>
            <a:lvl2pPr lvl="1" algn="ctr" rtl="0">
              <a:spcBef>
                <a:spcPts val="0"/>
              </a:spcBef>
              <a:spcAft>
                <a:spcPts val="0"/>
              </a:spcAft>
              <a:buClr>
                <a:schemeClr val="dk2"/>
              </a:buClr>
              <a:buSzPts val="6000"/>
              <a:buNone/>
              <a:defRPr sz="6000">
                <a:solidFill>
                  <a:schemeClr val="dk2"/>
                </a:solidFill>
              </a:defRPr>
            </a:lvl2pPr>
            <a:lvl3pPr lvl="2" algn="ctr" rtl="0">
              <a:spcBef>
                <a:spcPts val="0"/>
              </a:spcBef>
              <a:spcAft>
                <a:spcPts val="0"/>
              </a:spcAft>
              <a:buClr>
                <a:schemeClr val="dk2"/>
              </a:buClr>
              <a:buSzPts val="6000"/>
              <a:buNone/>
              <a:defRPr sz="6000">
                <a:solidFill>
                  <a:schemeClr val="dk2"/>
                </a:solidFill>
              </a:defRPr>
            </a:lvl3pPr>
            <a:lvl4pPr lvl="3" algn="ctr" rtl="0">
              <a:spcBef>
                <a:spcPts val="0"/>
              </a:spcBef>
              <a:spcAft>
                <a:spcPts val="0"/>
              </a:spcAft>
              <a:buClr>
                <a:schemeClr val="dk2"/>
              </a:buClr>
              <a:buSzPts val="6000"/>
              <a:buNone/>
              <a:defRPr sz="6000">
                <a:solidFill>
                  <a:schemeClr val="dk2"/>
                </a:solidFill>
              </a:defRPr>
            </a:lvl4pPr>
            <a:lvl5pPr lvl="4" algn="ctr" rtl="0">
              <a:spcBef>
                <a:spcPts val="0"/>
              </a:spcBef>
              <a:spcAft>
                <a:spcPts val="0"/>
              </a:spcAft>
              <a:buClr>
                <a:schemeClr val="dk2"/>
              </a:buClr>
              <a:buSzPts val="6000"/>
              <a:buNone/>
              <a:defRPr sz="6000">
                <a:solidFill>
                  <a:schemeClr val="dk2"/>
                </a:solidFill>
              </a:defRPr>
            </a:lvl5pPr>
            <a:lvl6pPr lvl="5" algn="ctr" rtl="0">
              <a:spcBef>
                <a:spcPts val="0"/>
              </a:spcBef>
              <a:spcAft>
                <a:spcPts val="0"/>
              </a:spcAft>
              <a:buClr>
                <a:schemeClr val="dk2"/>
              </a:buClr>
              <a:buSzPts val="6000"/>
              <a:buNone/>
              <a:defRPr sz="6000">
                <a:solidFill>
                  <a:schemeClr val="dk2"/>
                </a:solidFill>
              </a:defRPr>
            </a:lvl6pPr>
            <a:lvl7pPr lvl="6" algn="ctr" rtl="0">
              <a:spcBef>
                <a:spcPts val="0"/>
              </a:spcBef>
              <a:spcAft>
                <a:spcPts val="0"/>
              </a:spcAft>
              <a:buClr>
                <a:schemeClr val="dk2"/>
              </a:buClr>
              <a:buSzPts val="6000"/>
              <a:buNone/>
              <a:defRPr sz="6000">
                <a:solidFill>
                  <a:schemeClr val="dk2"/>
                </a:solidFill>
              </a:defRPr>
            </a:lvl7pPr>
            <a:lvl8pPr lvl="7" algn="ctr" rtl="0">
              <a:spcBef>
                <a:spcPts val="0"/>
              </a:spcBef>
              <a:spcAft>
                <a:spcPts val="0"/>
              </a:spcAft>
              <a:buClr>
                <a:schemeClr val="dk2"/>
              </a:buClr>
              <a:buSzPts val="6000"/>
              <a:buNone/>
              <a:defRPr sz="6000">
                <a:solidFill>
                  <a:schemeClr val="dk2"/>
                </a:solidFill>
              </a:defRPr>
            </a:lvl8pPr>
            <a:lvl9pPr lvl="8" algn="ctr" rtl="0">
              <a:spcBef>
                <a:spcPts val="0"/>
              </a:spcBef>
              <a:spcAft>
                <a:spcPts val="0"/>
              </a:spcAft>
              <a:buClr>
                <a:schemeClr val="dk2"/>
              </a:buClr>
              <a:buSzPts val="6000"/>
              <a:buNone/>
              <a:defRPr sz="6000">
                <a:solidFill>
                  <a:schemeClr val="dk2"/>
                </a:solidFill>
              </a:defRPr>
            </a:lvl9pPr>
          </a:lstStyle>
          <a:p>
            <a:r>
              <a:t>xx%</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49"/>
        <p:cNvGrpSpPr/>
        <p:nvPr/>
      </p:nvGrpSpPr>
      <p:grpSpPr>
        <a:xfrm>
          <a:off x="0" y="0"/>
          <a:ext cx="0" cy="0"/>
          <a:chOff x="0" y="0"/>
          <a:chExt cx="0" cy="0"/>
        </a:xfrm>
      </p:grpSpPr>
      <p:grpSp>
        <p:nvGrpSpPr>
          <p:cNvPr id="350" name="Google Shape;350;p5"/>
          <p:cNvGrpSpPr/>
          <p:nvPr/>
        </p:nvGrpSpPr>
        <p:grpSpPr>
          <a:xfrm>
            <a:off x="525000" y="89699"/>
            <a:ext cx="8094000" cy="4976201"/>
            <a:chOff x="525000" y="89699"/>
            <a:chExt cx="8094000" cy="4976201"/>
          </a:xfrm>
        </p:grpSpPr>
        <p:sp>
          <p:nvSpPr>
            <p:cNvPr id="351" name="Google Shape;351;p5"/>
            <p:cNvSpPr/>
            <p:nvPr/>
          </p:nvSpPr>
          <p:spPr>
            <a:xfrm>
              <a:off x="525000" y="324000"/>
              <a:ext cx="8094000" cy="4495500"/>
            </a:xfrm>
            <a:prstGeom prst="rect">
              <a:avLst/>
            </a:prstGeom>
            <a:solidFill>
              <a:schemeClr val="lt1"/>
            </a:solidFill>
            <a:ln>
              <a:noFill/>
            </a:ln>
            <a:effectLst>
              <a:outerShdw dist="95250" dir="2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5"/>
            <p:cNvSpPr/>
            <p:nvPr/>
          </p:nvSpPr>
          <p:spPr>
            <a:xfrm>
              <a:off x="796423" y="572909"/>
              <a:ext cx="7551153" cy="3997682"/>
            </a:xfrm>
            <a:custGeom>
              <a:avLst/>
              <a:gdLst/>
              <a:ahLst/>
              <a:cxnLst/>
              <a:rect l="l" t="t" r="r" b="b"/>
              <a:pathLst>
                <a:path w="134836" h="71384" extrusionOk="0">
                  <a:moveTo>
                    <a:pt x="4977" y="1"/>
                  </a:moveTo>
                  <a:lnTo>
                    <a:pt x="4957" y="536"/>
                  </a:lnTo>
                  <a:lnTo>
                    <a:pt x="4898" y="1032"/>
                  </a:lnTo>
                  <a:lnTo>
                    <a:pt x="4799" y="1527"/>
                  </a:lnTo>
                  <a:lnTo>
                    <a:pt x="4680" y="1983"/>
                  </a:lnTo>
                  <a:lnTo>
                    <a:pt x="4521" y="2420"/>
                  </a:lnTo>
                  <a:lnTo>
                    <a:pt x="4323" y="2816"/>
                  </a:lnTo>
                  <a:lnTo>
                    <a:pt x="4204" y="3015"/>
                  </a:lnTo>
                  <a:lnTo>
                    <a:pt x="4085" y="3193"/>
                  </a:lnTo>
                  <a:lnTo>
                    <a:pt x="3946" y="3371"/>
                  </a:lnTo>
                  <a:lnTo>
                    <a:pt x="3807" y="3550"/>
                  </a:lnTo>
                  <a:lnTo>
                    <a:pt x="3649" y="3709"/>
                  </a:lnTo>
                  <a:lnTo>
                    <a:pt x="3470" y="3847"/>
                  </a:lnTo>
                  <a:lnTo>
                    <a:pt x="3312" y="4006"/>
                  </a:lnTo>
                  <a:lnTo>
                    <a:pt x="3113" y="4125"/>
                  </a:lnTo>
                  <a:lnTo>
                    <a:pt x="2915" y="4264"/>
                  </a:lnTo>
                  <a:lnTo>
                    <a:pt x="2717" y="4363"/>
                  </a:lnTo>
                  <a:lnTo>
                    <a:pt x="2499" y="4482"/>
                  </a:lnTo>
                  <a:lnTo>
                    <a:pt x="2261" y="4581"/>
                  </a:lnTo>
                  <a:lnTo>
                    <a:pt x="2023" y="4660"/>
                  </a:lnTo>
                  <a:lnTo>
                    <a:pt x="1765" y="4740"/>
                  </a:lnTo>
                  <a:lnTo>
                    <a:pt x="1507" y="4799"/>
                  </a:lnTo>
                  <a:lnTo>
                    <a:pt x="1230" y="4859"/>
                  </a:lnTo>
                  <a:lnTo>
                    <a:pt x="952" y="4918"/>
                  </a:lnTo>
                  <a:lnTo>
                    <a:pt x="635" y="4938"/>
                  </a:lnTo>
                  <a:lnTo>
                    <a:pt x="337" y="4978"/>
                  </a:lnTo>
                  <a:lnTo>
                    <a:pt x="0" y="4978"/>
                  </a:lnTo>
                  <a:lnTo>
                    <a:pt x="0" y="27523"/>
                  </a:lnTo>
                  <a:lnTo>
                    <a:pt x="0" y="27919"/>
                  </a:lnTo>
                  <a:lnTo>
                    <a:pt x="0" y="43465"/>
                  </a:lnTo>
                  <a:lnTo>
                    <a:pt x="0" y="44615"/>
                  </a:lnTo>
                  <a:lnTo>
                    <a:pt x="0" y="66407"/>
                  </a:lnTo>
                  <a:lnTo>
                    <a:pt x="337" y="66407"/>
                  </a:lnTo>
                  <a:lnTo>
                    <a:pt x="635" y="66427"/>
                  </a:lnTo>
                  <a:lnTo>
                    <a:pt x="952" y="66466"/>
                  </a:lnTo>
                  <a:lnTo>
                    <a:pt x="1230" y="66526"/>
                  </a:lnTo>
                  <a:lnTo>
                    <a:pt x="1507" y="66566"/>
                  </a:lnTo>
                  <a:lnTo>
                    <a:pt x="1765" y="66645"/>
                  </a:lnTo>
                  <a:lnTo>
                    <a:pt x="2023" y="66724"/>
                  </a:lnTo>
                  <a:lnTo>
                    <a:pt x="2261" y="66804"/>
                  </a:lnTo>
                  <a:lnTo>
                    <a:pt x="2499" y="66903"/>
                  </a:lnTo>
                  <a:lnTo>
                    <a:pt x="2717" y="67002"/>
                  </a:lnTo>
                  <a:lnTo>
                    <a:pt x="2915" y="67121"/>
                  </a:lnTo>
                  <a:lnTo>
                    <a:pt x="3113" y="67240"/>
                  </a:lnTo>
                  <a:lnTo>
                    <a:pt x="3312" y="67379"/>
                  </a:lnTo>
                  <a:lnTo>
                    <a:pt x="3470" y="67517"/>
                  </a:lnTo>
                  <a:lnTo>
                    <a:pt x="3649" y="67676"/>
                  </a:lnTo>
                  <a:lnTo>
                    <a:pt x="3807" y="67835"/>
                  </a:lnTo>
                  <a:lnTo>
                    <a:pt x="3946" y="68013"/>
                  </a:lnTo>
                  <a:lnTo>
                    <a:pt x="4085" y="68192"/>
                  </a:lnTo>
                  <a:lnTo>
                    <a:pt x="4204" y="68370"/>
                  </a:lnTo>
                  <a:lnTo>
                    <a:pt x="4323" y="68548"/>
                  </a:lnTo>
                  <a:lnTo>
                    <a:pt x="4521" y="68965"/>
                  </a:lnTo>
                  <a:lnTo>
                    <a:pt x="4680" y="69401"/>
                  </a:lnTo>
                  <a:lnTo>
                    <a:pt x="4799" y="69857"/>
                  </a:lnTo>
                  <a:lnTo>
                    <a:pt x="4898" y="70333"/>
                  </a:lnTo>
                  <a:lnTo>
                    <a:pt x="4957" y="70849"/>
                  </a:lnTo>
                  <a:lnTo>
                    <a:pt x="4977" y="71384"/>
                  </a:lnTo>
                  <a:lnTo>
                    <a:pt x="129858" y="71384"/>
                  </a:lnTo>
                  <a:lnTo>
                    <a:pt x="129878" y="70928"/>
                  </a:lnTo>
                  <a:lnTo>
                    <a:pt x="129918" y="70472"/>
                  </a:lnTo>
                  <a:lnTo>
                    <a:pt x="129997" y="70036"/>
                  </a:lnTo>
                  <a:lnTo>
                    <a:pt x="130116" y="69599"/>
                  </a:lnTo>
                  <a:lnTo>
                    <a:pt x="130255" y="69163"/>
                  </a:lnTo>
                  <a:lnTo>
                    <a:pt x="130453" y="68767"/>
                  </a:lnTo>
                  <a:lnTo>
                    <a:pt x="130671" y="68370"/>
                  </a:lnTo>
                  <a:lnTo>
                    <a:pt x="130810" y="68192"/>
                  </a:lnTo>
                  <a:lnTo>
                    <a:pt x="130949" y="68013"/>
                  </a:lnTo>
                  <a:lnTo>
                    <a:pt x="131107" y="67835"/>
                  </a:lnTo>
                  <a:lnTo>
                    <a:pt x="131266" y="67676"/>
                  </a:lnTo>
                  <a:lnTo>
                    <a:pt x="131444" y="67517"/>
                  </a:lnTo>
                  <a:lnTo>
                    <a:pt x="131623" y="67379"/>
                  </a:lnTo>
                  <a:lnTo>
                    <a:pt x="131821" y="67240"/>
                  </a:lnTo>
                  <a:lnTo>
                    <a:pt x="132019" y="67101"/>
                  </a:lnTo>
                  <a:lnTo>
                    <a:pt x="132257" y="66982"/>
                  </a:lnTo>
                  <a:lnTo>
                    <a:pt x="132475" y="66863"/>
                  </a:lnTo>
                  <a:lnTo>
                    <a:pt x="132733" y="66764"/>
                  </a:lnTo>
                  <a:lnTo>
                    <a:pt x="132991" y="66685"/>
                  </a:lnTo>
                  <a:lnTo>
                    <a:pt x="133269" y="66605"/>
                  </a:lnTo>
                  <a:lnTo>
                    <a:pt x="133546" y="66526"/>
                  </a:lnTo>
                  <a:lnTo>
                    <a:pt x="133844" y="66486"/>
                  </a:lnTo>
                  <a:lnTo>
                    <a:pt x="134161" y="66447"/>
                  </a:lnTo>
                  <a:lnTo>
                    <a:pt x="134498" y="66407"/>
                  </a:lnTo>
                  <a:lnTo>
                    <a:pt x="134835" y="66407"/>
                  </a:lnTo>
                  <a:lnTo>
                    <a:pt x="134835" y="44615"/>
                  </a:lnTo>
                  <a:lnTo>
                    <a:pt x="134835" y="43465"/>
                  </a:lnTo>
                  <a:lnTo>
                    <a:pt x="134835" y="27919"/>
                  </a:lnTo>
                  <a:lnTo>
                    <a:pt x="134835" y="27523"/>
                  </a:lnTo>
                  <a:lnTo>
                    <a:pt x="134835" y="4978"/>
                  </a:lnTo>
                  <a:lnTo>
                    <a:pt x="134498" y="4958"/>
                  </a:lnTo>
                  <a:lnTo>
                    <a:pt x="134161" y="4938"/>
                  </a:lnTo>
                  <a:lnTo>
                    <a:pt x="133844" y="4898"/>
                  </a:lnTo>
                  <a:lnTo>
                    <a:pt x="133546" y="4839"/>
                  </a:lnTo>
                  <a:lnTo>
                    <a:pt x="133269" y="4779"/>
                  </a:lnTo>
                  <a:lnTo>
                    <a:pt x="132991" y="4700"/>
                  </a:lnTo>
                  <a:lnTo>
                    <a:pt x="132733" y="4621"/>
                  </a:lnTo>
                  <a:lnTo>
                    <a:pt x="132475" y="4502"/>
                  </a:lnTo>
                  <a:lnTo>
                    <a:pt x="132257" y="4403"/>
                  </a:lnTo>
                  <a:lnTo>
                    <a:pt x="132019" y="4284"/>
                  </a:lnTo>
                  <a:lnTo>
                    <a:pt x="131821" y="4145"/>
                  </a:lnTo>
                  <a:lnTo>
                    <a:pt x="131623" y="4006"/>
                  </a:lnTo>
                  <a:lnTo>
                    <a:pt x="131444" y="3867"/>
                  </a:lnTo>
                  <a:lnTo>
                    <a:pt x="131266" y="3709"/>
                  </a:lnTo>
                  <a:lnTo>
                    <a:pt x="131107" y="3530"/>
                  </a:lnTo>
                  <a:lnTo>
                    <a:pt x="130949" y="3371"/>
                  </a:lnTo>
                  <a:lnTo>
                    <a:pt x="130810" y="3193"/>
                  </a:lnTo>
                  <a:lnTo>
                    <a:pt x="130671" y="3015"/>
                  </a:lnTo>
                  <a:lnTo>
                    <a:pt x="130453" y="2618"/>
                  </a:lnTo>
                  <a:lnTo>
                    <a:pt x="130255" y="2202"/>
                  </a:lnTo>
                  <a:lnTo>
                    <a:pt x="130116" y="1785"/>
                  </a:lnTo>
                  <a:lnTo>
                    <a:pt x="129997" y="1349"/>
                  </a:lnTo>
                  <a:lnTo>
                    <a:pt x="129918" y="913"/>
                  </a:lnTo>
                  <a:lnTo>
                    <a:pt x="129878" y="457"/>
                  </a:lnTo>
                  <a:lnTo>
                    <a:pt x="12985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3" name="Google Shape;353;p5"/>
            <p:cNvGrpSpPr/>
            <p:nvPr/>
          </p:nvGrpSpPr>
          <p:grpSpPr>
            <a:xfrm>
              <a:off x="634265" y="403383"/>
              <a:ext cx="7875470" cy="4336733"/>
              <a:chOff x="259982" y="197279"/>
              <a:chExt cx="8624037" cy="4748941"/>
            </a:xfrm>
          </p:grpSpPr>
          <p:sp>
            <p:nvSpPr>
              <p:cNvPr id="354" name="Google Shape;354;p5"/>
              <p:cNvSpPr/>
              <p:nvPr/>
            </p:nvSpPr>
            <p:spPr>
              <a:xfrm>
                <a:off x="259982" y="197279"/>
                <a:ext cx="8624037" cy="4748941"/>
              </a:xfrm>
              <a:custGeom>
                <a:avLst/>
                <a:gdLst/>
                <a:ahLst/>
                <a:cxnLst/>
                <a:rect l="l" t="t" r="r" b="b"/>
                <a:pathLst>
                  <a:path w="230867" h="127130" extrusionOk="0">
                    <a:moveTo>
                      <a:pt x="220824" y="1588"/>
                    </a:moveTo>
                    <a:lnTo>
                      <a:pt x="220921" y="2495"/>
                    </a:lnTo>
                    <a:lnTo>
                      <a:pt x="221083" y="3369"/>
                    </a:lnTo>
                    <a:lnTo>
                      <a:pt x="221277" y="4179"/>
                    </a:lnTo>
                    <a:lnTo>
                      <a:pt x="221569" y="4957"/>
                    </a:lnTo>
                    <a:lnTo>
                      <a:pt x="221893" y="5670"/>
                    </a:lnTo>
                    <a:lnTo>
                      <a:pt x="222282" y="6318"/>
                    </a:lnTo>
                    <a:lnTo>
                      <a:pt x="222768" y="6966"/>
                    </a:lnTo>
                    <a:lnTo>
                      <a:pt x="223254" y="7516"/>
                    </a:lnTo>
                    <a:lnTo>
                      <a:pt x="223837" y="8035"/>
                    </a:lnTo>
                    <a:lnTo>
                      <a:pt x="224452" y="8488"/>
                    </a:lnTo>
                    <a:lnTo>
                      <a:pt x="225133" y="8877"/>
                    </a:lnTo>
                    <a:lnTo>
                      <a:pt x="225878" y="9233"/>
                    </a:lnTo>
                    <a:lnTo>
                      <a:pt x="226655" y="9525"/>
                    </a:lnTo>
                    <a:lnTo>
                      <a:pt x="227465" y="9752"/>
                    </a:lnTo>
                    <a:lnTo>
                      <a:pt x="228340" y="9914"/>
                    </a:lnTo>
                    <a:lnTo>
                      <a:pt x="229280" y="10011"/>
                    </a:lnTo>
                    <a:lnTo>
                      <a:pt x="229280" y="63500"/>
                    </a:lnTo>
                    <a:lnTo>
                      <a:pt x="229280" y="63630"/>
                    </a:lnTo>
                    <a:lnTo>
                      <a:pt x="229280" y="117119"/>
                    </a:lnTo>
                    <a:lnTo>
                      <a:pt x="228340" y="117216"/>
                    </a:lnTo>
                    <a:lnTo>
                      <a:pt x="227465" y="117378"/>
                    </a:lnTo>
                    <a:lnTo>
                      <a:pt x="226655" y="117605"/>
                    </a:lnTo>
                    <a:lnTo>
                      <a:pt x="225878" y="117896"/>
                    </a:lnTo>
                    <a:lnTo>
                      <a:pt x="225133" y="118253"/>
                    </a:lnTo>
                    <a:lnTo>
                      <a:pt x="224452" y="118641"/>
                    </a:lnTo>
                    <a:lnTo>
                      <a:pt x="223837" y="119095"/>
                    </a:lnTo>
                    <a:lnTo>
                      <a:pt x="223254" y="119613"/>
                    </a:lnTo>
                    <a:lnTo>
                      <a:pt x="222768" y="120164"/>
                    </a:lnTo>
                    <a:lnTo>
                      <a:pt x="222282" y="120812"/>
                    </a:lnTo>
                    <a:lnTo>
                      <a:pt x="221893" y="121460"/>
                    </a:lnTo>
                    <a:lnTo>
                      <a:pt x="221569" y="122173"/>
                    </a:lnTo>
                    <a:lnTo>
                      <a:pt x="221277" y="122950"/>
                    </a:lnTo>
                    <a:lnTo>
                      <a:pt x="221083" y="123760"/>
                    </a:lnTo>
                    <a:lnTo>
                      <a:pt x="220921" y="124635"/>
                    </a:lnTo>
                    <a:lnTo>
                      <a:pt x="220824" y="125542"/>
                    </a:lnTo>
                    <a:lnTo>
                      <a:pt x="10011" y="125542"/>
                    </a:lnTo>
                    <a:lnTo>
                      <a:pt x="9914" y="124603"/>
                    </a:lnTo>
                    <a:lnTo>
                      <a:pt x="9752" y="123728"/>
                    </a:lnTo>
                    <a:lnTo>
                      <a:pt x="9557" y="122918"/>
                    </a:lnTo>
                    <a:lnTo>
                      <a:pt x="9266" y="122140"/>
                    </a:lnTo>
                    <a:lnTo>
                      <a:pt x="8942" y="121395"/>
                    </a:lnTo>
                    <a:lnTo>
                      <a:pt x="8553" y="120747"/>
                    </a:lnTo>
                    <a:lnTo>
                      <a:pt x="8326" y="120423"/>
                    </a:lnTo>
                    <a:lnTo>
                      <a:pt x="8099" y="120132"/>
                    </a:lnTo>
                    <a:lnTo>
                      <a:pt x="7840" y="119840"/>
                    </a:lnTo>
                    <a:lnTo>
                      <a:pt x="7581" y="119548"/>
                    </a:lnTo>
                    <a:lnTo>
                      <a:pt x="7322" y="119289"/>
                    </a:lnTo>
                    <a:lnTo>
                      <a:pt x="7030" y="119063"/>
                    </a:lnTo>
                    <a:lnTo>
                      <a:pt x="6415" y="118609"/>
                    </a:lnTo>
                    <a:lnTo>
                      <a:pt x="5734" y="118220"/>
                    </a:lnTo>
                    <a:lnTo>
                      <a:pt x="5022" y="117864"/>
                    </a:lnTo>
                    <a:lnTo>
                      <a:pt x="4244" y="117605"/>
                    </a:lnTo>
                    <a:lnTo>
                      <a:pt x="3402" y="117378"/>
                    </a:lnTo>
                    <a:lnTo>
                      <a:pt x="2527" y="117216"/>
                    </a:lnTo>
                    <a:lnTo>
                      <a:pt x="1587" y="117119"/>
                    </a:lnTo>
                    <a:lnTo>
                      <a:pt x="1587" y="63630"/>
                    </a:lnTo>
                    <a:lnTo>
                      <a:pt x="1587" y="63500"/>
                    </a:lnTo>
                    <a:lnTo>
                      <a:pt x="1587" y="10011"/>
                    </a:lnTo>
                    <a:lnTo>
                      <a:pt x="2527" y="9914"/>
                    </a:lnTo>
                    <a:lnTo>
                      <a:pt x="3402" y="9752"/>
                    </a:lnTo>
                    <a:lnTo>
                      <a:pt x="4244" y="9525"/>
                    </a:lnTo>
                    <a:lnTo>
                      <a:pt x="5022" y="9266"/>
                    </a:lnTo>
                    <a:lnTo>
                      <a:pt x="5734" y="8909"/>
                    </a:lnTo>
                    <a:lnTo>
                      <a:pt x="6415" y="8521"/>
                    </a:lnTo>
                    <a:lnTo>
                      <a:pt x="7030" y="8067"/>
                    </a:lnTo>
                    <a:lnTo>
                      <a:pt x="7322" y="7840"/>
                    </a:lnTo>
                    <a:lnTo>
                      <a:pt x="7581" y="7581"/>
                    </a:lnTo>
                    <a:lnTo>
                      <a:pt x="7840" y="7290"/>
                    </a:lnTo>
                    <a:lnTo>
                      <a:pt x="8099" y="6998"/>
                    </a:lnTo>
                    <a:lnTo>
                      <a:pt x="8326" y="6706"/>
                    </a:lnTo>
                    <a:lnTo>
                      <a:pt x="8553" y="6382"/>
                    </a:lnTo>
                    <a:lnTo>
                      <a:pt x="8942" y="5734"/>
                    </a:lnTo>
                    <a:lnTo>
                      <a:pt x="9266" y="4989"/>
                    </a:lnTo>
                    <a:lnTo>
                      <a:pt x="9557" y="4212"/>
                    </a:lnTo>
                    <a:lnTo>
                      <a:pt x="9752" y="3402"/>
                    </a:lnTo>
                    <a:lnTo>
                      <a:pt x="9914" y="2527"/>
                    </a:lnTo>
                    <a:lnTo>
                      <a:pt x="10011" y="1588"/>
                    </a:lnTo>
                    <a:close/>
                    <a:moveTo>
                      <a:pt x="8488" y="0"/>
                    </a:moveTo>
                    <a:lnTo>
                      <a:pt x="8456" y="778"/>
                    </a:lnTo>
                    <a:lnTo>
                      <a:pt x="8423" y="1685"/>
                    </a:lnTo>
                    <a:lnTo>
                      <a:pt x="8326" y="2527"/>
                    </a:lnTo>
                    <a:lnTo>
                      <a:pt x="8164" y="3337"/>
                    </a:lnTo>
                    <a:lnTo>
                      <a:pt x="7937" y="4082"/>
                    </a:lnTo>
                    <a:lnTo>
                      <a:pt x="7646" y="4763"/>
                    </a:lnTo>
                    <a:lnTo>
                      <a:pt x="7484" y="5054"/>
                    </a:lnTo>
                    <a:lnTo>
                      <a:pt x="7322" y="5378"/>
                    </a:lnTo>
                    <a:lnTo>
                      <a:pt x="7128" y="5670"/>
                    </a:lnTo>
                    <a:lnTo>
                      <a:pt x="6933" y="5929"/>
                    </a:lnTo>
                    <a:lnTo>
                      <a:pt x="6706" y="6220"/>
                    </a:lnTo>
                    <a:lnTo>
                      <a:pt x="6480" y="6447"/>
                    </a:lnTo>
                    <a:lnTo>
                      <a:pt x="6220" y="6674"/>
                    </a:lnTo>
                    <a:lnTo>
                      <a:pt x="5961" y="6901"/>
                    </a:lnTo>
                    <a:lnTo>
                      <a:pt x="5670" y="7095"/>
                    </a:lnTo>
                    <a:lnTo>
                      <a:pt x="5378" y="7290"/>
                    </a:lnTo>
                    <a:lnTo>
                      <a:pt x="5086" y="7484"/>
                    </a:lnTo>
                    <a:lnTo>
                      <a:pt x="4762" y="7646"/>
                    </a:lnTo>
                    <a:lnTo>
                      <a:pt x="4082" y="7905"/>
                    </a:lnTo>
                    <a:lnTo>
                      <a:pt x="3337" y="8132"/>
                    </a:lnTo>
                    <a:lnTo>
                      <a:pt x="2559" y="8294"/>
                    </a:lnTo>
                    <a:lnTo>
                      <a:pt x="1685" y="8423"/>
                    </a:lnTo>
                    <a:lnTo>
                      <a:pt x="778" y="8456"/>
                    </a:lnTo>
                    <a:lnTo>
                      <a:pt x="0" y="8488"/>
                    </a:lnTo>
                    <a:lnTo>
                      <a:pt x="0" y="63500"/>
                    </a:lnTo>
                    <a:lnTo>
                      <a:pt x="0" y="63630"/>
                    </a:lnTo>
                    <a:lnTo>
                      <a:pt x="0" y="118641"/>
                    </a:lnTo>
                    <a:lnTo>
                      <a:pt x="778" y="118674"/>
                    </a:lnTo>
                    <a:lnTo>
                      <a:pt x="1685" y="118706"/>
                    </a:lnTo>
                    <a:lnTo>
                      <a:pt x="2559" y="118803"/>
                    </a:lnTo>
                    <a:lnTo>
                      <a:pt x="3337" y="118998"/>
                    </a:lnTo>
                    <a:lnTo>
                      <a:pt x="4082" y="119192"/>
                    </a:lnTo>
                    <a:lnTo>
                      <a:pt x="4762" y="119484"/>
                    </a:lnTo>
                    <a:lnTo>
                      <a:pt x="5086" y="119646"/>
                    </a:lnTo>
                    <a:lnTo>
                      <a:pt x="5378" y="119840"/>
                    </a:lnTo>
                    <a:lnTo>
                      <a:pt x="5670" y="120002"/>
                    </a:lnTo>
                    <a:lnTo>
                      <a:pt x="5961" y="120229"/>
                    </a:lnTo>
                    <a:lnTo>
                      <a:pt x="6220" y="120456"/>
                    </a:lnTo>
                    <a:lnTo>
                      <a:pt x="6480" y="120682"/>
                    </a:lnTo>
                    <a:lnTo>
                      <a:pt x="6706" y="120909"/>
                    </a:lnTo>
                    <a:lnTo>
                      <a:pt x="6933" y="121201"/>
                    </a:lnTo>
                    <a:lnTo>
                      <a:pt x="7128" y="121460"/>
                    </a:lnTo>
                    <a:lnTo>
                      <a:pt x="7322" y="121752"/>
                    </a:lnTo>
                    <a:lnTo>
                      <a:pt x="7484" y="122043"/>
                    </a:lnTo>
                    <a:lnTo>
                      <a:pt x="7646" y="122367"/>
                    </a:lnTo>
                    <a:lnTo>
                      <a:pt x="7937" y="123047"/>
                    </a:lnTo>
                    <a:lnTo>
                      <a:pt x="8164" y="123793"/>
                    </a:lnTo>
                    <a:lnTo>
                      <a:pt x="8326" y="124603"/>
                    </a:lnTo>
                    <a:lnTo>
                      <a:pt x="8423" y="125445"/>
                    </a:lnTo>
                    <a:lnTo>
                      <a:pt x="8456" y="126352"/>
                    </a:lnTo>
                    <a:lnTo>
                      <a:pt x="8488" y="127130"/>
                    </a:lnTo>
                    <a:lnTo>
                      <a:pt x="222411" y="127130"/>
                    </a:lnTo>
                    <a:lnTo>
                      <a:pt x="222411" y="126320"/>
                    </a:lnTo>
                    <a:lnTo>
                      <a:pt x="222411" y="125866"/>
                    </a:lnTo>
                    <a:lnTo>
                      <a:pt x="222444" y="125348"/>
                    </a:lnTo>
                    <a:lnTo>
                      <a:pt x="222508" y="124797"/>
                    </a:lnTo>
                    <a:lnTo>
                      <a:pt x="222606" y="124214"/>
                    </a:lnTo>
                    <a:lnTo>
                      <a:pt x="222768" y="123598"/>
                    </a:lnTo>
                    <a:lnTo>
                      <a:pt x="222994" y="122950"/>
                    </a:lnTo>
                    <a:lnTo>
                      <a:pt x="223286" y="122335"/>
                    </a:lnTo>
                    <a:lnTo>
                      <a:pt x="223448" y="122011"/>
                    </a:lnTo>
                    <a:lnTo>
                      <a:pt x="223642" y="121719"/>
                    </a:lnTo>
                    <a:lnTo>
                      <a:pt x="223837" y="121395"/>
                    </a:lnTo>
                    <a:lnTo>
                      <a:pt x="224063" y="121104"/>
                    </a:lnTo>
                    <a:lnTo>
                      <a:pt x="224323" y="120844"/>
                    </a:lnTo>
                    <a:lnTo>
                      <a:pt x="224614" y="120553"/>
                    </a:lnTo>
                    <a:lnTo>
                      <a:pt x="224906" y="120294"/>
                    </a:lnTo>
                    <a:lnTo>
                      <a:pt x="225230" y="120034"/>
                    </a:lnTo>
                    <a:lnTo>
                      <a:pt x="225586" y="119808"/>
                    </a:lnTo>
                    <a:lnTo>
                      <a:pt x="225943" y="119613"/>
                    </a:lnTo>
                    <a:lnTo>
                      <a:pt x="226364" y="119419"/>
                    </a:lnTo>
                    <a:lnTo>
                      <a:pt x="226785" y="119224"/>
                    </a:lnTo>
                    <a:lnTo>
                      <a:pt x="227271" y="119063"/>
                    </a:lnTo>
                    <a:lnTo>
                      <a:pt x="227757" y="118933"/>
                    </a:lnTo>
                    <a:lnTo>
                      <a:pt x="228275" y="118836"/>
                    </a:lnTo>
                    <a:lnTo>
                      <a:pt x="228858" y="118739"/>
                    </a:lnTo>
                    <a:lnTo>
                      <a:pt x="229442" y="118706"/>
                    </a:lnTo>
                    <a:lnTo>
                      <a:pt x="230089" y="118674"/>
                    </a:lnTo>
                    <a:lnTo>
                      <a:pt x="230867" y="118641"/>
                    </a:lnTo>
                    <a:lnTo>
                      <a:pt x="230867" y="63630"/>
                    </a:lnTo>
                    <a:lnTo>
                      <a:pt x="230867" y="63500"/>
                    </a:lnTo>
                    <a:lnTo>
                      <a:pt x="230867" y="8488"/>
                    </a:lnTo>
                    <a:lnTo>
                      <a:pt x="230089" y="8456"/>
                    </a:lnTo>
                    <a:lnTo>
                      <a:pt x="229442" y="8423"/>
                    </a:lnTo>
                    <a:lnTo>
                      <a:pt x="228858" y="8391"/>
                    </a:lnTo>
                    <a:lnTo>
                      <a:pt x="228275" y="8294"/>
                    </a:lnTo>
                    <a:lnTo>
                      <a:pt x="227757" y="8197"/>
                    </a:lnTo>
                    <a:lnTo>
                      <a:pt x="227271" y="8067"/>
                    </a:lnTo>
                    <a:lnTo>
                      <a:pt x="226785" y="7905"/>
                    </a:lnTo>
                    <a:lnTo>
                      <a:pt x="226364" y="7711"/>
                    </a:lnTo>
                    <a:lnTo>
                      <a:pt x="225943" y="7516"/>
                    </a:lnTo>
                    <a:lnTo>
                      <a:pt x="225586" y="7322"/>
                    </a:lnTo>
                    <a:lnTo>
                      <a:pt x="225230" y="7063"/>
                    </a:lnTo>
                    <a:lnTo>
                      <a:pt x="224906" y="6836"/>
                    </a:lnTo>
                    <a:lnTo>
                      <a:pt x="224614" y="6577"/>
                    </a:lnTo>
                    <a:lnTo>
                      <a:pt x="224323" y="6285"/>
                    </a:lnTo>
                    <a:lnTo>
                      <a:pt x="224063" y="6026"/>
                    </a:lnTo>
                    <a:lnTo>
                      <a:pt x="223837" y="5734"/>
                    </a:lnTo>
                    <a:lnTo>
                      <a:pt x="223642" y="5410"/>
                    </a:lnTo>
                    <a:lnTo>
                      <a:pt x="223448" y="5119"/>
                    </a:lnTo>
                    <a:lnTo>
                      <a:pt x="223286" y="4795"/>
                    </a:lnTo>
                    <a:lnTo>
                      <a:pt x="222994" y="4179"/>
                    </a:lnTo>
                    <a:lnTo>
                      <a:pt x="222768" y="3531"/>
                    </a:lnTo>
                    <a:lnTo>
                      <a:pt x="222606" y="2916"/>
                    </a:lnTo>
                    <a:lnTo>
                      <a:pt x="222508" y="2333"/>
                    </a:lnTo>
                    <a:lnTo>
                      <a:pt x="222444" y="1782"/>
                    </a:lnTo>
                    <a:lnTo>
                      <a:pt x="222411" y="1264"/>
                    </a:lnTo>
                    <a:lnTo>
                      <a:pt x="222411" y="810"/>
                    </a:lnTo>
                    <a:lnTo>
                      <a:pt x="2224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5"/>
              <p:cNvSpPr/>
              <p:nvPr/>
            </p:nvSpPr>
            <p:spPr>
              <a:xfrm>
                <a:off x="311698" y="222175"/>
                <a:ext cx="168000" cy="168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5"/>
              <p:cNvSpPr/>
              <p:nvPr/>
            </p:nvSpPr>
            <p:spPr>
              <a:xfrm>
                <a:off x="8693698" y="222175"/>
                <a:ext cx="168000" cy="168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5"/>
              <p:cNvSpPr/>
              <p:nvPr/>
            </p:nvSpPr>
            <p:spPr>
              <a:xfrm>
                <a:off x="311698" y="4717975"/>
                <a:ext cx="168000" cy="168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5"/>
              <p:cNvSpPr/>
              <p:nvPr/>
            </p:nvSpPr>
            <p:spPr>
              <a:xfrm>
                <a:off x="8693698" y="4717975"/>
                <a:ext cx="168000" cy="168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9" name="Google Shape;359;p5"/>
            <p:cNvGrpSpPr/>
            <p:nvPr/>
          </p:nvGrpSpPr>
          <p:grpSpPr>
            <a:xfrm>
              <a:off x="872400" y="89699"/>
              <a:ext cx="7399200" cy="4976201"/>
              <a:chOff x="872400" y="89699"/>
              <a:chExt cx="7399200" cy="4976201"/>
            </a:xfrm>
          </p:grpSpPr>
          <p:grpSp>
            <p:nvGrpSpPr>
              <p:cNvPr id="360" name="Google Shape;360;p5"/>
              <p:cNvGrpSpPr/>
              <p:nvPr/>
            </p:nvGrpSpPr>
            <p:grpSpPr>
              <a:xfrm>
                <a:off x="872400" y="89699"/>
                <a:ext cx="7399200" cy="170700"/>
                <a:chOff x="825125" y="94600"/>
                <a:chExt cx="7399200" cy="170700"/>
              </a:xfrm>
            </p:grpSpPr>
            <p:sp>
              <p:nvSpPr>
                <p:cNvPr id="361" name="Google Shape;361;p5"/>
                <p:cNvSpPr/>
                <p:nvPr/>
              </p:nvSpPr>
              <p:spPr>
                <a:xfrm>
                  <a:off x="825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5"/>
                <p:cNvSpPr/>
                <p:nvPr/>
              </p:nvSpPr>
              <p:spPr>
                <a:xfrm>
                  <a:off x="1053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5"/>
                <p:cNvSpPr/>
                <p:nvPr/>
              </p:nvSpPr>
              <p:spPr>
                <a:xfrm>
                  <a:off x="1282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5"/>
                <p:cNvSpPr/>
                <p:nvPr/>
              </p:nvSpPr>
              <p:spPr>
                <a:xfrm>
                  <a:off x="1510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5"/>
                <p:cNvSpPr/>
                <p:nvPr/>
              </p:nvSpPr>
              <p:spPr>
                <a:xfrm>
                  <a:off x="1739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5"/>
                <p:cNvSpPr/>
                <p:nvPr/>
              </p:nvSpPr>
              <p:spPr>
                <a:xfrm>
                  <a:off x="1968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5"/>
                <p:cNvSpPr/>
                <p:nvPr/>
              </p:nvSpPr>
              <p:spPr>
                <a:xfrm>
                  <a:off x="2196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5"/>
                <p:cNvSpPr/>
                <p:nvPr/>
              </p:nvSpPr>
              <p:spPr>
                <a:xfrm>
                  <a:off x="2425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5"/>
                <p:cNvSpPr/>
                <p:nvPr/>
              </p:nvSpPr>
              <p:spPr>
                <a:xfrm>
                  <a:off x="2653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5"/>
                <p:cNvSpPr/>
                <p:nvPr/>
              </p:nvSpPr>
              <p:spPr>
                <a:xfrm>
                  <a:off x="2882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5"/>
                <p:cNvSpPr/>
                <p:nvPr/>
              </p:nvSpPr>
              <p:spPr>
                <a:xfrm>
                  <a:off x="3111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5"/>
                <p:cNvSpPr/>
                <p:nvPr/>
              </p:nvSpPr>
              <p:spPr>
                <a:xfrm>
                  <a:off x="3339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5"/>
                <p:cNvSpPr/>
                <p:nvPr/>
              </p:nvSpPr>
              <p:spPr>
                <a:xfrm>
                  <a:off x="3568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5"/>
                <p:cNvSpPr/>
                <p:nvPr/>
              </p:nvSpPr>
              <p:spPr>
                <a:xfrm>
                  <a:off x="3796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5"/>
                <p:cNvSpPr/>
                <p:nvPr/>
              </p:nvSpPr>
              <p:spPr>
                <a:xfrm>
                  <a:off x="4025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5"/>
                <p:cNvSpPr/>
                <p:nvPr/>
              </p:nvSpPr>
              <p:spPr>
                <a:xfrm>
                  <a:off x="4254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5"/>
                <p:cNvSpPr/>
                <p:nvPr/>
              </p:nvSpPr>
              <p:spPr>
                <a:xfrm>
                  <a:off x="4482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5"/>
                <p:cNvSpPr/>
                <p:nvPr/>
              </p:nvSpPr>
              <p:spPr>
                <a:xfrm>
                  <a:off x="4711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5"/>
                <p:cNvSpPr/>
                <p:nvPr/>
              </p:nvSpPr>
              <p:spPr>
                <a:xfrm>
                  <a:off x="4939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5"/>
                <p:cNvSpPr/>
                <p:nvPr/>
              </p:nvSpPr>
              <p:spPr>
                <a:xfrm>
                  <a:off x="5168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5"/>
                <p:cNvSpPr/>
                <p:nvPr/>
              </p:nvSpPr>
              <p:spPr>
                <a:xfrm>
                  <a:off x="5397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5"/>
                <p:cNvSpPr/>
                <p:nvPr/>
              </p:nvSpPr>
              <p:spPr>
                <a:xfrm>
                  <a:off x="5625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5"/>
                <p:cNvSpPr/>
                <p:nvPr/>
              </p:nvSpPr>
              <p:spPr>
                <a:xfrm>
                  <a:off x="5854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5"/>
                <p:cNvSpPr/>
                <p:nvPr/>
              </p:nvSpPr>
              <p:spPr>
                <a:xfrm>
                  <a:off x="6082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5"/>
                <p:cNvSpPr/>
                <p:nvPr/>
              </p:nvSpPr>
              <p:spPr>
                <a:xfrm>
                  <a:off x="6311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5"/>
                <p:cNvSpPr/>
                <p:nvPr/>
              </p:nvSpPr>
              <p:spPr>
                <a:xfrm>
                  <a:off x="6540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5"/>
                <p:cNvSpPr/>
                <p:nvPr/>
              </p:nvSpPr>
              <p:spPr>
                <a:xfrm>
                  <a:off x="6768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5"/>
                <p:cNvSpPr/>
                <p:nvPr/>
              </p:nvSpPr>
              <p:spPr>
                <a:xfrm>
                  <a:off x="6997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5"/>
                <p:cNvSpPr/>
                <p:nvPr/>
              </p:nvSpPr>
              <p:spPr>
                <a:xfrm>
                  <a:off x="7225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5"/>
                <p:cNvSpPr/>
                <p:nvPr/>
              </p:nvSpPr>
              <p:spPr>
                <a:xfrm>
                  <a:off x="7454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5"/>
                <p:cNvSpPr/>
                <p:nvPr/>
              </p:nvSpPr>
              <p:spPr>
                <a:xfrm>
                  <a:off x="7683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5"/>
                <p:cNvSpPr/>
                <p:nvPr/>
              </p:nvSpPr>
              <p:spPr>
                <a:xfrm>
                  <a:off x="7911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5"/>
                <p:cNvSpPr/>
                <p:nvPr/>
              </p:nvSpPr>
              <p:spPr>
                <a:xfrm>
                  <a:off x="8140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4" name="Google Shape;394;p5"/>
              <p:cNvGrpSpPr/>
              <p:nvPr/>
            </p:nvGrpSpPr>
            <p:grpSpPr>
              <a:xfrm>
                <a:off x="872400" y="4895200"/>
                <a:ext cx="7399200" cy="170700"/>
                <a:chOff x="825125" y="94600"/>
                <a:chExt cx="7399200" cy="170700"/>
              </a:xfrm>
            </p:grpSpPr>
            <p:sp>
              <p:nvSpPr>
                <p:cNvPr id="395" name="Google Shape;395;p5"/>
                <p:cNvSpPr/>
                <p:nvPr/>
              </p:nvSpPr>
              <p:spPr>
                <a:xfrm>
                  <a:off x="825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5"/>
                <p:cNvSpPr/>
                <p:nvPr/>
              </p:nvSpPr>
              <p:spPr>
                <a:xfrm>
                  <a:off x="1053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5"/>
                <p:cNvSpPr/>
                <p:nvPr/>
              </p:nvSpPr>
              <p:spPr>
                <a:xfrm>
                  <a:off x="1282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5"/>
                <p:cNvSpPr/>
                <p:nvPr/>
              </p:nvSpPr>
              <p:spPr>
                <a:xfrm>
                  <a:off x="1510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5"/>
                <p:cNvSpPr/>
                <p:nvPr/>
              </p:nvSpPr>
              <p:spPr>
                <a:xfrm>
                  <a:off x="1739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5"/>
                <p:cNvSpPr/>
                <p:nvPr/>
              </p:nvSpPr>
              <p:spPr>
                <a:xfrm>
                  <a:off x="1968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5"/>
                <p:cNvSpPr/>
                <p:nvPr/>
              </p:nvSpPr>
              <p:spPr>
                <a:xfrm>
                  <a:off x="2196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5"/>
                <p:cNvSpPr/>
                <p:nvPr/>
              </p:nvSpPr>
              <p:spPr>
                <a:xfrm>
                  <a:off x="2425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5"/>
                <p:cNvSpPr/>
                <p:nvPr/>
              </p:nvSpPr>
              <p:spPr>
                <a:xfrm>
                  <a:off x="2653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5"/>
                <p:cNvSpPr/>
                <p:nvPr/>
              </p:nvSpPr>
              <p:spPr>
                <a:xfrm>
                  <a:off x="2882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5"/>
                <p:cNvSpPr/>
                <p:nvPr/>
              </p:nvSpPr>
              <p:spPr>
                <a:xfrm>
                  <a:off x="3111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5"/>
                <p:cNvSpPr/>
                <p:nvPr/>
              </p:nvSpPr>
              <p:spPr>
                <a:xfrm>
                  <a:off x="3339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5"/>
                <p:cNvSpPr/>
                <p:nvPr/>
              </p:nvSpPr>
              <p:spPr>
                <a:xfrm>
                  <a:off x="3568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5"/>
                <p:cNvSpPr/>
                <p:nvPr/>
              </p:nvSpPr>
              <p:spPr>
                <a:xfrm>
                  <a:off x="3796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5"/>
                <p:cNvSpPr/>
                <p:nvPr/>
              </p:nvSpPr>
              <p:spPr>
                <a:xfrm>
                  <a:off x="4025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5"/>
                <p:cNvSpPr/>
                <p:nvPr/>
              </p:nvSpPr>
              <p:spPr>
                <a:xfrm>
                  <a:off x="4254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5"/>
                <p:cNvSpPr/>
                <p:nvPr/>
              </p:nvSpPr>
              <p:spPr>
                <a:xfrm>
                  <a:off x="4482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5"/>
                <p:cNvSpPr/>
                <p:nvPr/>
              </p:nvSpPr>
              <p:spPr>
                <a:xfrm>
                  <a:off x="4711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5"/>
                <p:cNvSpPr/>
                <p:nvPr/>
              </p:nvSpPr>
              <p:spPr>
                <a:xfrm>
                  <a:off x="4939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5"/>
                <p:cNvSpPr/>
                <p:nvPr/>
              </p:nvSpPr>
              <p:spPr>
                <a:xfrm>
                  <a:off x="5168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5"/>
                <p:cNvSpPr/>
                <p:nvPr/>
              </p:nvSpPr>
              <p:spPr>
                <a:xfrm>
                  <a:off x="5397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5"/>
                <p:cNvSpPr/>
                <p:nvPr/>
              </p:nvSpPr>
              <p:spPr>
                <a:xfrm>
                  <a:off x="5625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5"/>
                <p:cNvSpPr/>
                <p:nvPr/>
              </p:nvSpPr>
              <p:spPr>
                <a:xfrm>
                  <a:off x="5854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5"/>
                <p:cNvSpPr/>
                <p:nvPr/>
              </p:nvSpPr>
              <p:spPr>
                <a:xfrm>
                  <a:off x="6082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5"/>
                <p:cNvSpPr/>
                <p:nvPr/>
              </p:nvSpPr>
              <p:spPr>
                <a:xfrm>
                  <a:off x="6311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5"/>
                <p:cNvSpPr/>
                <p:nvPr/>
              </p:nvSpPr>
              <p:spPr>
                <a:xfrm>
                  <a:off x="6540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5"/>
                <p:cNvSpPr/>
                <p:nvPr/>
              </p:nvSpPr>
              <p:spPr>
                <a:xfrm>
                  <a:off x="6768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5"/>
                <p:cNvSpPr/>
                <p:nvPr/>
              </p:nvSpPr>
              <p:spPr>
                <a:xfrm>
                  <a:off x="6997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5"/>
                <p:cNvSpPr/>
                <p:nvPr/>
              </p:nvSpPr>
              <p:spPr>
                <a:xfrm>
                  <a:off x="7225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5"/>
                <p:cNvSpPr/>
                <p:nvPr/>
              </p:nvSpPr>
              <p:spPr>
                <a:xfrm>
                  <a:off x="7454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5"/>
                <p:cNvSpPr/>
                <p:nvPr/>
              </p:nvSpPr>
              <p:spPr>
                <a:xfrm>
                  <a:off x="7683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5"/>
                <p:cNvSpPr/>
                <p:nvPr/>
              </p:nvSpPr>
              <p:spPr>
                <a:xfrm>
                  <a:off x="7911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5"/>
                <p:cNvSpPr/>
                <p:nvPr/>
              </p:nvSpPr>
              <p:spPr>
                <a:xfrm>
                  <a:off x="8140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428" name="Google Shape;428;p5"/>
          <p:cNvSpPr txBox="1">
            <a:spLocks noGrp="1"/>
          </p:cNvSpPr>
          <p:nvPr>
            <p:ph type="subTitle" idx="1"/>
          </p:nvPr>
        </p:nvSpPr>
        <p:spPr>
          <a:xfrm>
            <a:off x="1353375" y="2853454"/>
            <a:ext cx="25785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1600"/>
              <a:buFont typeface="Alef"/>
              <a:buNone/>
              <a:defRPr sz="2000" b="1">
                <a:latin typeface="Playfair Display"/>
                <a:ea typeface="Playfair Display"/>
                <a:cs typeface="Playfair Display"/>
                <a:sym typeface="Playfair Display"/>
              </a:defRPr>
            </a:lvl1pPr>
            <a:lvl2pPr lvl="1"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2pPr>
            <a:lvl3pPr lvl="2"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3pPr>
            <a:lvl4pPr lvl="3"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4pPr>
            <a:lvl5pPr lvl="4"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5pPr>
            <a:lvl6pPr lvl="5"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6pPr>
            <a:lvl7pPr lvl="6"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7pPr>
            <a:lvl8pPr lvl="7"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8pPr>
            <a:lvl9pPr lvl="8"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9pPr>
          </a:lstStyle>
          <a:p>
            <a:endParaRPr/>
          </a:p>
        </p:txBody>
      </p:sp>
      <p:sp>
        <p:nvSpPr>
          <p:cNvPr id="429" name="Google Shape;429;p5"/>
          <p:cNvSpPr txBox="1">
            <a:spLocks noGrp="1"/>
          </p:cNvSpPr>
          <p:nvPr>
            <p:ph type="subTitle" idx="2"/>
          </p:nvPr>
        </p:nvSpPr>
        <p:spPr>
          <a:xfrm>
            <a:off x="5213625" y="2853454"/>
            <a:ext cx="25755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1600"/>
              <a:buFont typeface="Alef"/>
              <a:buNone/>
              <a:defRPr sz="2000" b="1">
                <a:latin typeface="Playfair Display"/>
                <a:ea typeface="Playfair Display"/>
                <a:cs typeface="Playfair Display"/>
                <a:sym typeface="Playfair Display"/>
              </a:defRPr>
            </a:lvl1pPr>
            <a:lvl2pPr lvl="1"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2pPr>
            <a:lvl3pPr lvl="2"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3pPr>
            <a:lvl4pPr lvl="3"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4pPr>
            <a:lvl5pPr lvl="4"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5pPr>
            <a:lvl6pPr lvl="5"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6pPr>
            <a:lvl7pPr lvl="6"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7pPr>
            <a:lvl8pPr lvl="7"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8pPr>
            <a:lvl9pPr lvl="8"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9pPr>
          </a:lstStyle>
          <a:p>
            <a:endParaRPr/>
          </a:p>
        </p:txBody>
      </p:sp>
      <p:sp>
        <p:nvSpPr>
          <p:cNvPr id="430" name="Google Shape;430;p5"/>
          <p:cNvSpPr txBox="1">
            <a:spLocks noGrp="1"/>
          </p:cNvSpPr>
          <p:nvPr>
            <p:ph type="subTitle" idx="3"/>
          </p:nvPr>
        </p:nvSpPr>
        <p:spPr>
          <a:xfrm>
            <a:off x="1354875" y="3245304"/>
            <a:ext cx="2575500" cy="548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431" name="Google Shape;431;p5"/>
          <p:cNvSpPr txBox="1">
            <a:spLocks noGrp="1"/>
          </p:cNvSpPr>
          <p:nvPr>
            <p:ph type="subTitle" idx="4"/>
          </p:nvPr>
        </p:nvSpPr>
        <p:spPr>
          <a:xfrm>
            <a:off x="5212125" y="3245304"/>
            <a:ext cx="2578500" cy="548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432" name="Google Shape;432;p5"/>
          <p:cNvSpPr txBox="1">
            <a:spLocks noGrp="1"/>
          </p:cNvSpPr>
          <p:nvPr>
            <p:ph type="title"/>
          </p:nvPr>
        </p:nvSpPr>
        <p:spPr>
          <a:xfrm>
            <a:off x="713225" y="628375"/>
            <a:ext cx="7717500" cy="5145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Clr>
                <a:schemeClr val="accent1"/>
              </a:buClr>
              <a:buSzPts val="2800"/>
              <a:buNone/>
              <a:defRPr>
                <a:solidFill>
                  <a:schemeClr val="accent1"/>
                </a:solidFill>
              </a:defRPr>
            </a:lvl2pPr>
            <a:lvl3pPr lvl="2" rtl="0">
              <a:spcBef>
                <a:spcPts val="0"/>
              </a:spcBef>
              <a:spcAft>
                <a:spcPts val="0"/>
              </a:spcAft>
              <a:buClr>
                <a:schemeClr val="accent1"/>
              </a:buClr>
              <a:buSzPts val="2800"/>
              <a:buNone/>
              <a:defRPr>
                <a:solidFill>
                  <a:schemeClr val="accent1"/>
                </a:solidFill>
              </a:defRPr>
            </a:lvl3pPr>
            <a:lvl4pPr lvl="3" rtl="0">
              <a:spcBef>
                <a:spcPts val="0"/>
              </a:spcBef>
              <a:spcAft>
                <a:spcPts val="0"/>
              </a:spcAft>
              <a:buClr>
                <a:schemeClr val="accent1"/>
              </a:buClr>
              <a:buSzPts val="2800"/>
              <a:buNone/>
              <a:defRPr>
                <a:solidFill>
                  <a:schemeClr val="accent1"/>
                </a:solidFill>
              </a:defRPr>
            </a:lvl4pPr>
            <a:lvl5pPr lvl="4" rtl="0">
              <a:spcBef>
                <a:spcPts val="0"/>
              </a:spcBef>
              <a:spcAft>
                <a:spcPts val="0"/>
              </a:spcAft>
              <a:buClr>
                <a:schemeClr val="accent1"/>
              </a:buClr>
              <a:buSzPts val="2800"/>
              <a:buNone/>
              <a:defRPr>
                <a:solidFill>
                  <a:schemeClr val="accent1"/>
                </a:solidFill>
              </a:defRPr>
            </a:lvl5pPr>
            <a:lvl6pPr lvl="5" rtl="0">
              <a:spcBef>
                <a:spcPts val="0"/>
              </a:spcBef>
              <a:spcAft>
                <a:spcPts val="0"/>
              </a:spcAft>
              <a:buClr>
                <a:schemeClr val="accent1"/>
              </a:buClr>
              <a:buSzPts val="2800"/>
              <a:buNone/>
              <a:defRPr>
                <a:solidFill>
                  <a:schemeClr val="accent1"/>
                </a:solidFill>
              </a:defRPr>
            </a:lvl6pPr>
            <a:lvl7pPr lvl="6" rtl="0">
              <a:spcBef>
                <a:spcPts val="0"/>
              </a:spcBef>
              <a:spcAft>
                <a:spcPts val="0"/>
              </a:spcAft>
              <a:buClr>
                <a:schemeClr val="accent1"/>
              </a:buClr>
              <a:buSzPts val="2800"/>
              <a:buNone/>
              <a:defRPr>
                <a:solidFill>
                  <a:schemeClr val="accent1"/>
                </a:solidFill>
              </a:defRPr>
            </a:lvl7pPr>
            <a:lvl8pPr lvl="7" rtl="0">
              <a:spcBef>
                <a:spcPts val="0"/>
              </a:spcBef>
              <a:spcAft>
                <a:spcPts val="0"/>
              </a:spcAft>
              <a:buClr>
                <a:schemeClr val="accent1"/>
              </a:buClr>
              <a:buSzPts val="2800"/>
              <a:buNone/>
              <a:defRPr>
                <a:solidFill>
                  <a:schemeClr val="accent1"/>
                </a:solidFill>
              </a:defRPr>
            </a:lvl8pPr>
            <a:lvl9pPr lvl="8" rtl="0">
              <a:spcBef>
                <a:spcPts val="0"/>
              </a:spcBef>
              <a:spcAft>
                <a:spcPts val="0"/>
              </a:spcAft>
              <a:buClr>
                <a:schemeClr val="accent1"/>
              </a:buClr>
              <a:buSzPts val="2800"/>
              <a:buNone/>
              <a:defRPr>
                <a:solidFill>
                  <a:schemeClr val="accent1"/>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28"/>
        <p:cNvGrpSpPr/>
        <p:nvPr/>
      </p:nvGrpSpPr>
      <p:grpSpPr>
        <a:xfrm>
          <a:off x="0" y="0"/>
          <a:ext cx="0" cy="0"/>
          <a:chOff x="0" y="0"/>
          <a:chExt cx="0" cy="0"/>
        </a:xfrm>
      </p:grpSpPr>
      <p:grpSp>
        <p:nvGrpSpPr>
          <p:cNvPr id="729" name="Google Shape;729;p9"/>
          <p:cNvGrpSpPr/>
          <p:nvPr/>
        </p:nvGrpSpPr>
        <p:grpSpPr>
          <a:xfrm flipH="1">
            <a:off x="1472290" y="324000"/>
            <a:ext cx="7372200" cy="4495500"/>
            <a:chOff x="340413" y="324000"/>
            <a:chExt cx="7372200" cy="4495500"/>
          </a:xfrm>
        </p:grpSpPr>
        <p:sp>
          <p:nvSpPr>
            <p:cNvPr id="730" name="Google Shape;730;p9"/>
            <p:cNvSpPr/>
            <p:nvPr/>
          </p:nvSpPr>
          <p:spPr>
            <a:xfrm>
              <a:off x="340413" y="324000"/>
              <a:ext cx="7372200" cy="4495500"/>
            </a:xfrm>
            <a:prstGeom prst="rect">
              <a:avLst/>
            </a:prstGeom>
            <a:solidFill>
              <a:schemeClr val="lt1"/>
            </a:solidFill>
            <a:ln>
              <a:noFill/>
            </a:ln>
            <a:effectLst>
              <a:outerShdw dist="95250" dir="2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1" name="Google Shape;731;p9"/>
            <p:cNvGrpSpPr/>
            <p:nvPr/>
          </p:nvGrpSpPr>
          <p:grpSpPr>
            <a:xfrm>
              <a:off x="611566" y="572900"/>
              <a:ext cx="6819272" cy="3997691"/>
              <a:chOff x="796153" y="572900"/>
              <a:chExt cx="6819272" cy="3997691"/>
            </a:xfrm>
          </p:grpSpPr>
          <p:grpSp>
            <p:nvGrpSpPr>
              <p:cNvPr id="732" name="Google Shape;732;p9"/>
              <p:cNvGrpSpPr/>
              <p:nvPr/>
            </p:nvGrpSpPr>
            <p:grpSpPr>
              <a:xfrm>
                <a:off x="796153" y="572900"/>
                <a:ext cx="3695072" cy="3997691"/>
                <a:chOff x="796153" y="572900"/>
                <a:chExt cx="3695072" cy="3997691"/>
              </a:xfrm>
            </p:grpSpPr>
            <p:sp>
              <p:nvSpPr>
                <p:cNvPr id="733" name="Google Shape;733;p9"/>
                <p:cNvSpPr/>
                <p:nvPr/>
              </p:nvSpPr>
              <p:spPr>
                <a:xfrm flipH="1">
                  <a:off x="796153" y="572900"/>
                  <a:ext cx="3694748" cy="1909500"/>
                </a:xfrm>
                <a:custGeom>
                  <a:avLst/>
                  <a:gdLst/>
                  <a:ahLst/>
                  <a:cxnLst/>
                  <a:rect l="l" t="t" r="r" b="b"/>
                  <a:pathLst>
                    <a:path w="285750" h="150889" extrusionOk="0">
                      <a:moveTo>
                        <a:pt x="0" y="0"/>
                      </a:moveTo>
                      <a:lnTo>
                        <a:pt x="0" y="150889"/>
                      </a:lnTo>
                      <a:lnTo>
                        <a:pt x="285750" y="150889"/>
                      </a:lnTo>
                      <a:lnTo>
                        <a:pt x="285750" y="118289"/>
                      </a:lnTo>
                      <a:lnTo>
                        <a:pt x="285750" y="116657"/>
                      </a:lnTo>
                      <a:lnTo>
                        <a:pt x="285750" y="21105"/>
                      </a:lnTo>
                      <a:lnTo>
                        <a:pt x="284300" y="21032"/>
                      </a:lnTo>
                      <a:lnTo>
                        <a:pt x="282922" y="20924"/>
                      </a:lnTo>
                      <a:lnTo>
                        <a:pt x="281580" y="20742"/>
                      </a:lnTo>
                      <a:lnTo>
                        <a:pt x="280311" y="20525"/>
                      </a:lnTo>
                      <a:lnTo>
                        <a:pt x="279078" y="20235"/>
                      </a:lnTo>
                      <a:lnTo>
                        <a:pt x="277917" y="19908"/>
                      </a:lnTo>
                      <a:lnTo>
                        <a:pt x="276829" y="19546"/>
                      </a:lnTo>
                      <a:lnTo>
                        <a:pt x="275778" y="19110"/>
                      </a:lnTo>
                      <a:lnTo>
                        <a:pt x="274799" y="18639"/>
                      </a:lnTo>
                      <a:lnTo>
                        <a:pt x="273856" y="18131"/>
                      </a:lnTo>
                      <a:lnTo>
                        <a:pt x="272949" y="17587"/>
                      </a:lnTo>
                      <a:lnTo>
                        <a:pt x="272115" y="16971"/>
                      </a:lnTo>
                      <a:lnTo>
                        <a:pt x="271317" y="16354"/>
                      </a:lnTo>
                      <a:lnTo>
                        <a:pt x="270592" y="15702"/>
                      </a:lnTo>
                      <a:lnTo>
                        <a:pt x="269903" y="14976"/>
                      </a:lnTo>
                      <a:lnTo>
                        <a:pt x="269250" y="14251"/>
                      </a:lnTo>
                      <a:lnTo>
                        <a:pt x="268670" y="13490"/>
                      </a:lnTo>
                      <a:lnTo>
                        <a:pt x="268126" y="12728"/>
                      </a:lnTo>
                      <a:lnTo>
                        <a:pt x="267619" y="11930"/>
                      </a:lnTo>
                      <a:lnTo>
                        <a:pt x="267147" y="11096"/>
                      </a:lnTo>
                      <a:lnTo>
                        <a:pt x="266748" y="10226"/>
                      </a:lnTo>
                      <a:lnTo>
                        <a:pt x="266349" y="9356"/>
                      </a:lnTo>
                      <a:lnTo>
                        <a:pt x="266023" y="8485"/>
                      </a:lnTo>
                      <a:lnTo>
                        <a:pt x="265733" y="7579"/>
                      </a:lnTo>
                      <a:lnTo>
                        <a:pt x="265479" y="6636"/>
                      </a:lnTo>
                      <a:lnTo>
                        <a:pt x="265262" y="5730"/>
                      </a:lnTo>
                      <a:lnTo>
                        <a:pt x="265044" y="4787"/>
                      </a:lnTo>
                      <a:lnTo>
                        <a:pt x="264899" y="3844"/>
                      </a:lnTo>
                      <a:lnTo>
                        <a:pt x="264790" y="2865"/>
                      </a:lnTo>
                      <a:lnTo>
                        <a:pt x="264718" y="1922"/>
                      </a:lnTo>
                      <a:lnTo>
                        <a:pt x="264681" y="943"/>
                      </a:lnTo>
                      <a:lnTo>
                        <a:pt x="26464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9"/>
                <p:cNvSpPr/>
                <p:nvPr/>
              </p:nvSpPr>
              <p:spPr>
                <a:xfrm>
                  <a:off x="796425" y="1727150"/>
                  <a:ext cx="3694800" cy="17013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9"/>
                <p:cNvSpPr/>
                <p:nvPr/>
              </p:nvSpPr>
              <p:spPr>
                <a:xfrm rot="10800000">
                  <a:off x="796153" y="2661091"/>
                  <a:ext cx="3694748" cy="1909500"/>
                </a:xfrm>
                <a:custGeom>
                  <a:avLst/>
                  <a:gdLst/>
                  <a:ahLst/>
                  <a:cxnLst/>
                  <a:rect l="l" t="t" r="r" b="b"/>
                  <a:pathLst>
                    <a:path w="285750" h="150889" extrusionOk="0">
                      <a:moveTo>
                        <a:pt x="0" y="0"/>
                      </a:moveTo>
                      <a:lnTo>
                        <a:pt x="0" y="150889"/>
                      </a:lnTo>
                      <a:lnTo>
                        <a:pt x="285750" y="150889"/>
                      </a:lnTo>
                      <a:lnTo>
                        <a:pt x="285750" y="118289"/>
                      </a:lnTo>
                      <a:lnTo>
                        <a:pt x="285750" y="116657"/>
                      </a:lnTo>
                      <a:lnTo>
                        <a:pt x="285750" y="21105"/>
                      </a:lnTo>
                      <a:lnTo>
                        <a:pt x="284300" y="21032"/>
                      </a:lnTo>
                      <a:lnTo>
                        <a:pt x="282922" y="20924"/>
                      </a:lnTo>
                      <a:lnTo>
                        <a:pt x="281580" y="20742"/>
                      </a:lnTo>
                      <a:lnTo>
                        <a:pt x="280311" y="20525"/>
                      </a:lnTo>
                      <a:lnTo>
                        <a:pt x="279078" y="20235"/>
                      </a:lnTo>
                      <a:lnTo>
                        <a:pt x="277917" y="19908"/>
                      </a:lnTo>
                      <a:lnTo>
                        <a:pt x="276829" y="19546"/>
                      </a:lnTo>
                      <a:lnTo>
                        <a:pt x="275778" y="19110"/>
                      </a:lnTo>
                      <a:lnTo>
                        <a:pt x="274799" y="18639"/>
                      </a:lnTo>
                      <a:lnTo>
                        <a:pt x="273856" y="18131"/>
                      </a:lnTo>
                      <a:lnTo>
                        <a:pt x="272949" y="17587"/>
                      </a:lnTo>
                      <a:lnTo>
                        <a:pt x="272115" y="16971"/>
                      </a:lnTo>
                      <a:lnTo>
                        <a:pt x="271317" y="16354"/>
                      </a:lnTo>
                      <a:lnTo>
                        <a:pt x="270592" y="15702"/>
                      </a:lnTo>
                      <a:lnTo>
                        <a:pt x="269903" y="14976"/>
                      </a:lnTo>
                      <a:lnTo>
                        <a:pt x="269250" y="14251"/>
                      </a:lnTo>
                      <a:lnTo>
                        <a:pt x="268670" y="13490"/>
                      </a:lnTo>
                      <a:lnTo>
                        <a:pt x="268126" y="12728"/>
                      </a:lnTo>
                      <a:lnTo>
                        <a:pt x="267619" y="11930"/>
                      </a:lnTo>
                      <a:lnTo>
                        <a:pt x="267147" y="11096"/>
                      </a:lnTo>
                      <a:lnTo>
                        <a:pt x="266748" y="10226"/>
                      </a:lnTo>
                      <a:lnTo>
                        <a:pt x="266349" y="9356"/>
                      </a:lnTo>
                      <a:lnTo>
                        <a:pt x="266023" y="8485"/>
                      </a:lnTo>
                      <a:lnTo>
                        <a:pt x="265733" y="7579"/>
                      </a:lnTo>
                      <a:lnTo>
                        <a:pt x="265479" y="6636"/>
                      </a:lnTo>
                      <a:lnTo>
                        <a:pt x="265262" y="5730"/>
                      </a:lnTo>
                      <a:lnTo>
                        <a:pt x="265044" y="4787"/>
                      </a:lnTo>
                      <a:lnTo>
                        <a:pt x="264899" y="3844"/>
                      </a:lnTo>
                      <a:lnTo>
                        <a:pt x="264790" y="2865"/>
                      </a:lnTo>
                      <a:lnTo>
                        <a:pt x="264718" y="1922"/>
                      </a:lnTo>
                      <a:lnTo>
                        <a:pt x="264681" y="943"/>
                      </a:lnTo>
                      <a:lnTo>
                        <a:pt x="26464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6" name="Google Shape;736;p9"/>
              <p:cNvGrpSpPr/>
              <p:nvPr/>
            </p:nvGrpSpPr>
            <p:grpSpPr>
              <a:xfrm flipH="1">
                <a:off x="3920353" y="572900"/>
                <a:ext cx="3695072" cy="3997691"/>
                <a:chOff x="796153" y="572900"/>
                <a:chExt cx="3695072" cy="3997691"/>
              </a:xfrm>
            </p:grpSpPr>
            <p:sp>
              <p:nvSpPr>
                <p:cNvPr id="737" name="Google Shape;737;p9"/>
                <p:cNvSpPr/>
                <p:nvPr/>
              </p:nvSpPr>
              <p:spPr>
                <a:xfrm flipH="1">
                  <a:off x="796153" y="572900"/>
                  <a:ext cx="3694748" cy="1909500"/>
                </a:xfrm>
                <a:custGeom>
                  <a:avLst/>
                  <a:gdLst/>
                  <a:ahLst/>
                  <a:cxnLst/>
                  <a:rect l="l" t="t" r="r" b="b"/>
                  <a:pathLst>
                    <a:path w="285750" h="150889" extrusionOk="0">
                      <a:moveTo>
                        <a:pt x="0" y="0"/>
                      </a:moveTo>
                      <a:lnTo>
                        <a:pt x="0" y="150889"/>
                      </a:lnTo>
                      <a:lnTo>
                        <a:pt x="285750" y="150889"/>
                      </a:lnTo>
                      <a:lnTo>
                        <a:pt x="285750" y="118289"/>
                      </a:lnTo>
                      <a:lnTo>
                        <a:pt x="285750" y="116657"/>
                      </a:lnTo>
                      <a:lnTo>
                        <a:pt x="285750" y="21105"/>
                      </a:lnTo>
                      <a:lnTo>
                        <a:pt x="284300" y="21032"/>
                      </a:lnTo>
                      <a:lnTo>
                        <a:pt x="282922" y="20924"/>
                      </a:lnTo>
                      <a:lnTo>
                        <a:pt x="281580" y="20742"/>
                      </a:lnTo>
                      <a:lnTo>
                        <a:pt x="280311" y="20525"/>
                      </a:lnTo>
                      <a:lnTo>
                        <a:pt x="279078" y="20235"/>
                      </a:lnTo>
                      <a:lnTo>
                        <a:pt x="277917" y="19908"/>
                      </a:lnTo>
                      <a:lnTo>
                        <a:pt x="276829" y="19546"/>
                      </a:lnTo>
                      <a:lnTo>
                        <a:pt x="275778" y="19110"/>
                      </a:lnTo>
                      <a:lnTo>
                        <a:pt x="274799" y="18639"/>
                      </a:lnTo>
                      <a:lnTo>
                        <a:pt x="273856" y="18131"/>
                      </a:lnTo>
                      <a:lnTo>
                        <a:pt x="272949" y="17587"/>
                      </a:lnTo>
                      <a:lnTo>
                        <a:pt x="272115" y="16971"/>
                      </a:lnTo>
                      <a:lnTo>
                        <a:pt x="271317" y="16354"/>
                      </a:lnTo>
                      <a:lnTo>
                        <a:pt x="270592" y="15702"/>
                      </a:lnTo>
                      <a:lnTo>
                        <a:pt x="269903" y="14976"/>
                      </a:lnTo>
                      <a:lnTo>
                        <a:pt x="269250" y="14251"/>
                      </a:lnTo>
                      <a:lnTo>
                        <a:pt x="268670" y="13490"/>
                      </a:lnTo>
                      <a:lnTo>
                        <a:pt x="268126" y="12728"/>
                      </a:lnTo>
                      <a:lnTo>
                        <a:pt x="267619" y="11930"/>
                      </a:lnTo>
                      <a:lnTo>
                        <a:pt x="267147" y="11096"/>
                      </a:lnTo>
                      <a:lnTo>
                        <a:pt x="266748" y="10226"/>
                      </a:lnTo>
                      <a:lnTo>
                        <a:pt x="266349" y="9356"/>
                      </a:lnTo>
                      <a:lnTo>
                        <a:pt x="266023" y="8485"/>
                      </a:lnTo>
                      <a:lnTo>
                        <a:pt x="265733" y="7579"/>
                      </a:lnTo>
                      <a:lnTo>
                        <a:pt x="265479" y="6636"/>
                      </a:lnTo>
                      <a:lnTo>
                        <a:pt x="265262" y="5730"/>
                      </a:lnTo>
                      <a:lnTo>
                        <a:pt x="265044" y="4787"/>
                      </a:lnTo>
                      <a:lnTo>
                        <a:pt x="264899" y="3844"/>
                      </a:lnTo>
                      <a:lnTo>
                        <a:pt x="264790" y="2865"/>
                      </a:lnTo>
                      <a:lnTo>
                        <a:pt x="264718" y="1922"/>
                      </a:lnTo>
                      <a:lnTo>
                        <a:pt x="264681" y="943"/>
                      </a:lnTo>
                      <a:lnTo>
                        <a:pt x="26464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9"/>
                <p:cNvSpPr/>
                <p:nvPr/>
              </p:nvSpPr>
              <p:spPr>
                <a:xfrm>
                  <a:off x="796425" y="1727150"/>
                  <a:ext cx="3694800" cy="17013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9"/>
                <p:cNvSpPr/>
                <p:nvPr/>
              </p:nvSpPr>
              <p:spPr>
                <a:xfrm rot="10800000">
                  <a:off x="796153" y="2661091"/>
                  <a:ext cx="3694748" cy="1909500"/>
                </a:xfrm>
                <a:custGeom>
                  <a:avLst/>
                  <a:gdLst/>
                  <a:ahLst/>
                  <a:cxnLst/>
                  <a:rect l="l" t="t" r="r" b="b"/>
                  <a:pathLst>
                    <a:path w="285750" h="150889" extrusionOk="0">
                      <a:moveTo>
                        <a:pt x="0" y="0"/>
                      </a:moveTo>
                      <a:lnTo>
                        <a:pt x="0" y="150889"/>
                      </a:lnTo>
                      <a:lnTo>
                        <a:pt x="285750" y="150889"/>
                      </a:lnTo>
                      <a:lnTo>
                        <a:pt x="285750" y="118289"/>
                      </a:lnTo>
                      <a:lnTo>
                        <a:pt x="285750" y="116657"/>
                      </a:lnTo>
                      <a:lnTo>
                        <a:pt x="285750" y="21105"/>
                      </a:lnTo>
                      <a:lnTo>
                        <a:pt x="284300" y="21032"/>
                      </a:lnTo>
                      <a:lnTo>
                        <a:pt x="282922" y="20924"/>
                      </a:lnTo>
                      <a:lnTo>
                        <a:pt x="281580" y="20742"/>
                      </a:lnTo>
                      <a:lnTo>
                        <a:pt x="280311" y="20525"/>
                      </a:lnTo>
                      <a:lnTo>
                        <a:pt x="279078" y="20235"/>
                      </a:lnTo>
                      <a:lnTo>
                        <a:pt x="277917" y="19908"/>
                      </a:lnTo>
                      <a:lnTo>
                        <a:pt x="276829" y="19546"/>
                      </a:lnTo>
                      <a:lnTo>
                        <a:pt x="275778" y="19110"/>
                      </a:lnTo>
                      <a:lnTo>
                        <a:pt x="274799" y="18639"/>
                      </a:lnTo>
                      <a:lnTo>
                        <a:pt x="273856" y="18131"/>
                      </a:lnTo>
                      <a:lnTo>
                        <a:pt x="272949" y="17587"/>
                      </a:lnTo>
                      <a:lnTo>
                        <a:pt x="272115" y="16971"/>
                      </a:lnTo>
                      <a:lnTo>
                        <a:pt x="271317" y="16354"/>
                      </a:lnTo>
                      <a:lnTo>
                        <a:pt x="270592" y="15702"/>
                      </a:lnTo>
                      <a:lnTo>
                        <a:pt x="269903" y="14976"/>
                      </a:lnTo>
                      <a:lnTo>
                        <a:pt x="269250" y="14251"/>
                      </a:lnTo>
                      <a:lnTo>
                        <a:pt x="268670" y="13490"/>
                      </a:lnTo>
                      <a:lnTo>
                        <a:pt x="268126" y="12728"/>
                      </a:lnTo>
                      <a:lnTo>
                        <a:pt x="267619" y="11930"/>
                      </a:lnTo>
                      <a:lnTo>
                        <a:pt x="267147" y="11096"/>
                      </a:lnTo>
                      <a:lnTo>
                        <a:pt x="266748" y="10226"/>
                      </a:lnTo>
                      <a:lnTo>
                        <a:pt x="266349" y="9356"/>
                      </a:lnTo>
                      <a:lnTo>
                        <a:pt x="266023" y="8485"/>
                      </a:lnTo>
                      <a:lnTo>
                        <a:pt x="265733" y="7579"/>
                      </a:lnTo>
                      <a:lnTo>
                        <a:pt x="265479" y="6636"/>
                      </a:lnTo>
                      <a:lnTo>
                        <a:pt x="265262" y="5730"/>
                      </a:lnTo>
                      <a:lnTo>
                        <a:pt x="265044" y="4787"/>
                      </a:lnTo>
                      <a:lnTo>
                        <a:pt x="264899" y="3844"/>
                      </a:lnTo>
                      <a:lnTo>
                        <a:pt x="264790" y="2865"/>
                      </a:lnTo>
                      <a:lnTo>
                        <a:pt x="264718" y="1922"/>
                      </a:lnTo>
                      <a:lnTo>
                        <a:pt x="264681" y="943"/>
                      </a:lnTo>
                      <a:lnTo>
                        <a:pt x="26464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40" name="Google Shape;740;p9"/>
            <p:cNvGrpSpPr/>
            <p:nvPr/>
          </p:nvGrpSpPr>
          <p:grpSpPr>
            <a:xfrm>
              <a:off x="449688" y="403375"/>
              <a:ext cx="7138146" cy="4335573"/>
              <a:chOff x="634275" y="403375"/>
              <a:chExt cx="7138146" cy="4335573"/>
            </a:xfrm>
          </p:grpSpPr>
          <p:grpSp>
            <p:nvGrpSpPr>
              <p:cNvPr id="741" name="Google Shape;741;p9"/>
              <p:cNvGrpSpPr/>
              <p:nvPr/>
            </p:nvGrpSpPr>
            <p:grpSpPr>
              <a:xfrm>
                <a:off x="634275" y="403375"/>
                <a:ext cx="3937746" cy="4335573"/>
                <a:chOff x="634275" y="403375"/>
                <a:chExt cx="3937746" cy="4335573"/>
              </a:xfrm>
            </p:grpSpPr>
            <p:sp>
              <p:nvSpPr>
                <p:cNvPr id="742" name="Google Shape;742;p9"/>
                <p:cNvSpPr/>
                <p:nvPr/>
              </p:nvSpPr>
              <p:spPr>
                <a:xfrm>
                  <a:off x="634275" y="403375"/>
                  <a:ext cx="3937746" cy="2168392"/>
                </a:xfrm>
                <a:custGeom>
                  <a:avLst/>
                  <a:gdLst/>
                  <a:ahLst/>
                  <a:cxnLst/>
                  <a:rect l="l" t="t" r="r" b="b"/>
                  <a:pathLst>
                    <a:path w="119907" h="66029" extrusionOk="0">
                      <a:moveTo>
                        <a:pt x="8817" y="1"/>
                      </a:moveTo>
                      <a:lnTo>
                        <a:pt x="8784" y="809"/>
                      </a:lnTo>
                      <a:lnTo>
                        <a:pt x="8750" y="1751"/>
                      </a:lnTo>
                      <a:lnTo>
                        <a:pt x="8649" y="2626"/>
                      </a:lnTo>
                      <a:lnTo>
                        <a:pt x="8481" y="3467"/>
                      </a:lnTo>
                      <a:lnTo>
                        <a:pt x="8245" y="4241"/>
                      </a:lnTo>
                      <a:lnTo>
                        <a:pt x="7942" y="4948"/>
                      </a:lnTo>
                      <a:lnTo>
                        <a:pt x="7774" y="5251"/>
                      </a:lnTo>
                      <a:lnTo>
                        <a:pt x="7606" y="5587"/>
                      </a:lnTo>
                      <a:lnTo>
                        <a:pt x="7404" y="5890"/>
                      </a:lnTo>
                      <a:lnTo>
                        <a:pt x="7202" y="6159"/>
                      </a:lnTo>
                      <a:lnTo>
                        <a:pt x="6966" y="6462"/>
                      </a:lnTo>
                      <a:lnTo>
                        <a:pt x="6731" y="6698"/>
                      </a:lnTo>
                      <a:lnTo>
                        <a:pt x="6461" y="6933"/>
                      </a:lnTo>
                      <a:lnTo>
                        <a:pt x="6192" y="7169"/>
                      </a:lnTo>
                      <a:lnTo>
                        <a:pt x="5889" y="7371"/>
                      </a:lnTo>
                      <a:lnTo>
                        <a:pt x="5586" y="7573"/>
                      </a:lnTo>
                      <a:lnTo>
                        <a:pt x="5284" y="7775"/>
                      </a:lnTo>
                      <a:lnTo>
                        <a:pt x="4947" y="7943"/>
                      </a:lnTo>
                      <a:lnTo>
                        <a:pt x="4240" y="8212"/>
                      </a:lnTo>
                      <a:lnTo>
                        <a:pt x="3466" y="8448"/>
                      </a:lnTo>
                      <a:lnTo>
                        <a:pt x="2659" y="8616"/>
                      </a:lnTo>
                      <a:lnTo>
                        <a:pt x="1750" y="8751"/>
                      </a:lnTo>
                      <a:lnTo>
                        <a:pt x="808" y="8784"/>
                      </a:lnTo>
                      <a:lnTo>
                        <a:pt x="0" y="8818"/>
                      </a:lnTo>
                      <a:lnTo>
                        <a:pt x="0" y="65961"/>
                      </a:lnTo>
                      <a:lnTo>
                        <a:pt x="0" y="66028"/>
                      </a:lnTo>
                      <a:lnTo>
                        <a:pt x="1649" y="66028"/>
                      </a:lnTo>
                      <a:lnTo>
                        <a:pt x="1649" y="65961"/>
                      </a:lnTo>
                      <a:lnTo>
                        <a:pt x="1649" y="10400"/>
                      </a:lnTo>
                      <a:lnTo>
                        <a:pt x="2625" y="10299"/>
                      </a:lnTo>
                      <a:lnTo>
                        <a:pt x="3534" y="10130"/>
                      </a:lnTo>
                      <a:lnTo>
                        <a:pt x="4409" y="9895"/>
                      </a:lnTo>
                      <a:lnTo>
                        <a:pt x="5216" y="9626"/>
                      </a:lnTo>
                      <a:lnTo>
                        <a:pt x="5957" y="9256"/>
                      </a:lnTo>
                      <a:lnTo>
                        <a:pt x="6663" y="8852"/>
                      </a:lnTo>
                      <a:lnTo>
                        <a:pt x="7303" y="8381"/>
                      </a:lnTo>
                      <a:lnTo>
                        <a:pt x="7606" y="8145"/>
                      </a:lnTo>
                      <a:lnTo>
                        <a:pt x="7875" y="7876"/>
                      </a:lnTo>
                      <a:lnTo>
                        <a:pt x="8144" y="7573"/>
                      </a:lnTo>
                      <a:lnTo>
                        <a:pt x="8413" y="7270"/>
                      </a:lnTo>
                      <a:lnTo>
                        <a:pt x="8649" y="6967"/>
                      </a:lnTo>
                      <a:lnTo>
                        <a:pt x="8884" y="6631"/>
                      </a:lnTo>
                      <a:lnTo>
                        <a:pt x="9288" y="5957"/>
                      </a:lnTo>
                      <a:lnTo>
                        <a:pt x="9625" y="5183"/>
                      </a:lnTo>
                      <a:lnTo>
                        <a:pt x="9928" y="4376"/>
                      </a:lnTo>
                      <a:lnTo>
                        <a:pt x="10130" y="3534"/>
                      </a:lnTo>
                      <a:lnTo>
                        <a:pt x="10298" y="2626"/>
                      </a:lnTo>
                      <a:lnTo>
                        <a:pt x="10399" y="1650"/>
                      </a:lnTo>
                      <a:lnTo>
                        <a:pt x="119907" y="1650"/>
                      </a:lnTo>
                      <a:lnTo>
                        <a:pt x="1199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9"/>
                <p:cNvSpPr/>
                <p:nvPr/>
              </p:nvSpPr>
              <p:spPr>
                <a:xfrm rot="10800000" flipH="1">
                  <a:off x="634275" y="2570556"/>
                  <a:ext cx="3937746" cy="2168392"/>
                </a:xfrm>
                <a:custGeom>
                  <a:avLst/>
                  <a:gdLst/>
                  <a:ahLst/>
                  <a:cxnLst/>
                  <a:rect l="l" t="t" r="r" b="b"/>
                  <a:pathLst>
                    <a:path w="119907" h="66029" extrusionOk="0">
                      <a:moveTo>
                        <a:pt x="8817" y="1"/>
                      </a:moveTo>
                      <a:lnTo>
                        <a:pt x="8784" y="809"/>
                      </a:lnTo>
                      <a:lnTo>
                        <a:pt x="8750" y="1751"/>
                      </a:lnTo>
                      <a:lnTo>
                        <a:pt x="8649" y="2626"/>
                      </a:lnTo>
                      <a:lnTo>
                        <a:pt x="8481" y="3467"/>
                      </a:lnTo>
                      <a:lnTo>
                        <a:pt x="8245" y="4241"/>
                      </a:lnTo>
                      <a:lnTo>
                        <a:pt x="7942" y="4948"/>
                      </a:lnTo>
                      <a:lnTo>
                        <a:pt x="7774" y="5251"/>
                      </a:lnTo>
                      <a:lnTo>
                        <a:pt x="7606" y="5587"/>
                      </a:lnTo>
                      <a:lnTo>
                        <a:pt x="7404" y="5890"/>
                      </a:lnTo>
                      <a:lnTo>
                        <a:pt x="7202" y="6159"/>
                      </a:lnTo>
                      <a:lnTo>
                        <a:pt x="6966" y="6462"/>
                      </a:lnTo>
                      <a:lnTo>
                        <a:pt x="6731" y="6698"/>
                      </a:lnTo>
                      <a:lnTo>
                        <a:pt x="6461" y="6933"/>
                      </a:lnTo>
                      <a:lnTo>
                        <a:pt x="6192" y="7169"/>
                      </a:lnTo>
                      <a:lnTo>
                        <a:pt x="5889" y="7371"/>
                      </a:lnTo>
                      <a:lnTo>
                        <a:pt x="5586" y="7573"/>
                      </a:lnTo>
                      <a:lnTo>
                        <a:pt x="5284" y="7775"/>
                      </a:lnTo>
                      <a:lnTo>
                        <a:pt x="4947" y="7943"/>
                      </a:lnTo>
                      <a:lnTo>
                        <a:pt x="4240" y="8212"/>
                      </a:lnTo>
                      <a:lnTo>
                        <a:pt x="3466" y="8448"/>
                      </a:lnTo>
                      <a:lnTo>
                        <a:pt x="2659" y="8616"/>
                      </a:lnTo>
                      <a:lnTo>
                        <a:pt x="1750" y="8751"/>
                      </a:lnTo>
                      <a:lnTo>
                        <a:pt x="808" y="8784"/>
                      </a:lnTo>
                      <a:lnTo>
                        <a:pt x="0" y="8818"/>
                      </a:lnTo>
                      <a:lnTo>
                        <a:pt x="0" y="65961"/>
                      </a:lnTo>
                      <a:lnTo>
                        <a:pt x="0" y="66028"/>
                      </a:lnTo>
                      <a:lnTo>
                        <a:pt x="1649" y="66028"/>
                      </a:lnTo>
                      <a:lnTo>
                        <a:pt x="1649" y="65961"/>
                      </a:lnTo>
                      <a:lnTo>
                        <a:pt x="1649" y="10400"/>
                      </a:lnTo>
                      <a:lnTo>
                        <a:pt x="2625" y="10299"/>
                      </a:lnTo>
                      <a:lnTo>
                        <a:pt x="3534" y="10130"/>
                      </a:lnTo>
                      <a:lnTo>
                        <a:pt x="4409" y="9895"/>
                      </a:lnTo>
                      <a:lnTo>
                        <a:pt x="5216" y="9626"/>
                      </a:lnTo>
                      <a:lnTo>
                        <a:pt x="5957" y="9256"/>
                      </a:lnTo>
                      <a:lnTo>
                        <a:pt x="6663" y="8852"/>
                      </a:lnTo>
                      <a:lnTo>
                        <a:pt x="7303" y="8381"/>
                      </a:lnTo>
                      <a:lnTo>
                        <a:pt x="7606" y="8145"/>
                      </a:lnTo>
                      <a:lnTo>
                        <a:pt x="7875" y="7876"/>
                      </a:lnTo>
                      <a:lnTo>
                        <a:pt x="8144" y="7573"/>
                      </a:lnTo>
                      <a:lnTo>
                        <a:pt x="8413" y="7270"/>
                      </a:lnTo>
                      <a:lnTo>
                        <a:pt x="8649" y="6967"/>
                      </a:lnTo>
                      <a:lnTo>
                        <a:pt x="8884" y="6631"/>
                      </a:lnTo>
                      <a:lnTo>
                        <a:pt x="9288" y="5957"/>
                      </a:lnTo>
                      <a:lnTo>
                        <a:pt x="9625" y="5183"/>
                      </a:lnTo>
                      <a:lnTo>
                        <a:pt x="9928" y="4376"/>
                      </a:lnTo>
                      <a:lnTo>
                        <a:pt x="10130" y="3534"/>
                      </a:lnTo>
                      <a:lnTo>
                        <a:pt x="10298" y="2626"/>
                      </a:lnTo>
                      <a:lnTo>
                        <a:pt x="10399" y="1650"/>
                      </a:lnTo>
                      <a:lnTo>
                        <a:pt x="119907" y="1650"/>
                      </a:lnTo>
                      <a:lnTo>
                        <a:pt x="1199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4" name="Google Shape;744;p9"/>
              <p:cNvGrpSpPr/>
              <p:nvPr/>
            </p:nvGrpSpPr>
            <p:grpSpPr>
              <a:xfrm flipH="1">
                <a:off x="3834675" y="403375"/>
                <a:ext cx="3937746" cy="4335573"/>
                <a:chOff x="634275" y="403375"/>
                <a:chExt cx="3937746" cy="4335573"/>
              </a:xfrm>
            </p:grpSpPr>
            <p:sp>
              <p:nvSpPr>
                <p:cNvPr id="745" name="Google Shape;745;p9"/>
                <p:cNvSpPr/>
                <p:nvPr/>
              </p:nvSpPr>
              <p:spPr>
                <a:xfrm>
                  <a:off x="634275" y="403375"/>
                  <a:ext cx="3937746" cy="2168392"/>
                </a:xfrm>
                <a:custGeom>
                  <a:avLst/>
                  <a:gdLst/>
                  <a:ahLst/>
                  <a:cxnLst/>
                  <a:rect l="l" t="t" r="r" b="b"/>
                  <a:pathLst>
                    <a:path w="119907" h="66029" extrusionOk="0">
                      <a:moveTo>
                        <a:pt x="8817" y="1"/>
                      </a:moveTo>
                      <a:lnTo>
                        <a:pt x="8784" y="809"/>
                      </a:lnTo>
                      <a:lnTo>
                        <a:pt x="8750" y="1751"/>
                      </a:lnTo>
                      <a:lnTo>
                        <a:pt x="8649" y="2626"/>
                      </a:lnTo>
                      <a:lnTo>
                        <a:pt x="8481" y="3467"/>
                      </a:lnTo>
                      <a:lnTo>
                        <a:pt x="8245" y="4241"/>
                      </a:lnTo>
                      <a:lnTo>
                        <a:pt x="7942" y="4948"/>
                      </a:lnTo>
                      <a:lnTo>
                        <a:pt x="7774" y="5251"/>
                      </a:lnTo>
                      <a:lnTo>
                        <a:pt x="7606" y="5587"/>
                      </a:lnTo>
                      <a:lnTo>
                        <a:pt x="7404" y="5890"/>
                      </a:lnTo>
                      <a:lnTo>
                        <a:pt x="7202" y="6159"/>
                      </a:lnTo>
                      <a:lnTo>
                        <a:pt x="6966" y="6462"/>
                      </a:lnTo>
                      <a:lnTo>
                        <a:pt x="6731" y="6698"/>
                      </a:lnTo>
                      <a:lnTo>
                        <a:pt x="6461" y="6933"/>
                      </a:lnTo>
                      <a:lnTo>
                        <a:pt x="6192" y="7169"/>
                      </a:lnTo>
                      <a:lnTo>
                        <a:pt x="5889" y="7371"/>
                      </a:lnTo>
                      <a:lnTo>
                        <a:pt x="5586" y="7573"/>
                      </a:lnTo>
                      <a:lnTo>
                        <a:pt x="5284" y="7775"/>
                      </a:lnTo>
                      <a:lnTo>
                        <a:pt x="4947" y="7943"/>
                      </a:lnTo>
                      <a:lnTo>
                        <a:pt x="4240" y="8212"/>
                      </a:lnTo>
                      <a:lnTo>
                        <a:pt x="3466" y="8448"/>
                      </a:lnTo>
                      <a:lnTo>
                        <a:pt x="2659" y="8616"/>
                      </a:lnTo>
                      <a:lnTo>
                        <a:pt x="1750" y="8751"/>
                      </a:lnTo>
                      <a:lnTo>
                        <a:pt x="808" y="8784"/>
                      </a:lnTo>
                      <a:lnTo>
                        <a:pt x="0" y="8818"/>
                      </a:lnTo>
                      <a:lnTo>
                        <a:pt x="0" y="65961"/>
                      </a:lnTo>
                      <a:lnTo>
                        <a:pt x="0" y="66028"/>
                      </a:lnTo>
                      <a:lnTo>
                        <a:pt x="1649" y="66028"/>
                      </a:lnTo>
                      <a:lnTo>
                        <a:pt x="1649" y="65961"/>
                      </a:lnTo>
                      <a:lnTo>
                        <a:pt x="1649" y="10400"/>
                      </a:lnTo>
                      <a:lnTo>
                        <a:pt x="2625" y="10299"/>
                      </a:lnTo>
                      <a:lnTo>
                        <a:pt x="3534" y="10130"/>
                      </a:lnTo>
                      <a:lnTo>
                        <a:pt x="4409" y="9895"/>
                      </a:lnTo>
                      <a:lnTo>
                        <a:pt x="5216" y="9626"/>
                      </a:lnTo>
                      <a:lnTo>
                        <a:pt x="5957" y="9256"/>
                      </a:lnTo>
                      <a:lnTo>
                        <a:pt x="6663" y="8852"/>
                      </a:lnTo>
                      <a:lnTo>
                        <a:pt x="7303" y="8381"/>
                      </a:lnTo>
                      <a:lnTo>
                        <a:pt x="7606" y="8145"/>
                      </a:lnTo>
                      <a:lnTo>
                        <a:pt x="7875" y="7876"/>
                      </a:lnTo>
                      <a:lnTo>
                        <a:pt x="8144" y="7573"/>
                      </a:lnTo>
                      <a:lnTo>
                        <a:pt x="8413" y="7270"/>
                      </a:lnTo>
                      <a:lnTo>
                        <a:pt x="8649" y="6967"/>
                      </a:lnTo>
                      <a:lnTo>
                        <a:pt x="8884" y="6631"/>
                      </a:lnTo>
                      <a:lnTo>
                        <a:pt x="9288" y="5957"/>
                      </a:lnTo>
                      <a:lnTo>
                        <a:pt x="9625" y="5183"/>
                      </a:lnTo>
                      <a:lnTo>
                        <a:pt x="9928" y="4376"/>
                      </a:lnTo>
                      <a:lnTo>
                        <a:pt x="10130" y="3534"/>
                      </a:lnTo>
                      <a:lnTo>
                        <a:pt x="10298" y="2626"/>
                      </a:lnTo>
                      <a:lnTo>
                        <a:pt x="10399" y="1650"/>
                      </a:lnTo>
                      <a:lnTo>
                        <a:pt x="119907" y="1650"/>
                      </a:lnTo>
                      <a:lnTo>
                        <a:pt x="1199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9"/>
                <p:cNvSpPr/>
                <p:nvPr/>
              </p:nvSpPr>
              <p:spPr>
                <a:xfrm rot="10800000" flipH="1">
                  <a:off x="634275" y="2570556"/>
                  <a:ext cx="3937746" cy="2168392"/>
                </a:xfrm>
                <a:custGeom>
                  <a:avLst/>
                  <a:gdLst/>
                  <a:ahLst/>
                  <a:cxnLst/>
                  <a:rect l="l" t="t" r="r" b="b"/>
                  <a:pathLst>
                    <a:path w="119907" h="66029" extrusionOk="0">
                      <a:moveTo>
                        <a:pt x="8817" y="1"/>
                      </a:moveTo>
                      <a:lnTo>
                        <a:pt x="8784" y="809"/>
                      </a:lnTo>
                      <a:lnTo>
                        <a:pt x="8750" y="1751"/>
                      </a:lnTo>
                      <a:lnTo>
                        <a:pt x="8649" y="2626"/>
                      </a:lnTo>
                      <a:lnTo>
                        <a:pt x="8481" y="3467"/>
                      </a:lnTo>
                      <a:lnTo>
                        <a:pt x="8245" y="4241"/>
                      </a:lnTo>
                      <a:lnTo>
                        <a:pt x="7942" y="4948"/>
                      </a:lnTo>
                      <a:lnTo>
                        <a:pt x="7774" y="5251"/>
                      </a:lnTo>
                      <a:lnTo>
                        <a:pt x="7606" y="5587"/>
                      </a:lnTo>
                      <a:lnTo>
                        <a:pt x="7404" y="5890"/>
                      </a:lnTo>
                      <a:lnTo>
                        <a:pt x="7202" y="6159"/>
                      </a:lnTo>
                      <a:lnTo>
                        <a:pt x="6966" y="6462"/>
                      </a:lnTo>
                      <a:lnTo>
                        <a:pt x="6731" y="6698"/>
                      </a:lnTo>
                      <a:lnTo>
                        <a:pt x="6461" y="6933"/>
                      </a:lnTo>
                      <a:lnTo>
                        <a:pt x="6192" y="7169"/>
                      </a:lnTo>
                      <a:lnTo>
                        <a:pt x="5889" y="7371"/>
                      </a:lnTo>
                      <a:lnTo>
                        <a:pt x="5586" y="7573"/>
                      </a:lnTo>
                      <a:lnTo>
                        <a:pt x="5284" y="7775"/>
                      </a:lnTo>
                      <a:lnTo>
                        <a:pt x="4947" y="7943"/>
                      </a:lnTo>
                      <a:lnTo>
                        <a:pt x="4240" y="8212"/>
                      </a:lnTo>
                      <a:lnTo>
                        <a:pt x="3466" y="8448"/>
                      </a:lnTo>
                      <a:lnTo>
                        <a:pt x="2659" y="8616"/>
                      </a:lnTo>
                      <a:lnTo>
                        <a:pt x="1750" y="8751"/>
                      </a:lnTo>
                      <a:lnTo>
                        <a:pt x="808" y="8784"/>
                      </a:lnTo>
                      <a:lnTo>
                        <a:pt x="0" y="8818"/>
                      </a:lnTo>
                      <a:lnTo>
                        <a:pt x="0" y="65961"/>
                      </a:lnTo>
                      <a:lnTo>
                        <a:pt x="0" y="66028"/>
                      </a:lnTo>
                      <a:lnTo>
                        <a:pt x="1649" y="66028"/>
                      </a:lnTo>
                      <a:lnTo>
                        <a:pt x="1649" y="65961"/>
                      </a:lnTo>
                      <a:lnTo>
                        <a:pt x="1649" y="10400"/>
                      </a:lnTo>
                      <a:lnTo>
                        <a:pt x="2625" y="10299"/>
                      </a:lnTo>
                      <a:lnTo>
                        <a:pt x="3534" y="10130"/>
                      </a:lnTo>
                      <a:lnTo>
                        <a:pt x="4409" y="9895"/>
                      </a:lnTo>
                      <a:lnTo>
                        <a:pt x="5216" y="9626"/>
                      </a:lnTo>
                      <a:lnTo>
                        <a:pt x="5957" y="9256"/>
                      </a:lnTo>
                      <a:lnTo>
                        <a:pt x="6663" y="8852"/>
                      </a:lnTo>
                      <a:lnTo>
                        <a:pt x="7303" y="8381"/>
                      </a:lnTo>
                      <a:lnTo>
                        <a:pt x="7606" y="8145"/>
                      </a:lnTo>
                      <a:lnTo>
                        <a:pt x="7875" y="7876"/>
                      </a:lnTo>
                      <a:lnTo>
                        <a:pt x="8144" y="7573"/>
                      </a:lnTo>
                      <a:lnTo>
                        <a:pt x="8413" y="7270"/>
                      </a:lnTo>
                      <a:lnTo>
                        <a:pt x="8649" y="6967"/>
                      </a:lnTo>
                      <a:lnTo>
                        <a:pt x="8884" y="6631"/>
                      </a:lnTo>
                      <a:lnTo>
                        <a:pt x="9288" y="5957"/>
                      </a:lnTo>
                      <a:lnTo>
                        <a:pt x="9625" y="5183"/>
                      </a:lnTo>
                      <a:lnTo>
                        <a:pt x="9928" y="4376"/>
                      </a:lnTo>
                      <a:lnTo>
                        <a:pt x="10130" y="3534"/>
                      </a:lnTo>
                      <a:lnTo>
                        <a:pt x="10298" y="2626"/>
                      </a:lnTo>
                      <a:lnTo>
                        <a:pt x="10399" y="1650"/>
                      </a:lnTo>
                      <a:lnTo>
                        <a:pt x="119907" y="1650"/>
                      </a:lnTo>
                      <a:lnTo>
                        <a:pt x="1199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47" name="Google Shape;747;p9"/>
            <p:cNvSpPr/>
            <p:nvPr/>
          </p:nvSpPr>
          <p:spPr>
            <a:xfrm>
              <a:off x="452892" y="426118"/>
              <a:ext cx="153300" cy="15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9"/>
            <p:cNvSpPr/>
            <p:nvPr/>
          </p:nvSpPr>
          <p:spPr>
            <a:xfrm>
              <a:off x="452892" y="4531683"/>
              <a:ext cx="153300" cy="15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9"/>
            <p:cNvSpPr/>
            <p:nvPr/>
          </p:nvSpPr>
          <p:spPr>
            <a:xfrm>
              <a:off x="7407791" y="426118"/>
              <a:ext cx="153300" cy="15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9"/>
            <p:cNvSpPr/>
            <p:nvPr/>
          </p:nvSpPr>
          <p:spPr>
            <a:xfrm>
              <a:off x="7407791" y="4531683"/>
              <a:ext cx="153300" cy="15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1" name="Google Shape;751;p9"/>
          <p:cNvSpPr txBox="1">
            <a:spLocks noGrp="1"/>
          </p:cNvSpPr>
          <p:nvPr>
            <p:ph type="title"/>
          </p:nvPr>
        </p:nvSpPr>
        <p:spPr>
          <a:xfrm>
            <a:off x="2743875" y="1669608"/>
            <a:ext cx="4846200" cy="7314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50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752" name="Google Shape;752;p9"/>
          <p:cNvSpPr txBox="1">
            <a:spLocks noGrp="1"/>
          </p:cNvSpPr>
          <p:nvPr>
            <p:ph type="subTitle" idx="1"/>
          </p:nvPr>
        </p:nvSpPr>
        <p:spPr>
          <a:xfrm>
            <a:off x="3267225" y="2492550"/>
            <a:ext cx="3799500" cy="10059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grpSp>
        <p:nvGrpSpPr>
          <p:cNvPr id="753" name="Google Shape;753;p9"/>
          <p:cNvGrpSpPr/>
          <p:nvPr/>
        </p:nvGrpSpPr>
        <p:grpSpPr>
          <a:xfrm>
            <a:off x="681492" y="426118"/>
            <a:ext cx="153418" cy="4258982"/>
            <a:chOff x="311698" y="222175"/>
            <a:chExt cx="168000" cy="4663800"/>
          </a:xfrm>
        </p:grpSpPr>
        <p:sp>
          <p:nvSpPr>
            <p:cNvPr id="754" name="Google Shape;754;p9"/>
            <p:cNvSpPr/>
            <p:nvPr/>
          </p:nvSpPr>
          <p:spPr>
            <a:xfrm>
              <a:off x="311698" y="222175"/>
              <a:ext cx="168000" cy="168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9"/>
            <p:cNvSpPr/>
            <p:nvPr/>
          </p:nvSpPr>
          <p:spPr>
            <a:xfrm>
              <a:off x="311698" y="4717975"/>
              <a:ext cx="168000" cy="168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6" name="Google Shape;756;p9"/>
          <p:cNvGrpSpPr/>
          <p:nvPr/>
        </p:nvGrpSpPr>
        <p:grpSpPr>
          <a:xfrm flipH="1">
            <a:off x="1447752" y="89699"/>
            <a:ext cx="7399200" cy="4976201"/>
            <a:chOff x="872400" y="89699"/>
            <a:chExt cx="7399200" cy="4976201"/>
          </a:xfrm>
        </p:grpSpPr>
        <p:grpSp>
          <p:nvGrpSpPr>
            <p:cNvPr id="757" name="Google Shape;757;p9"/>
            <p:cNvGrpSpPr/>
            <p:nvPr/>
          </p:nvGrpSpPr>
          <p:grpSpPr>
            <a:xfrm>
              <a:off x="872400" y="89699"/>
              <a:ext cx="7399200" cy="170700"/>
              <a:chOff x="825125" y="94600"/>
              <a:chExt cx="7399200" cy="170700"/>
            </a:xfrm>
          </p:grpSpPr>
          <p:sp>
            <p:nvSpPr>
              <p:cNvPr id="758" name="Google Shape;758;p9"/>
              <p:cNvSpPr/>
              <p:nvPr/>
            </p:nvSpPr>
            <p:spPr>
              <a:xfrm>
                <a:off x="825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9"/>
              <p:cNvSpPr/>
              <p:nvPr/>
            </p:nvSpPr>
            <p:spPr>
              <a:xfrm>
                <a:off x="1053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9"/>
              <p:cNvSpPr/>
              <p:nvPr/>
            </p:nvSpPr>
            <p:spPr>
              <a:xfrm>
                <a:off x="1282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9"/>
              <p:cNvSpPr/>
              <p:nvPr/>
            </p:nvSpPr>
            <p:spPr>
              <a:xfrm>
                <a:off x="1510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9"/>
              <p:cNvSpPr/>
              <p:nvPr/>
            </p:nvSpPr>
            <p:spPr>
              <a:xfrm>
                <a:off x="1739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9"/>
              <p:cNvSpPr/>
              <p:nvPr/>
            </p:nvSpPr>
            <p:spPr>
              <a:xfrm>
                <a:off x="1968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9"/>
              <p:cNvSpPr/>
              <p:nvPr/>
            </p:nvSpPr>
            <p:spPr>
              <a:xfrm>
                <a:off x="2196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9"/>
              <p:cNvSpPr/>
              <p:nvPr/>
            </p:nvSpPr>
            <p:spPr>
              <a:xfrm>
                <a:off x="2425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9"/>
              <p:cNvSpPr/>
              <p:nvPr/>
            </p:nvSpPr>
            <p:spPr>
              <a:xfrm>
                <a:off x="2653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9"/>
              <p:cNvSpPr/>
              <p:nvPr/>
            </p:nvSpPr>
            <p:spPr>
              <a:xfrm>
                <a:off x="2882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9"/>
              <p:cNvSpPr/>
              <p:nvPr/>
            </p:nvSpPr>
            <p:spPr>
              <a:xfrm>
                <a:off x="3111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9"/>
              <p:cNvSpPr/>
              <p:nvPr/>
            </p:nvSpPr>
            <p:spPr>
              <a:xfrm>
                <a:off x="3339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9"/>
              <p:cNvSpPr/>
              <p:nvPr/>
            </p:nvSpPr>
            <p:spPr>
              <a:xfrm>
                <a:off x="3568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9"/>
              <p:cNvSpPr/>
              <p:nvPr/>
            </p:nvSpPr>
            <p:spPr>
              <a:xfrm>
                <a:off x="3796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9"/>
              <p:cNvSpPr/>
              <p:nvPr/>
            </p:nvSpPr>
            <p:spPr>
              <a:xfrm>
                <a:off x="4025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9"/>
              <p:cNvSpPr/>
              <p:nvPr/>
            </p:nvSpPr>
            <p:spPr>
              <a:xfrm>
                <a:off x="4254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9"/>
              <p:cNvSpPr/>
              <p:nvPr/>
            </p:nvSpPr>
            <p:spPr>
              <a:xfrm>
                <a:off x="4482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9"/>
              <p:cNvSpPr/>
              <p:nvPr/>
            </p:nvSpPr>
            <p:spPr>
              <a:xfrm>
                <a:off x="4711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9"/>
              <p:cNvSpPr/>
              <p:nvPr/>
            </p:nvSpPr>
            <p:spPr>
              <a:xfrm>
                <a:off x="4939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9"/>
              <p:cNvSpPr/>
              <p:nvPr/>
            </p:nvSpPr>
            <p:spPr>
              <a:xfrm>
                <a:off x="5168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9"/>
              <p:cNvSpPr/>
              <p:nvPr/>
            </p:nvSpPr>
            <p:spPr>
              <a:xfrm>
                <a:off x="5397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9"/>
              <p:cNvSpPr/>
              <p:nvPr/>
            </p:nvSpPr>
            <p:spPr>
              <a:xfrm>
                <a:off x="5625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9"/>
              <p:cNvSpPr/>
              <p:nvPr/>
            </p:nvSpPr>
            <p:spPr>
              <a:xfrm>
                <a:off x="5854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9"/>
              <p:cNvSpPr/>
              <p:nvPr/>
            </p:nvSpPr>
            <p:spPr>
              <a:xfrm>
                <a:off x="6082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9"/>
              <p:cNvSpPr/>
              <p:nvPr/>
            </p:nvSpPr>
            <p:spPr>
              <a:xfrm>
                <a:off x="6311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9"/>
              <p:cNvSpPr/>
              <p:nvPr/>
            </p:nvSpPr>
            <p:spPr>
              <a:xfrm>
                <a:off x="6540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9"/>
              <p:cNvSpPr/>
              <p:nvPr/>
            </p:nvSpPr>
            <p:spPr>
              <a:xfrm>
                <a:off x="6768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9"/>
              <p:cNvSpPr/>
              <p:nvPr/>
            </p:nvSpPr>
            <p:spPr>
              <a:xfrm>
                <a:off x="6997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9"/>
              <p:cNvSpPr/>
              <p:nvPr/>
            </p:nvSpPr>
            <p:spPr>
              <a:xfrm>
                <a:off x="7225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9"/>
              <p:cNvSpPr/>
              <p:nvPr/>
            </p:nvSpPr>
            <p:spPr>
              <a:xfrm>
                <a:off x="7454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9"/>
              <p:cNvSpPr/>
              <p:nvPr/>
            </p:nvSpPr>
            <p:spPr>
              <a:xfrm>
                <a:off x="7683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9"/>
              <p:cNvSpPr/>
              <p:nvPr/>
            </p:nvSpPr>
            <p:spPr>
              <a:xfrm>
                <a:off x="7911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9"/>
              <p:cNvSpPr/>
              <p:nvPr/>
            </p:nvSpPr>
            <p:spPr>
              <a:xfrm>
                <a:off x="8140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1" name="Google Shape;791;p9"/>
            <p:cNvGrpSpPr/>
            <p:nvPr/>
          </p:nvGrpSpPr>
          <p:grpSpPr>
            <a:xfrm>
              <a:off x="872400" y="4895200"/>
              <a:ext cx="7399200" cy="170700"/>
              <a:chOff x="825125" y="94600"/>
              <a:chExt cx="7399200" cy="170700"/>
            </a:xfrm>
          </p:grpSpPr>
          <p:sp>
            <p:nvSpPr>
              <p:cNvPr id="792" name="Google Shape;792;p9"/>
              <p:cNvSpPr/>
              <p:nvPr/>
            </p:nvSpPr>
            <p:spPr>
              <a:xfrm>
                <a:off x="825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9"/>
              <p:cNvSpPr/>
              <p:nvPr/>
            </p:nvSpPr>
            <p:spPr>
              <a:xfrm>
                <a:off x="1053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9"/>
              <p:cNvSpPr/>
              <p:nvPr/>
            </p:nvSpPr>
            <p:spPr>
              <a:xfrm>
                <a:off x="1282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9"/>
              <p:cNvSpPr/>
              <p:nvPr/>
            </p:nvSpPr>
            <p:spPr>
              <a:xfrm>
                <a:off x="1510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9"/>
              <p:cNvSpPr/>
              <p:nvPr/>
            </p:nvSpPr>
            <p:spPr>
              <a:xfrm>
                <a:off x="1739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9"/>
              <p:cNvSpPr/>
              <p:nvPr/>
            </p:nvSpPr>
            <p:spPr>
              <a:xfrm>
                <a:off x="1968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9"/>
              <p:cNvSpPr/>
              <p:nvPr/>
            </p:nvSpPr>
            <p:spPr>
              <a:xfrm>
                <a:off x="2196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9"/>
              <p:cNvSpPr/>
              <p:nvPr/>
            </p:nvSpPr>
            <p:spPr>
              <a:xfrm>
                <a:off x="2425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9"/>
              <p:cNvSpPr/>
              <p:nvPr/>
            </p:nvSpPr>
            <p:spPr>
              <a:xfrm>
                <a:off x="2653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9"/>
              <p:cNvSpPr/>
              <p:nvPr/>
            </p:nvSpPr>
            <p:spPr>
              <a:xfrm>
                <a:off x="2882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9"/>
              <p:cNvSpPr/>
              <p:nvPr/>
            </p:nvSpPr>
            <p:spPr>
              <a:xfrm>
                <a:off x="3111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9"/>
              <p:cNvSpPr/>
              <p:nvPr/>
            </p:nvSpPr>
            <p:spPr>
              <a:xfrm>
                <a:off x="3339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9"/>
              <p:cNvSpPr/>
              <p:nvPr/>
            </p:nvSpPr>
            <p:spPr>
              <a:xfrm>
                <a:off x="3568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9"/>
              <p:cNvSpPr/>
              <p:nvPr/>
            </p:nvSpPr>
            <p:spPr>
              <a:xfrm>
                <a:off x="3796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9"/>
              <p:cNvSpPr/>
              <p:nvPr/>
            </p:nvSpPr>
            <p:spPr>
              <a:xfrm>
                <a:off x="4025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9"/>
              <p:cNvSpPr/>
              <p:nvPr/>
            </p:nvSpPr>
            <p:spPr>
              <a:xfrm>
                <a:off x="4254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9"/>
              <p:cNvSpPr/>
              <p:nvPr/>
            </p:nvSpPr>
            <p:spPr>
              <a:xfrm>
                <a:off x="4482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9"/>
              <p:cNvSpPr/>
              <p:nvPr/>
            </p:nvSpPr>
            <p:spPr>
              <a:xfrm>
                <a:off x="4711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9"/>
              <p:cNvSpPr/>
              <p:nvPr/>
            </p:nvSpPr>
            <p:spPr>
              <a:xfrm>
                <a:off x="4939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9"/>
              <p:cNvSpPr/>
              <p:nvPr/>
            </p:nvSpPr>
            <p:spPr>
              <a:xfrm>
                <a:off x="5168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9"/>
              <p:cNvSpPr/>
              <p:nvPr/>
            </p:nvSpPr>
            <p:spPr>
              <a:xfrm>
                <a:off x="5397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9"/>
              <p:cNvSpPr/>
              <p:nvPr/>
            </p:nvSpPr>
            <p:spPr>
              <a:xfrm>
                <a:off x="5625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9"/>
              <p:cNvSpPr/>
              <p:nvPr/>
            </p:nvSpPr>
            <p:spPr>
              <a:xfrm>
                <a:off x="5854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9"/>
              <p:cNvSpPr/>
              <p:nvPr/>
            </p:nvSpPr>
            <p:spPr>
              <a:xfrm>
                <a:off x="6082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9"/>
              <p:cNvSpPr/>
              <p:nvPr/>
            </p:nvSpPr>
            <p:spPr>
              <a:xfrm>
                <a:off x="6311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9"/>
              <p:cNvSpPr/>
              <p:nvPr/>
            </p:nvSpPr>
            <p:spPr>
              <a:xfrm>
                <a:off x="6540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9"/>
              <p:cNvSpPr/>
              <p:nvPr/>
            </p:nvSpPr>
            <p:spPr>
              <a:xfrm>
                <a:off x="6768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9"/>
              <p:cNvSpPr/>
              <p:nvPr/>
            </p:nvSpPr>
            <p:spPr>
              <a:xfrm>
                <a:off x="6997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9"/>
              <p:cNvSpPr/>
              <p:nvPr/>
            </p:nvSpPr>
            <p:spPr>
              <a:xfrm>
                <a:off x="7225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9"/>
              <p:cNvSpPr/>
              <p:nvPr/>
            </p:nvSpPr>
            <p:spPr>
              <a:xfrm>
                <a:off x="7454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9"/>
              <p:cNvSpPr/>
              <p:nvPr/>
            </p:nvSpPr>
            <p:spPr>
              <a:xfrm>
                <a:off x="7683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9"/>
              <p:cNvSpPr/>
              <p:nvPr/>
            </p:nvSpPr>
            <p:spPr>
              <a:xfrm>
                <a:off x="7911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9"/>
              <p:cNvSpPr/>
              <p:nvPr/>
            </p:nvSpPr>
            <p:spPr>
              <a:xfrm>
                <a:off x="8140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25" name="Google Shape;825;p9"/>
          <p:cNvSpPr/>
          <p:nvPr/>
        </p:nvSpPr>
        <p:spPr>
          <a:xfrm flipH="1">
            <a:off x="12453" y="650"/>
            <a:ext cx="12507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6" name="Google Shape;826;p9"/>
          <p:cNvGrpSpPr/>
          <p:nvPr/>
        </p:nvGrpSpPr>
        <p:grpSpPr>
          <a:xfrm flipH="1">
            <a:off x="317994" y="2927822"/>
            <a:ext cx="374136" cy="1810230"/>
            <a:chOff x="11203975" y="1531275"/>
            <a:chExt cx="572950" cy="2772175"/>
          </a:xfrm>
        </p:grpSpPr>
        <p:sp>
          <p:nvSpPr>
            <p:cNvPr id="827" name="Google Shape;827;p9"/>
            <p:cNvSpPr/>
            <p:nvPr/>
          </p:nvSpPr>
          <p:spPr>
            <a:xfrm>
              <a:off x="11203975" y="1531275"/>
              <a:ext cx="572950" cy="2772175"/>
            </a:xfrm>
            <a:custGeom>
              <a:avLst/>
              <a:gdLst/>
              <a:ahLst/>
              <a:cxnLst/>
              <a:rect l="l" t="t" r="r" b="b"/>
              <a:pathLst>
                <a:path w="22918" h="110887" extrusionOk="0">
                  <a:moveTo>
                    <a:pt x="0" y="0"/>
                  </a:moveTo>
                  <a:lnTo>
                    <a:pt x="0" y="110887"/>
                  </a:lnTo>
                  <a:lnTo>
                    <a:pt x="22918" y="110887"/>
                  </a:lnTo>
                  <a:lnTo>
                    <a:pt x="229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9"/>
            <p:cNvSpPr/>
            <p:nvPr/>
          </p:nvSpPr>
          <p:spPr>
            <a:xfrm>
              <a:off x="11294825" y="2668750"/>
              <a:ext cx="391250" cy="83300"/>
            </a:xfrm>
            <a:custGeom>
              <a:avLst/>
              <a:gdLst/>
              <a:ahLst/>
              <a:cxnLst/>
              <a:rect l="l" t="t" r="r" b="b"/>
              <a:pathLst>
                <a:path w="15650" h="3332" extrusionOk="0">
                  <a:moveTo>
                    <a:pt x="1" y="0"/>
                  </a:moveTo>
                  <a:lnTo>
                    <a:pt x="1" y="3332"/>
                  </a:lnTo>
                  <a:lnTo>
                    <a:pt x="15649" y="3332"/>
                  </a:lnTo>
                  <a:lnTo>
                    <a:pt x="15649" y="0"/>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9"/>
            <p:cNvSpPr/>
            <p:nvPr/>
          </p:nvSpPr>
          <p:spPr>
            <a:xfrm>
              <a:off x="11294825" y="2896750"/>
              <a:ext cx="391250" cy="50500"/>
            </a:xfrm>
            <a:custGeom>
              <a:avLst/>
              <a:gdLst/>
              <a:ahLst/>
              <a:cxnLst/>
              <a:rect l="l" t="t" r="r" b="b"/>
              <a:pathLst>
                <a:path w="15650" h="2020" extrusionOk="0">
                  <a:moveTo>
                    <a:pt x="1" y="0"/>
                  </a:moveTo>
                  <a:lnTo>
                    <a:pt x="1" y="2019"/>
                  </a:lnTo>
                  <a:lnTo>
                    <a:pt x="15649" y="2019"/>
                  </a:lnTo>
                  <a:lnTo>
                    <a:pt x="15649" y="0"/>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9"/>
            <p:cNvSpPr/>
            <p:nvPr/>
          </p:nvSpPr>
          <p:spPr>
            <a:xfrm>
              <a:off x="11294825" y="2994325"/>
              <a:ext cx="391250" cy="64825"/>
            </a:xfrm>
            <a:custGeom>
              <a:avLst/>
              <a:gdLst/>
              <a:ahLst/>
              <a:cxnLst/>
              <a:rect l="l" t="t" r="r" b="b"/>
              <a:pathLst>
                <a:path w="15650" h="2593" extrusionOk="0">
                  <a:moveTo>
                    <a:pt x="1" y="1"/>
                  </a:moveTo>
                  <a:lnTo>
                    <a:pt x="1" y="2592"/>
                  </a:lnTo>
                  <a:lnTo>
                    <a:pt x="15649" y="2592"/>
                  </a:lnTo>
                  <a:lnTo>
                    <a:pt x="15649" y="1"/>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9"/>
            <p:cNvSpPr/>
            <p:nvPr/>
          </p:nvSpPr>
          <p:spPr>
            <a:xfrm>
              <a:off x="11294825" y="3128950"/>
              <a:ext cx="391250" cy="32825"/>
            </a:xfrm>
            <a:custGeom>
              <a:avLst/>
              <a:gdLst/>
              <a:ahLst/>
              <a:cxnLst/>
              <a:rect l="l" t="t" r="r" b="b"/>
              <a:pathLst>
                <a:path w="15650" h="1313" extrusionOk="0">
                  <a:moveTo>
                    <a:pt x="1" y="0"/>
                  </a:moveTo>
                  <a:lnTo>
                    <a:pt x="1" y="1313"/>
                  </a:lnTo>
                  <a:lnTo>
                    <a:pt x="15649" y="1313"/>
                  </a:lnTo>
                  <a:lnTo>
                    <a:pt x="15649" y="0"/>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9"/>
            <p:cNvSpPr/>
            <p:nvPr/>
          </p:nvSpPr>
          <p:spPr>
            <a:xfrm>
              <a:off x="11294825" y="3198775"/>
              <a:ext cx="391250" cy="27800"/>
            </a:xfrm>
            <a:custGeom>
              <a:avLst/>
              <a:gdLst/>
              <a:ahLst/>
              <a:cxnLst/>
              <a:rect l="l" t="t" r="r" b="b"/>
              <a:pathLst>
                <a:path w="15650" h="1112" extrusionOk="0">
                  <a:moveTo>
                    <a:pt x="1" y="0"/>
                  </a:moveTo>
                  <a:lnTo>
                    <a:pt x="1" y="1111"/>
                  </a:lnTo>
                  <a:lnTo>
                    <a:pt x="15649" y="1111"/>
                  </a:lnTo>
                  <a:lnTo>
                    <a:pt x="15649" y="0"/>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9"/>
            <p:cNvSpPr/>
            <p:nvPr/>
          </p:nvSpPr>
          <p:spPr>
            <a:xfrm>
              <a:off x="11294825" y="3254300"/>
              <a:ext cx="391250" cy="23575"/>
            </a:xfrm>
            <a:custGeom>
              <a:avLst/>
              <a:gdLst/>
              <a:ahLst/>
              <a:cxnLst/>
              <a:rect l="l" t="t" r="r" b="b"/>
              <a:pathLst>
                <a:path w="15650" h="943" extrusionOk="0">
                  <a:moveTo>
                    <a:pt x="1" y="1"/>
                  </a:moveTo>
                  <a:lnTo>
                    <a:pt x="1" y="943"/>
                  </a:lnTo>
                  <a:lnTo>
                    <a:pt x="15649" y="943"/>
                  </a:lnTo>
                  <a:lnTo>
                    <a:pt x="15649" y="1"/>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9"/>
            <p:cNvSpPr/>
            <p:nvPr/>
          </p:nvSpPr>
          <p:spPr>
            <a:xfrm>
              <a:off x="11294825" y="3342650"/>
              <a:ext cx="391250" cy="47125"/>
            </a:xfrm>
            <a:custGeom>
              <a:avLst/>
              <a:gdLst/>
              <a:ahLst/>
              <a:cxnLst/>
              <a:rect l="l" t="t" r="r" b="b"/>
              <a:pathLst>
                <a:path w="15650" h="1885" extrusionOk="0">
                  <a:moveTo>
                    <a:pt x="1" y="0"/>
                  </a:moveTo>
                  <a:lnTo>
                    <a:pt x="1" y="1885"/>
                  </a:lnTo>
                  <a:lnTo>
                    <a:pt x="15649" y="1885"/>
                  </a:lnTo>
                  <a:lnTo>
                    <a:pt x="15649" y="0"/>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9"/>
            <p:cNvSpPr/>
            <p:nvPr/>
          </p:nvSpPr>
          <p:spPr>
            <a:xfrm>
              <a:off x="11294825" y="3417525"/>
              <a:ext cx="391250" cy="32825"/>
            </a:xfrm>
            <a:custGeom>
              <a:avLst/>
              <a:gdLst/>
              <a:ahLst/>
              <a:cxnLst/>
              <a:rect l="l" t="t" r="r" b="b"/>
              <a:pathLst>
                <a:path w="15650" h="1313" extrusionOk="0">
                  <a:moveTo>
                    <a:pt x="1" y="0"/>
                  </a:moveTo>
                  <a:lnTo>
                    <a:pt x="1" y="1313"/>
                  </a:lnTo>
                  <a:lnTo>
                    <a:pt x="15649" y="1313"/>
                  </a:lnTo>
                  <a:lnTo>
                    <a:pt x="15649" y="0"/>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9"/>
            <p:cNvSpPr/>
            <p:nvPr/>
          </p:nvSpPr>
          <p:spPr>
            <a:xfrm>
              <a:off x="11294825" y="3500800"/>
              <a:ext cx="391250" cy="97625"/>
            </a:xfrm>
            <a:custGeom>
              <a:avLst/>
              <a:gdLst/>
              <a:ahLst/>
              <a:cxnLst/>
              <a:rect l="l" t="t" r="r" b="b"/>
              <a:pathLst>
                <a:path w="15650" h="3905" extrusionOk="0">
                  <a:moveTo>
                    <a:pt x="1" y="1"/>
                  </a:moveTo>
                  <a:lnTo>
                    <a:pt x="1" y="3905"/>
                  </a:lnTo>
                  <a:lnTo>
                    <a:pt x="15649" y="3905"/>
                  </a:lnTo>
                  <a:lnTo>
                    <a:pt x="15649" y="1"/>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9"/>
            <p:cNvSpPr/>
            <p:nvPr/>
          </p:nvSpPr>
          <p:spPr>
            <a:xfrm>
              <a:off x="11294825" y="3640475"/>
              <a:ext cx="391250" cy="25250"/>
            </a:xfrm>
            <a:custGeom>
              <a:avLst/>
              <a:gdLst/>
              <a:ahLst/>
              <a:cxnLst/>
              <a:rect l="l" t="t" r="r" b="b"/>
              <a:pathLst>
                <a:path w="15650" h="1010" extrusionOk="0">
                  <a:moveTo>
                    <a:pt x="1" y="0"/>
                  </a:moveTo>
                  <a:lnTo>
                    <a:pt x="1" y="1010"/>
                  </a:lnTo>
                  <a:lnTo>
                    <a:pt x="15649" y="1010"/>
                  </a:lnTo>
                  <a:lnTo>
                    <a:pt x="15649" y="0"/>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9"/>
            <p:cNvSpPr/>
            <p:nvPr/>
          </p:nvSpPr>
          <p:spPr>
            <a:xfrm>
              <a:off x="11294825" y="3696850"/>
              <a:ext cx="391250" cy="24425"/>
            </a:xfrm>
            <a:custGeom>
              <a:avLst/>
              <a:gdLst/>
              <a:ahLst/>
              <a:cxnLst/>
              <a:rect l="l" t="t" r="r" b="b"/>
              <a:pathLst>
                <a:path w="15650" h="977" extrusionOk="0">
                  <a:moveTo>
                    <a:pt x="1" y="0"/>
                  </a:moveTo>
                  <a:lnTo>
                    <a:pt x="1" y="976"/>
                  </a:lnTo>
                  <a:lnTo>
                    <a:pt x="15649" y="976"/>
                  </a:lnTo>
                  <a:lnTo>
                    <a:pt x="15649" y="0"/>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9"/>
            <p:cNvSpPr/>
            <p:nvPr/>
          </p:nvSpPr>
          <p:spPr>
            <a:xfrm>
              <a:off x="11294825" y="3780125"/>
              <a:ext cx="391250" cy="55550"/>
            </a:xfrm>
            <a:custGeom>
              <a:avLst/>
              <a:gdLst/>
              <a:ahLst/>
              <a:cxnLst/>
              <a:rect l="l" t="t" r="r" b="b"/>
              <a:pathLst>
                <a:path w="15650" h="2222" extrusionOk="0">
                  <a:moveTo>
                    <a:pt x="1" y="1"/>
                  </a:moveTo>
                  <a:lnTo>
                    <a:pt x="1" y="2222"/>
                  </a:lnTo>
                  <a:lnTo>
                    <a:pt x="15649" y="2222"/>
                  </a:lnTo>
                  <a:lnTo>
                    <a:pt x="15649" y="1"/>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9"/>
            <p:cNvSpPr/>
            <p:nvPr/>
          </p:nvSpPr>
          <p:spPr>
            <a:xfrm>
              <a:off x="11294825" y="3864275"/>
              <a:ext cx="391250" cy="88350"/>
            </a:xfrm>
            <a:custGeom>
              <a:avLst/>
              <a:gdLst/>
              <a:ahLst/>
              <a:cxnLst/>
              <a:rect l="l" t="t" r="r" b="b"/>
              <a:pathLst>
                <a:path w="15650" h="3534" extrusionOk="0">
                  <a:moveTo>
                    <a:pt x="1" y="0"/>
                  </a:moveTo>
                  <a:lnTo>
                    <a:pt x="1" y="3534"/>
                  </a:lnTo>
                  <a:lnTo>
                    <a:pt x="15649" y="3534"/>
                  </a:lnTo>
                  <a:lnTo>
                    <a:pt x="15649" y="0"/>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9"/>
            <p:cNvSpPr/>
            <p:nvPr/>
          </p:nvSpPr>
          <p:spPr>
            <a:xfrm>
              <a:off x="11294825" y="3984575"/>
              <a:ext cx="391250" cy="42100"/>
            </a:xfrm>
            <a:custGeom>
              <a:avLst/>
              <a:gdLst/>
              <a:ahLst/>
              <a:cxnLst/>
              <a:rect l="l" t="t" r="r" b="b"/>
              <a:pathLst>
                <a:path w="15650" h="1684" extrusionOk="0">
                  <a:moveTo>
                    <a:pt x="1" y="0"/>
                  </a:moveTo>
                  <a:lnTo>
                    <a:pt x="1" y="1683"/>
                  </a:lnTo>
                  <a:lnTo>
                    <a:pt x="15649" y="1683"/>
                  </a:lnTo>
                  <a:lnTo>
                    <a:pt x="15649" y="0"/>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9"/>
            <p:cNvSpPr/>
            <p:nvPr/>
          </p:nvSpPr>
          <p:spPr>
            <a:xfrm>
              <a:off x="11294825" y="4059450"/>
              <a:ext cx="391250" cy="32850"/>
            </a:xfrm>
            <a:custGeom>
              <a:avLst/>
              <a:gdLst/>
              <a:ahLst/>
              <a:cxnLst/>
              <a:rect l="l" t="t" r="r" b="b"/>
              <a:pathLst>
                <a:path w="15650" h="1314" extrusionOk="0">
                  <a:moveTo>
                    <a:pt x="1" y="1"/>
                  </a:moveTo>
                  <a:lnTo>
                    <a:pt x="1" y="1313"/>
                  </a:lnTo>
                  <a:lnTo>
                    <a:pt x="15649" y="1313"/>
                  </a:lnTo>
                  <a:lnTo>
                    <a:pt x="15649" y="1"/>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9"/>
            <p:cNvSpPr/>
            <p:nvPr/>
          </p:nvSpPr>
          <p:spPr>
            <a:xfrm>
              <a:off x="11294825" y="4166300"/>
              <a:ext cx="391250" cy="32850"/>
            </a:xfrm>
            <a:custGeom>
              <a:avLst/>
              <a:gdLst/>
              <a:ahLst/>
              <a:cxnLst/>
              <a:rect l="l" t="t" r="r" b="b"/>
              <a:pathLst>
                <a:path w="15650" h="1314" extrusionOk="0">
                  <a:moveTo>
                    <a:pt x="1" y="1"/>
                  </a:moveTo>
                  <a:lnTo>
                    <a:pt x="1" y="1313"/>
                  </a:lnTo>
                  <a:lnTo>
                    <a:pt x="15649" y="1313"/>
                  </a:lnTo>
                  <a:lnTo>
                    <a:pt x="15649" y="1"/>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9"/>
            <p:cNvSpPr/>
            <p:nvPr/>
          </p:nvSpPr>
          <p:spPr>
            <a:xfrm>
              <a:off x="11294825" y="2803350"/>
              <a:ext cx="391250" cy="42100"/>
            </a:xfrm>
            <a:custGeom>
              <a:avLst/>
              <a:gdLst/>
              <a:ahLst/>
              <a:cxnLst/>
              <a:rect l="l" t="t" r="r" b="b"/>
              <a:pathLst>
                <a:path w="15650" h="1684" extrusionOk="0">
                  <a:moveTo>
                    <a:pt x="1" y="1"/>
                  </a:moveTo>
                  <a:lnTo>
                    <a:pt x="1" y="1683"/>
                  </a:lnTo>
                  <a:lnTo>
                    <a:pt x="15649" y="1683"/>
                  </a:lnTo>
                  <a:lnTo>
                    <a:pt x="15649" y="1"/>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9"/>
            <p:cNvSpPr/>
            <p:nvPr/>
          </p:nvSpPr>
          <p:spPr>
            <a:xfrm>
              <a:off x="11294825" y="2584600"/>
              <a:ext cx="391250" cy="32850"/>
            </a:xfrm>
            <a:custGeom>
              <a:avLst/>
              <a:gdLst/>
              <a:ahLst/>
              <a:cxnLst/>
              <a:rect l="l" t="t" r="r" b="b"/>
              <a:pathLst>
                <a:path w="15650" h="1314" extrusionOk="0">
                  <a:moveTo>
                    <a:pt x="1" y="1"/>
                  </a:moveTo>
                  <a:lnTo>
                    <a:pt x="1" y="1313"/>
                  </a:lnTo>
                  <a:lnTo>
                    <a:pt x="15649" y="1313"/>
                  </a:lnTo>
                  <a:lnTo>
                    <a:pt x="15649" y="1"/>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9"/>
            <p:cNvSpPr/>
            <p:nvPr/>
          </p:nvSpPr>
          <p:spPr>
            <a:xfrm>
              <a:off x="11294825" y="2519825"/>
              <a:ext cx="391250" cy="32000"/>
            </a:xfrm>
            <a:custGeom>
              <a:avLst/>
              <a:gdLst/>
              <a:ahLst/>
              <a:cxnLst/>
              <a:rect l="l" t="t" r="r" b="b"/>
              <a:pathLst>
                <a:path w="15650" h="1280" extrusionOk="0">
                  <a:moveTo>
                    <a:pt x="1" y="0"/>
                  </a:moveTo>
                  <a:lnTo>
                    <a:pt x="1" y="1279"/>
                  </a:lnTo>
                  <a:lnTo>
                    <a:pt x="15649" y="1279"/>
                  </a:lnTo>
                  <a:lnTo>
                    <a:pt x="15649" y="0"/>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9"/>
            <p:cNvSpPr/>
            <p:nvPr/>
          </p:nvSpPr>
          <p:spPr>
            <a:xfrm>
              <a:off x="11294825" y="2417175"/>
              <a:ext cx="391250" cy="42100"/>
            </a:xfrm>
            <a:custGeom>
              <a:avLst/>
              <a:gdLst/>
              <a:ahLst/>
              <a:cxnLst/>
              <a:rect l="l" t="t" r="r" b="b"/>
              <a:pathLst>
                <a:path w="15650" h="1684" extrusionOk="0">
                  <a:moveTo>
                    <a:pt x="1" y="1"/>
                  </a:moveTo>
                  <a:lnTo>
                    <a:pt x="1" y="1683"/>
                  </a:lnTo>
                  <a:lnTo>
                    <a:pt x="15649" y="1683"/>
                  </a:lnTo>
                  <a:lnTo>
                    <a:pt x="15649" y="1"/>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9"/>
            <p:cNvSpPr/>
            <p:nvPr/>
          </p:nvSpPr>
          <p:spPr>
            <a:xfrm>
              <a:off x="11294825" y="2328850"/>
              <a:ext cx="391250" cy="27775"/>
            </a:xfrm>
            <a:custGeom>
              <a:avLst/>
              <a:gdLst/>
              <a:ahLst/>
              <a:cxnLst/>
              <a:rect l="l" t="t" r="r" b="b"/>
              <a:pathLst>
                <a:path w="15650" h="1111" extrusionOk="0">
                  <a:moveTo>
                    <a:pt x="1" y="0"/>
                  </a:moveTo>
                  <a:lnTo>
                    <a:pt x="1" y="1111"/>
                  </a:lnTo>
                  <a:lnTo>
                    <a:pt x="15649" y="1111"/>
                  </a:lnTo>
                  <a:lnTo>
                    <a:pt x="15649" y="0"/>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9"/>
            <p:cNvSpPr/>
            <p:nvPr/>
          </p:nvSpPr>
          <p:spPr>
            <a:xfrm>
              <a:off x="11294825" y="2273325"/>
              <a:ext cx="391250" cy="27775"/>
            </a:xfrm>
            <a:custGeom>
              <a:avLst/>
              <a:gdLst/>
              <a:ahLst/>
              <a:cxnLst/>
              <a:rect l="l" t="t" r="r" b="b"/>
              <a:pathLst>
                <a:path w="15650" h="1111" extrusionOk="0">
                  <a:moveTo>
                    <a:pt x="1" y="0"/>
                  </a:moveTo>
                  <a:lnTo>
                    <a:pt x="1" y="1111"/>
                  </a:lnTo>
                  <a:lnTo>
                    <a:pt x="15649" y="1111"/>
                  </a:lnTo>
                  <a:lnTo>
                    <a:pt x="15649" y="0"/>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9"/>
            <p:cNvSpPr/>
            <p:nvPr/>
          </p:nvSpPr>
          <p:spPr>
            <a:xfrm>
              <a:off x="11294825" y="2121875"/>
              <a:ext cx="391250" cy="27800"/>
            </a:xfrm>
            <a:custGeom>
              <a:avLst/>
              <a:gdLst/>
              <a:ahLst/>
              <a:cxnLst/>
              <a:rect l="l" t="t" r="r" b="b"/>
              <a:pathLst>
                <a:path w="15650" h="1112" extrusionOk="0">
                  <a:moveTo>
                    <a:pt x="1" y="0"/>
                  </a:moveTo>
                  <a:lnTo>
                    <a:pt x="1" y="1111"/>
                  </a:lnTo>
                  <a:lnTo>
                    <a:pt x="15649" y="1111"/>
                  </a:lnTo>
                  <a:lnTo>
                    <a:pt x="15649" y="0"/>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9"/>
            <p:cNvSpPr/>
            <p:nvPr/>
          </p:nvSpPr>
          <p:spPr>
            <a:xfrm>
              <a:off x="11294825" y="2206000"/>
              <a:ext cx="391250" cy="27800"/>
            </a:xfrm>
            <a:custGeom>
              <a:avLst/>
              <a:gdLst/>
              <a:ahLst/>
              <a:cxnLst/>
              <a:rect l="l" t="t" r="r" b="b"/>
              <a:pathLst>
                <a:path w="15650" h="1112" extrusionOk="0">
                  <a:moveTo>
                    <a:pt x="1" y="1"/>
                  </a:moveTo>
                  <a:lnTo>
                    <a:pt x="1" y="1111"/>
                  </a:lnTo>
                  <a:lnTo>
                    <a:pt x="15649" y="1111"/>
                  </a:lnTo>
                  <a:lnTo>
                    <a:pt x="15649" y="1"/>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9"/>
            <p:cNvSpPr/>
            <p:nvPr/>
          </p:nvSpPr>
          <p:spPr>
            <a:xfrm>
              <a:off x="11294825" y="2021750"/>
              <a:ext cx="391250" cy="74900"/>
            </a:xfrm>
            <a:custGeom>
              <a:avLst/>
              <a:gdLst/>
              <a:ahLst/>
              <a:cxnLst/>
              <a:rect l="l" t="t" r="r" b="b"/>
              <a:pathLst>
                <a:path w="15650" h="2996" extrusionOk="0">
                  <a:moveTo>
                    <a:pt x="1" y="1"/>
                  </a:moveTo>
                  <a:lnTo>
                    <a:pt x="1" y="2996"/>
                  </a:lnTo>
                  <a:lnTo>
                    <a:pt x="15649" y="2996"/>
                  </a:lnTo>
                  <a:lnTo>
                    <a:pt x="15649" y="1"/>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9"/>
            <p:cNvSpPr/>
            <p:nvPr/>
          </p:nvSpPr>
          <p:spPr>
            <a:xfrm>
              <a:off x="11294825" y="1938475"/>
              <a:ext cx="391250" cy="46300"/>
            </a:xfrm>
            <a:custGeom>
              <a:avLst/>
              <a:gdLst/>
              <a:ahLst/>
              <a:cxnLst/>
              <a:rect l="l" t="t" r="r" b="b"/>
              <a:pathLst>
                <a:path w="15650" h="1852" extrusionOk="0">
                  <a:moveTo>
                    <a:pt x="1" y="0"/>
                  </a:moveTo>
                  <a:lnTo>
                    <a:pt x="1" y="1851"/>
                  </a:lnTo>
                  <a:lnTo>
                    <a:pt x="15649" y="1851"/>
                  </a:lnTo>
                  <a:lnTo>
                    <a:pt x="15649" y="0"/>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9"/>
            <p:cNvSpPr/>
            <p:nvPr/>
          </p:nvSpPr>
          <p:spPr>
            <a:xfrm>
              <a:off x="11294825" y="1872850"/>
              <a:ext cx="391250" cy="32825"/>
            </a:xfrm>
            <a:custGeom>
              <a:avLst/>
              <a:gdLst/>
              <a:ahLst/>
              <a:cxnLst/>
              <a:rect l="l" t="t" r="r" b="b"/>
              <a:pathLst>
                <a:path w="15650" h="1313" extrusionOk="0">
                  <a:moveTo>
                    <a:pt x="1" y="0"/>
                  </a:moveTo>
                  <a:lnTo>
                    <a:pt x="1" y="1313"/>
                  </a:lnTo>
                  <a:lnTo>
                    <a:pt x="15649" y="1313"/>
                  </a:lnTo>
                  <a:lnTo>
                    <a:pt x="15649" y="0"/>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9"/>
            <p:cNvSpPr/>
            <p:nvPr/>
          </p:nvSpPr>
          <p:spPr>
            <a:xfrm>
              <a:off x="11294825" y="1803000"/>
              <a:ext cx="391250" cy="28650"/>
            </a:xfrm>
            <a:custGeom>
              <a:avLst/>
              <a:gdLst/>
              <a:ahLst/>
              <a:cxnLst/>
              <a:rect l="l" t="t" r="r" b="b"/>
              <a:pathLst>
                <a:path w="15650" h="1146" extrusionOk="0">
                  <a:moveTo>
                    <a:pt x="1" y="1"/>
                  </a:moveTo>
                  <a:lnTo>
                    <a:pt x="1" y="1145"/>
                  </a:lnTo>
                  <a:lnTo>
                    <a:pt x="15649" y="1145"/>
                  </a:lnTo>
                  <a:lnTo>
                    <a:pt x="15649" y="1"/>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9"/>
            <p:cNvSpPr/>
            <p:nvPr/>
          </p:nvSpPr>
          <p:spPr>
            <a:xfrm>
              <a:off x="11294825" y="1723925"/>
              <a:ext cx="391250" cy="42100"/>
            </a:xfrm>
            <a:custGeom>
              <a:avLst/>
              <a:gdLst/>
              <a:ahLst/>
              <a:cxnLst/>
              <a:rect l="l" t="t" r="r" b="b"/>
              <a:pathLst>
                <a:path w="15650" h="1684" extrusionOk="0">
                  <a:moveTo>
                    <a:pt x="1" y="1"/>
                  </a:moveTo>
                  <a:lnTo>
                    <a:pt x="1" y="1683"/>
                  </a:lnTo>
                  <a:lnTo>
                    <a:pt x="15649" y="1683"/>
                  </a:lnTo>
                  <a:lnTo>
                    <a:pt x="15649" y="1"/>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9"/>
            <p:cNvSpPr/>
            <p:nvPr/>
          </p:nvSpPr>
          <p:spPr>
            <a:xfrm>
              <a:off x="11294825" y="1635575"/>
              <a:ext cx="391250" cy="42100"/>
            </a:xfrm>
            <a:custGeom>
              <a:avLst/>
              <a:gdLst/>
              <a:ahLst/>
              <a:cxnLst/>
              <a:rect l="l" t="t" r="r" b="b"/>
              <a:pathLst>
                <a:path w="15650" h="1684" extrusionOk="0">
                  <a:moveTo>
                    <a:pt x="1" y="1"/>
                  </a:moveTo>
                  <a:lnTo>
                    <a:pt x="1" y="1684"/>
                  </a:lnTo>
                  <a:lnTo>
                    <a:pt x="15649" y="1684"/>
                  </a:lnTo>
                  <a:lnTo>
                    <a:pt x="15649" y="1"/>
                  </a:ln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858" name="Google Shape;858;p9"/>
          <p:cNvCxnSpPr/>
          <p:nvPr/>
        </p:nvCxnSpPr>
        <p:spPr>
          <a:xfrm rot="10800000">
            <a:off x="1290222" y="-4150"/>
            <a:ext cx="0" cy="5153100"/>
          </a:xfrm>
          <a:prstGeom prst="straightConnector1">
            <a:avLst/>
          </a:prstGeom>
          <a:noFill/>
          <a:ln w="9525" cap="flat" cmpd="sng">
            <a:solidFill>
              <a:schemeClr val="lt1"/>
            </a:solidFill>
            <a:prstDash val="dash"/>
            <a:round/>
            <a:headEnd type="none" w="med" len="med"/>
            <a:tailEnd type="none" w="med" len="med"/>
          </a:ln>
        </p:spPr>
      </p:cxn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2"/>
        </a:solidFill>
        <a:effectLst/>
      </p:bgPr>
    </p:bg>
    <p:spTree>
      <p:nvGrpSpPr>
        <p:cNvPr id="1" name="Shape 1097"/>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2">
  <p:cSld name="CUSTOM_15">
    <p:spTree>
      <p:nvGrpSpPr>
        <p:cNvPr id="1" name="Shape 1618"/>
        <p:cNvGrpSpPr/>
        <p:nvPr/>
      </p:nvGrpSpPr>
      <p:grpSpPr>
        <a:xfrm>
          <a:off x="0" y="0"/>
          <a:ext cx="0" cy="0"/>
          <a:chOff x="0" y="0"/>
          <a:chExt cx="0" cy="0"/>
        </a:xfrm>
      </p:grpSpPr>
      <p:grpSp>
        <p:nvGrpSpPr>
          <p:cNvPr id="1619" name="Google Shape;1619;p18"/>
          <p:cNvGrpSpPr/>
          <p:nvPr/>
        </p:nvGrpSpPr>
        <p:grpSpPr>
          <a:xfrm>
            <a:off x="525000" y="89699"/>
            <a:ext cx="8094000" cy="4976201"/>
            <a:chOff x="525000" y="89699"/>
            <a:chExt cx="8094000" cy="4976201"/>
          </a:xfrm>
        </p:grpSpPr>
        <p:grpSp>
          <p:nvGrpSpPr>
            <p:cNvPr id="1620" name="Google Shape;1620;p18"/>
            <p:cNvGrpSpPr/>
            <p:nvPr/>
          </p:nvGrpSpPr>
          <p:grpSpPr>
            <a:xfrm>
              <a:off x="872400" y="89699"/>
              <a:ext cx="7399200" cy="4976201"/>
              <a:chOff x="872400" y="89699"/>
              <a:chExt cx="7399200" cy="4976201"/>
            </a:xfrm>
          </p:grpSpPr>
          <p:grpSp>
            <p:nvGrpSpPr>
              <p:cNvPr id="1621" name="Google Shape;1621;p18"/>
              <p:cNvGrpSpPr/>
              <p:nvPr/>
            </p:nvGrpSpPr>
            <p:grpSpPr>
              <a:xfrm>
                <a:off x="872400" y="89699"/>
                <a:ext cx="7399200" cy="170700"/>
                <a:chOff x="825125" y="94600"/>
                <a:chExt cx="7399200" cy="170700"/>
              </a:xfrm>
            </p:grpSpPr>
            <p:sp>
              <p:nvSpPr>
                <p:cNvPr id="1622" name="Google Shape;1622;p18"/>
                <p:cNvSpPr/>
                <p:nvPr/>
              </p:nvSpPr>
              <p:spPr>
                <a:xfrm>
                  <a:off x="825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18"/>
                <p:cNvSpPr/>
                <p:nvPr/>
              </p:nvSpPr>
              <p:spPr>
                <a:xfrm>
                  <a:off x="1053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18"/>
                <p:cNvSpPr/>
                <p:nvPr/>
              </p:nvSpPr>
              <p:spPr>
                <a:xfrm>
                  <a:off x="1282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18"/>
                <p:cNvSpPr/>
                <p:nvPr/>
              </p:nvSpPr>
              <p:spPr>
                <a:xfrm>
                  <a:off x="1510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18"/>
                <p:cNvSpPr/>
                <p:nvPr/>
              </p:nvSpPr>
              <p:spPr>
                <a:xfrm>
                  <a:off x="1739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18"/>
                <p:cNvSpPr/>
                <p:nvPr/>
              </p:nvSpPr>
              <p:spPr>
                <a:xfrm>
                  <a:off x="1968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18"/>
                <p:cNvSpPr/>
                <p:nvPr/>
              </p:nvSpPr>
              <p:spPr>
                <a:xfrm>
                  <a:off x="2196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18"/>
                <p:cNvSpPr/>
                <p:nvPr/>
              </p:nvSpPr>
              <p:spPr>
                <a:xfrm>
                  <a:off x="2425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18"/>
                <p:cNvSpPr/>
                <p:nvPr/>
              </p:nvSpPr>
              <p:spPr>
                <a:xfrm>
                  <a:off x="2653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18"/>
                <p:cNvSpPr/>
                <p:nvPr/>
              </p:nvSpPr>
              <p:spPr>
                <a:xfrm>
                  <a:off x="2882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18"/>
                <p:cNvSpPr/>
                <p:nvPr/>
              </p:nvSpPr>
              <p:spPr>
                <a:xfrm>
                  <a:off x="3111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18"/>
                <p:cNvSpPr/>
                <p:nvPr/>
              </p:nvSpPr>
              <p:spPr>
                <a:xfrm>
                  <a:off x="3339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18"/>
                <p:cNvSpPr/>
                <p:nvPr/>
              </p:nvSpPr>
              <p:spPr>
                <a:xfrm>
                  <a:off x="3568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18"/>
                <p:cNvSpPr/>
                <p:nvPr/>
              </p:nvSpPr>
              <p:spPr>
                <a:xfrm>
                  <a:off x="3796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18"/>
                <p:cNvSpPr/>
                <p:nvPr/>
              </p:nvSpPr>
              <p:spPr>
                <a:xfrm>
                  <a:off x="4025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18"/>
                <p:cNvSpPr/>
                <p:nvPr/>
              </p:nvSpPr>
              <p:spPr>
                <a:xfrm>
                  <a:off x="4254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18"/>
                <p:cNvSpPr/>
                <p:nvPr/>
              </p:nvSpPr>
              <p:spPr>
                <a:xfrm>
                  <a:off x="4482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18"/>
                <p:cNvSpPr/>
                <p:nvPr/>
              </p:nvSpPr>
              <p:spPr>
                <a:xfrm>
                  <a:off x="4711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18"/>
                <p:cNvSpPr/>
                <p:nvPr/>
              </p:nvSpPr>
              <p:spPr>
                <a:xfrm>
                  <a:off x="4939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18"/>
                <p:cNvSpPr/>
                <p:nvPr/>
              </p:nvSpPr>
              <p:spPr>
                <a:xfrm>
                  <a:off x="5168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18"/>
                <p:cNvSpPr/>
                <p:nvPr/>
              </p:nvSpPr>
              <p:spPr>
                <a:xfrm>
                  <a:off x="5397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18"/>
                <p:cNvSpPr/>
                <p:nvPr/>
              </p:nvSpPr>
              <p:spPr>
                <a:xfrm>
                  <a:off x="5625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18"/>
                <p:cNvSpPr/>
                <p:nvPr/>
              </p:nvSpPr>
              <p:spPr>
                <a:xfrm>
                  <a:off x="5854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18"/>
                <p:cNvSpPr/>
                <p:nvPr/>
              </p:nvSpPr>
              <p:spPr>
                <a:xfrm>
                  <a:off x="6082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18"/>
                <p:cNvSpPr/>
                <p:nvPr/>
              </p:nvSpPr>
              <p:spPr>
                <a:xfrm>
                  <a:off x="6311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18"/>
                <p:cNvSpPr/>
                <p:nvPr/>
              </p:nvSpPr>
              <p:spPr>
                <a:xfrm>
                  <a:off x="6540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18"/>
                <p:cNvSpPr/>
                <p:nvPr/>
              </p:nvSpPr>
              <p:spPr>
                <a:xfrm>
                  <a:off x="6768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18"/>
                <p:cNvSpPr/>
                <p:nvPr/>
              </p:nvSpPr>
              <p:spPr>
                <a:xfrm>
                  <a:off x="6997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18"/>
                <p:cNvSpPr/>
                <p:nvPr/>
              </p:nvSpPr>
              <p:spPr>
                <a:xfrm>
                  <a:off x="7225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18"/>
                <p:cNvSpPr/>
                <p:nvPr/>
              </p:nvSpPr>
              <p:spPr>
                <a:xfrm>
                  <a:off x="7454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18"/>
                <p:cNvSpPr/>
                <p:nvPr/>
              </p:nvSpPr>
              <p:spPr>
                <a:xfrm>
                  <a:off x="7683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18"/>
                <p:cNvSpPr/>
                <p:nvPr/>
              </p:nvSpPr>
              <p:spPr>
                <a:xfrm>
                  <a:off x="7911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18"/>
                <p:cNvSpPr/>
                <p:nvPr/>
              </p:nvSpPr>
              <p:spPr>
                <a:xfrm>
                  <a:off x="8140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5" name="Google Shape;1655;p18"/>
              <p:cNvGrpSpPr/>
              <p:nvPr/>
            </p:nvGrpSpPr>
            <p:grpSpPr>
              <a:xfrm>
                <a:off x="872400" y="4895200"/>
                <a:ext cx="7399200" cy="170700"/>
                <a:chOff x="825125" y="94600"/>
                <a:chExt cx="7399200" cy="170700"/>
              </a:xfrm>
            </p:grpSpPr>
            <p:sp>
              <p:nvSpPr>
                <p:cNvPr id="1656" name="Google Shape;1656;p18"/>
                <p:cNvSpPr/>
                <p:nvPr/>
              </p:nvSpPr>
              <p:spPr>
                <a:xfrm>
                  <a:off x="825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18"/>
                <p:cNvSpPr/>
                <p:nvPr/>
              </p:nvSpPr>
              <p:spPr>
                <a:xfrm>
                  <a:off x="1053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18"/>
                <p:cNvSpPr/>
                <p:nvPr/>
              </p:nvSpPr>
              <p:spPr>
                <a:xfrm>
                  <a:off x="1282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18"/>
                <p:cNvSpPr/>
                <p:nvPr/>
              </p:nvSpPr>
              <p:spPr>
                <a:xfrm>
                  <a:off x="1510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18"/>
                <p:cNvSpPr/>
                <p:nvPr/>
              </p:nvSpPr>
              <p:spPr>
                <a:xfrm>
                  <a:off x="1739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18"/>
                <p:cNvSpPr/>
                <p:nvPr/>
              </p:nvSpPr>
              <p:spPr>
                <a:xfrm>
                  <a:off x="1968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18"/>
                <p:cNvSpPr/>
                <p:nvPr/>
              </p:nvSpPr>
              <p:spPr>
                <a:xfrm>
                  <a:off x="2196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18"/>
                <p:cNvSpPr/>
                <p:nvPr/>
              </p:nvSpPr>
              <p:spPr>
                <a:xfrm>
                  <a:off x="2425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18"/>
                <p:cNvSpPr/>
                <p:nvPr/>
              </p:nvSpPr>
              <p:spPr>
                <a:xfrm>
                  <a:off x="2653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18"/>
                <p:cNvSpPr/>
                <p:nvPr/>
              </p:nvSpPr>
              <p:spPr>
                <a:xfrm>
                  <a:off x="2882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18"/>
                <p:cNvSpPr/>
                <p:nvPr/>
              </p:nvSpPr>
              <p:spPr>
                <a:xfrm>
                  <a:off x="3111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18"/>
                <p:cNvSpPr/>
                <p:nvPr/>
              </p:nvSpPr>
              <p:spPr>
                <a:xfrm>
                  <a:off x="3339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18"/>
                <p:cNvSpPr/>
                <p:nvPr/>
              </p:nvSpPr>
              <p:spPr>
                <a:xfrm>
                  <a:off x="3568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18"/>
                <p:cNvSpPr/>
                <p:nvPr/>
              </p:nvSpPr>
              <p:spPr>
                <a:xfrm>
                  <a:off x="3796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18"/>
                <p:cNvSpPr/>
                <p:nvPr/>
              </p:nvSpPr>
              <p:spPr>
                <a:xfrm>
                  <a:off x="4025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18"/>
                <p:cNvSpPr/>
                <p:nvPr/>
              </p:nvSpPr>
              <p:spPr>
                <a:xfrm>
                  <a:off x="4254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18"/>
                <p:cNvSpPr/>
                <p:nvPr/>
              </p:nvSpPr>
              <p:spPr>
                <a:xfrm>
                  <a:off x="4482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18"/>
                <p:cNvSpPr/>
                <p:nvPr/>
              </p:nvSpPr>
              <p:spPr>
                <a:xfrm>
                  <a:off x="4711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18"/>
                <p:cNvSpPr/>
                <p:nvPr/>
              </p:nvSpPr>
              <p:spPr>
                <a:xfrm>
                  <a:off x="4939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18"/>
                <p:cNvSpPr/>
                <p:nvPr/>
              </p:nvSpPr>
              <p:spPr>
                <a:xfrm>
                  <a:off x="5168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18"/>
                <p:cNvSpPr/>
                <p:nvPr/>
              </p:nvSpPr>
              <p:spPr>
                <a:xfrm>
                  <a:off x="5397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18"/>
                <p:cNvSpPr/>
                <p:nvPr/>
              </p:nvSpPr>
              <p:spPr>
                <a:xfrm>
                  <a:off x="5625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18"/>
                <p:cNvSpPr/>
                <p:nvPr/>
              </p:nvSpPr>
              <p:spPr>
                <a:xfrm>
                  <a:off x="5854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18"/>
                <p:cNvSpPr/>
                <p:nvPr/>
              </p:nvSpPr>
              <p:spPr>
                <a:xfrm>
                  <a:off x="6082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18"/>
                <p:cNvSpPr/>
                <p:nvPr/>
              </p:nvSpPr>
              <p:spPr>
                <a:xfrm>
                  <a:off x="6311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18"/>
                <p:cNvSpPr/>
                <p:nvPr/>
              </p:nvSpPr>
              <p:spPr>
                <a:xfrm>
                  <a:off x="6540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18"/>
                <p:cNvSpPr/>
                <p:nvPr/>
              </p:nvSpPr>
              <p:spPr>
                <a:xfrm>
                  <a:off x="6768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18"/>
                <p:cNvSpPr/>
                <p:nvPr/>
              </p:nvSpPr>
              <p:spPr>
                <a:xfrm>
                  <a:off x="6997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18"/>
                <p:cNvSpPr/>
                <p:nvPr/>
              </p:nvSpPr>
              <p:spPr>
                <a:xfrm>
                  <a:off x="7225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18"/>
                <p:cNvSpPr/>
                <p:nvPr/>
              </p:nvSpPr>
              <p:spPr>
                <a:xfrm>
                  <a:off x="7454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18"/>
                <p:cNvSpPr/>
                <p:nvPr/>
              </p:nvSpPr>
              <p:spPr>
                <a:xfrm>
                  <a:off x="7683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18"/>
                <p:cNvSpPr/>
                <p:nvPr/>
              </p:nvSpPr>
              <p:spPr>
                <a:xfrm>
                  <a:off x="7911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18"/>
                <p:cNvSpPr/>
                <p:nvPr/>
              </p:nvSpPr>
              <p:spPr>
                <a:xfrm>
                  <a:off x="8140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89" name="Google Shape;1689;p18"/>
            <p:cNvSpPr/>
            <p:nvPr/>
          </p:nvSpPr>
          <p:spPr>
            <a:xfrm>
              <a:off x="525000" y="324000"/>
              <a:ext cx="8094000" cy="4495500"/>
            </a:xfrm>
            <a:prstGeom prst="rect">
              <a:avLst/>
            </a:prstGeom>
            <a:solidFill>
              <a:schemeClr val="lt1"/>
            </a:solidFill>
            <a:ln>
              <a:noFill/>
            </a:ln>
            <a:effectLst>
              <a:outerShdw dist="95250" dir="2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90" name="Google Shape;1690;p18"/>
            <p:cNvGrpSpPr/>
            <p:nvPr/>
          </p:nvGrpSpPr>
          <p:grpSpPr>
            <a:xfrm>
              <a:off x="634265" y="403383"/>
              <a:ext cx="7875470" cy="4336733"/>
              <a:chOff x="259982" y="197279"/>
              <a:chExt cx="8624037" cy="4748941"/>
            </a:xfrm>
          </p:grpSpPr>
          <p:sp>
            <p:nvSpPr>
              <p:cNvPr id="1691" name="Google Shape;1691;p18"/>
              <p:cNvSpPr/>
              <p:nvPr/>
            </p:nvSpPr>
            <p:spPr>
              <a:xfrm>
                <a:off x="259982" y="197279"/>
                <a:ext cx="8624037" cy="4748941"/>
              </a:xfrm>
              <a:custGeom>
                <a:avLst/>
                <a:gdLst/>
                <a:ahLst/>
                <a:cxnLst/>
                <a:rect l="l" t="t" r="r" b="b"/>
                <a:pathLst>
                  <a:path w="230867" h="127130" extrusionOk="0">
                    <a:moveTo>
                      <a:pt x="220824" y="1588"/>
                    </a:moveTo>
                    <a:lnTo>
                      <a:pt x="220921" y="2495"/>
                    </a:lnTo>
                    <a:lnTo>
                      <a:pt x="221083" y="3369"/>
                    </a:lnTo>
                    <a:lnTo>
                      <a:pt x="221277" y="4179"/>
                    </a:lnTo>
                    <a:lnTo>
                      <a:pt x="221569" y="4957"/>
                    </a:lnTo>
                    <a:lnTo>
                      <a:pt x="221893" y="5670"/>
                    </a:lnTo>
                    <a:lnTo>
                      <a:pt x="222282" y="6318"/>
                    </a:lnTo>
                    <a:lnTo>
                      <a:pt x="222768" y="6966"/>
                    </a:lnTo>
                    <a:lnTo>
                      <a:pt x="223254" y="7516"/>
                    </a:lnTo>
                    <a:lnTo>
                      <a:pt x="223837" y="8035"/>
                    </a:lnTo>
                    <a:lnTo>
                      <a:pt x="224452" y="8488"/>
                    </a:lnTo>
                    <a:lnTo>
                      <a:pt x="225133" y="8877"/>
                    </a:lnTo>
                    <a:lnTo>
                      <a:pt x="225878" y="9233"/>
                    </a:lnTo>
                    <a:lnTo>
                      <a:pt x="226655" y="9525"/>
                    </a:lnTo>
                    <a:lnTo>
                      <a:pt x="227465" y="9752"/>
                    </a:lnTo>
                    <a:lnTo>
                      <a:pt x="228340" y="9914"/>
                    </a:lnTo>
                    <a:lnTo>
                      <a:pt x="229280" y="10011"/>
                    </a:lnTo>
                    <a:lnTo>
                      <a:pt x="229280" y="63500"/>
                    </a:lnTo>
                    <a:lnTo>
                      <a:pt x="229280" y="63630"/>
                    </a:lnTo>
                    <a:lnTo>
                      <a:pt x="229280" y="117119"/>
                    </a:lnTo>
                    <a:lnTo>
                      <a:pt x="228340" y="117216"/>
                    </a:lnTo>
                    <a:lnTo>
                      <a:pt x="227465" y="117378"/>
                    </a:lnTo>
                    <a:lnTo>
                      <a:pt x="226655" y="117605"/>
                    </a:lnTo>
                    <a:lnTo>
                      <a:pt x="225878" y="117896"/>
                    </a:lnTo>
                    <a:lnTo>
                      <a:pt x="225133" y="118253"/>
                    </a:lnTo>
                    <a:lnTo>
                      <a:pt x="224452" y="118641"/>
                    </a:lnTo>
                    <a:lnTo>
                      <a:pt x="223837" y="119095"/>
                    </a:lnTo>
                    <a:lnTo>
                      <a:pt x="223254" y="119613"/>
                    </a:lnTo>
                    <a:lnTo>
                      <a:pt x="222768" y="120164"/>
                    </a:lnTo>
                    <a:lnTo>
                      <a:pt x="222282" y="120812"/>
                    </a:lnTo>
                    <a:lnTo>
                      <a:pt x="221893" y="121460"/>
                    </a:lnTo>
                    <a:lnTo>
                      <a:pt x="221569" y="122173"/>
                    </a:lnTo>
                    <a:lnTo>
                      <a:pt x="221277" y="122950"/>
                    </a:lnTo>
                    <a:lnTo>
                      <a:pt x="221083" y="123760"/>
                    </a:lnTo>
                    <a:lnTo>
                      <a:pt x="220921" y="124635"/>
                    </a:lnTo>
                    <a:lnTo>
                      <a:pt x="220824" y="125542"/>
                    </a:lnTo>
                    <a:lnTo>
                      <a:pt x="10011" y="125542"/>
                    </a:lnTo>
                    <a:lnTo>
                      <a:pt x="9914" y="124603"/>
                    </a:lnTo>
                    <a:lnTo>
                      <a:pt x="9752" y="123728"/>
                    </a:lnTo>
                    <a:lnTo>
                      <a:pt x="9557" y="122918"/>
                    </a:lnTo>
                    <a:lnTo>
                      <a:pt x="9266" y="122140"/>
                    </a:lnTo>
                    <a:lnTo>
                      <a:pt x="8942" y="121395"/>
                    </a:lnTo>
                    <a:lnTo>
                      <a:pt x="8553" y="120747"/>
                    </a:lnTo>
                    <a:lnTo>
                      <a:pt x="8326" y="120423"/>
                    </a:lnTo>
                    <a:lnTo>
                      <a:pt x="8099" y="120132"/>
                    </a:lnTo>
                    <a:lnTo>
                      <a:pt x="7840" y="119840"/>
                    </a:lnTo>
                    <a:lnTo>
                      <a:pt x="7581" y="119548"/>
                    </a:lnTo>
                    <a:lnTo>
                      <a:pt x="7322" y="119289"/>
                    </a:lnTo>
                    <a:lnTo>
                      <a:pt x="7030" y="119063"/>
                    </a:lnTo>
                    <a:lnTo>
                      <a:pt x="6415" y="118609"/>
                    </a:lnTo>
                    <a:lnTo>
                      <a:pt x="5734" y="118220"/>
                    </a:lnTo>
                    <a:lnTo>
                      <a:pt x="5022" y="117864"/>
                    </a:lnTo>
                    <a:lnTo>
                      <a:pt x="4244" y="117605"/>
                    </a:lnTo>
                    <a:lnTo>
                      <a:pt x="3402" y="117378"/>
                    </a:lnTo>
                    <a:lnTo>
                      <a:pt x="2527" y="117216"/>
                    </a:lnTo>
                    <a:lnTo>
                      <a:pt x="1587" y="117119"/>
                    </a:lnTo>
                    <a:lnTo>
                      <a:pt x="1587" y="63630"/>
                    </a:lnTo>
                    <a:lnTo>
                      <a:pt x="1587" y="63500"/>
                    </a:lnTo>
                    <a:lnTo>
                      <a:pt x="1587" y="10011"/>
                    </a:lnTo>
                    <a:lnTo>
                      <a:pt x="2527" y="9914"/>
                    </a:lnTo>
                    <a:lnTo>
                      <a:pt x="3402" y="9752"/>
                    </a:lnTo>
                    <a:lnTo>
                      <a:pt x="4244" y="9525"/>
                    </a:lnTo>
                    <a:lnTo>
                      <a:pt x="5022" y="9266"/>
                    </a:lnTo>
                    <a:lnTo>
                      <a:pt x="5734" y="8909"/>
                    </a:lnTo>
                    <a:lnTo>
                      <a:pt x="6415" y="8521"/>
                    </a:lnTo>
                    <a:lnTo>
                      <a:pt x="7030" y="8067"/>
                    </a:lnTo>
                    <a:lnTo>
                      <a:pt x="7322" y="7840"/>
                    </a:lnTo>
                    <a:lnTo>
                      <a:pt x="7581" y="7581"/>
                    </a:lnTo>
                    <a:lnTo>
                      <a:pt x="7840" y="7290"/>
                    </a:lnTo>
                    <a:lnTo>
                      <a:pt x="8099" y="6998"/>
                    </a:lnTo>
                    <a:lnTo>
                      <a:pt x="8326" y="6706"/>
                    </a:lnTo>
                    <a:lnTo>
                      <a:pt x="8553" y="6382"/>
                    </a:lnTo>
                    <a:lnTo>
                      <a:pt x="8942" y="5734"/>
                    </a:lnTo>
                    <a:lnTo>
                      <a:pt x="9266" y="4989"/>
                    </a:lnTo>
                    <a:lnTo>
                      <a:pt x="9557" y="4212"/>
                    </a:lnTo>
                    <a:lnTo>
                      <a:pt x="9752" y="3402"/>
                    </a:lnTo>
                    <a:lnTo>
                      <a:pt x="9914" y="2527"/>
                    </a:lnTo>
                    <a:lnTo>
                      <a:pt x="10011" y="1588"/>
                    </a:lnTo>
                    <a:close/>
                    <a:moveTo>
                      <a:pt x="8488" y="0"/>
                    </a:moveTo>
                    <a:lnTo>
                      <a:pt x="8456" y="778"/>
                    </a:lnTo>
                    <a:lnTo>
                      <a:pt x="8423" y="1685"/>
                    </a:lnTo>
                    <a:lnTo>
                      <a:pt x="8326" y="2527"/>
                    </a:lnTo>
                    <a:lnTo>
                      <a:pt x="8164" y="3337"/>
                    </a:lnTo>
                    <a:lnTo>
                      <a:pt x="7937" y="4082"/>
                    </a:lnTo>
                    <a:lnTo>
                      <a:pt x="7646" y="4763"/>
                    </a:lnTo>
                    <a:lnTo>
                      <a:pt x="7484" y="5054"/>
                    </a:lnTo>
                    <a:lnTo>
                      <a:pt x="7322" y="5378"/>
                    </a:lnTo>
                    <a:lnTo>
                      <a:pt x="7128" y="5670"/>
                    </a:lnTo>
                    <a:lnTo>
                      <a:pt x="6933" y="5929"/>
                    </a:lnTo>
                    <a:lnTo>
                      <a:pt x="6706" y="6220"/>
                    </a:lnTo>
                    <a:lnTo>
                      <a:pt x="6480" y="6447"/>
                    </a:lnTo>
                    <a:lnTo>
                      <a:pt x="6220" y="6674"/>
                    </a:lnTo>
                    <a:lnTo>
                      <a:pt x="5961" y="6901"/>
                    </a:lnTo>
                    <a:lnTo>
                      <a:pt x="5670" y="7095"/>
                    </a:lnTo>
                    <a:lnTo>
                      <a:pt x="5378" y="7290"/>
                    </a:lnTo>
                    <a:lnTo>
                      <a:pt x="5086" y="7484"/>
                    </a:lnTo>
                    <a:lnTo>
                      <a:pt x="4762" y="7646"/>
                    </a:lnTo>
                    <a:lnTo>
                      <a:pt x="4082" y="7905"/>
                    </a:lnTo>
                    <a:lnTo>
                      <a:pt x="3337" y="8132"/>
                    </a:lnTo>
                    <a:lnTo>
                      <a:pt x="2559" y="8294"/>
                    </a:lnTo>
                    <a:lnTo>
                      <a:pt x="1685" y="8423"/>
                    </a:lnTo>
                    <a:lnTo>
                      <a:pt x="778" y="8456"/>
                    </a:lnTo>
                    <a:lnTo>
                      <a:pt x="0" y="8488"/>
                    </a:lnTo>
                    <a:lnTo>
                      <a:pt x="0" y="63500"/>
                    </a:lnTo>
                    <a:lnTo>
                      <a:pt x="0" y="63630"/>
                    </a:lnTo>
                    <a:lnTo>
                      <a:pt x="0" y="118641"/>
                    </a:lnTo>
                    <a:lnTo>
                      <a:pt x="778" y="118674"/>
                    </a:lnTo>
                    <a:lnTo>
                      <a:pt x="1685" y="118706"/>
                    </a:lnTo>
                    <a:lnTo>
                      <a:pt x="2559" y="118803"/>
                    </a:lnTo>
                    <a:lnTo>
                      <a:pt x="3337" y="118998"/>
                    </a:lnTo>
                    <a:lnTo>
                      <a:pt x="4082" y="119192"/>
                    </a:lnTo>
                    <a:lnTo>
                      <a:pt x="4762" y="119484"/>
                    </a:lnTo>
                    <a:lnTo>
                      <a:pt x="5086" y="119646"/>
                    </a:lnTo>
                    <a:lnTo>
                      <a:pt x="5378" y="119840"/>
                    </a:lnTo>
                    <a:lnTo>
                      <a:pt x="5670" y="120002"/>
                    </a:lnTo>
                    <a:lnTo>
                      <a:pt x="5961" y="120229"/>
                    </a:lnTo>
                    <a:lnTo>
                      <a:pt x="6220" y="120456"/>
                    </a:lnTo>
                    <a:lnTo>
                      <a:pt x="6480" y="120682"/>
                    </a:lnTo>
                    <a:lnTo>
                      <a:pt x="6706" y="120909"/>
                    </a:lnTo>
                    <a:lnTo>
                      <a:pt x="6933" y="121201"/>
                    </a:lnTo>
                    <a:lnTo>
                      <a:pt x="7128" y="121460"/>
                    </a:lnTo>
                    <a:lnTo>
                      <a:pt x="7322" y="121752"/>
                    </a:lnTo>
                    <a:lnTo>
                      <a:pt x="7484" y="122043"/>
                    </a:lnTo>
                    <a:lnTo>
                      <a:pt x="7646" y="122367"/>
                    </a:lnTo>
                    <a:lnTo>
                      <a:pt x="7937" y="123047"/>
                    </a:lnTo>
                    <a:lnTo>
                      <a:pt x="8164" y="123793"/>
                    </a:lnTo>
                    <a:lnTo>
                      <a:pt x="8326" y="124603"/>
                    </a:lnTo>
                    <a:lnTo>
                      <a:pt x="8423" y="125445"/>
                    </a:lnTo>
                    <a:lnTo>
                      <a:pt x="8456" y="126352"/>
                    </a:lnTo>
                    <a:lnTo>
                      <a:pt x="8488" y="127130"/>
                    </a:lnTo>
                    <a:lnTo>
                      <a:pt x="222411" y="127130"/>
                    </a:lnTo>
                    <a:lnTo>
                      <a:pt x="222411" y="126320"/>
                    </a:lnTo>
                    <a:lnTo>
                      <a:pt x="222411" y="125866"/>
                    </a:lnTo>
                    <a:lnTo>
                      <a:pt x="222444" y="125348"/>
                    </a:lnTo>
                    <a:lnTo>
                      <a:pt x="222508" y="124797"/>
                    </a:lnTo>
                    <a:lnTo>
                      <a:pt x="222606" y="124214"/>
                    </a:lnTo>
                    <a:lnTo>
                      <a:pt x="222768" y="123598"/>
                    </a:lnTo>
                    <a:lnTo>
                      <a:pt x="222994" y="122950"/>
                    </a:lnTo>
                    <a:lnTo>
                      <a:pt x="223286" y="122335"/>
                    </a:lnTo>
                    <a:lnTo>
                      <a:pt x="223448" y="122011"/>
                    </a:lnTo>
                    <a:lnTo>
                      <a:pt x="223642" y="121719"/>
                    </a:lnTo>
                    <a:lnTo>
                      <a:pt x="223837" y="121395"/>
                    </a:lnTo>
                    <a:lnTo>
                      <a:pt x="224063" y="121104"/>
                    </a:lnTo>
                    <a:lnTo>
                      <a:pt x="224323" y="120844"/>
                    </a:lnTo>
                    <a:lnTo>
                      <a:pt x="224614" y="120553"/>
                    </a:lnTo>
                    <a:lnTo>
                      <a:pt x="224906" y="120294"/>
                    </a:lnTo>
                    <a:lnTo>
                      <a:pt x="225230" y="120034"/>
                    </a:lnTo>
                    <a:lnTo>
                      <a:pt x="225586" y="119808"/>
                    </a:lnTo>
                    <a:lnTo>
                      <a:pt x="225943" y="119613"/>
                    </a:lnTo>
                    <a:lnTo>
                      <a:pt x="226364" y="119419"/>
                    </a:lnTo>
                    <a:lnTo>
                      <a:pt x="226785" y="119224"/>
                    </a:lnTo>
                    <a:lnTo>
                      <a:pt x="227271" y="119063"/>
                    </a:lnTo>
                    <a:lnTo>
                      <a:pt x="227757" y="118933"/>
                    </a:lnTo>
                    <a:lnTo>
                      <a:pt x="228275" y="118836"/>
                    </a:lnTo>
                    <a:lnTo>
                      <a:pt x="228858" y="118739"/>
                    </a:lnTo>
                    <a:lnTo>
                      <a:pt x="229442" y="118706"/>
                    </a:lnTo>
                    <a:lnTo>
                      <a:pt x="230089" y="118674"/>
                    </a:lnTo>
                    <a:lnTo>
                      <a:pt x="230867" y="118641"/>
                    </a:lnTo>
                    <a:lnTo>
                      <a:pt x="230867" y="63630"/>
                    </a:lnTo>
                    <a:lnTo>
                      <a:pt x="230867" y="63500"/>
                    </a:lnTo>
                    <a:lnTo>
                      <a:pt x="230867" y="8488"/>
                    </a:lnTo>
                    <a:lnTo>
                      <a:pt x="230089" y="8456"/>
                    </a:lnTo>
                    <a:lnTo>
                      <a:pt x="229442" y="8423"/>
                    </a:lnTo>
                    <a:lnTo>
                      <a:pt x="228858" y="8391"/>
                    </a:lnTo>
                    <a:lnTo>
                      <a:pt x="228275" y="8294"/>
                    </a:lnTo>
                    <a:lnTo>
                      <a:pt x="227757" y="8197"/>
                    </a:lnTo>
                    <a:lnTo>
                      <a:pt x="227271" y="8067"/>
                    </a:lnTo>
                    <a:lnTo>
                      <a:pt x="226785" y="7905"/>
                    </a:lnTo>
                    <a:lnTo>
                      <a:pt x="226364" y="7711"/>
                    </a:lnTo>
                    <a:lnTo>
                      <a:pt x="225943" y="7516"/>
                    </a:lnTo>
                    <a:lnTo>
                      <a:pt x="225586" y="7322"/>
                    </a:lnTo>
                    <a:lnTo>
                      <a:pt x="225230" y="7063"/>
                    </a:lnTo>
                    <a:lnTo>
                      <a:pt x="224906" y="6836"/>
                    </a:lnTo>
                    <a:lnTo>
                      <a:pt x="224614" y="6577"/>
                    </a:lnTo>
                    <a:lnTo>
                      <a:pt x="224323" y="6285"/>
                    </a:lnTo>
                    <a:lnTo>
                      <a:pt x="224063" y="6026"/>
                    </a:lnTo>
                    <a:lnTo>
                      <a:pt x="223837" y="5734"/>
                    </a:lnTo>
                    <a:lnTo>
                      <a:pt x="223642" y="5410"/>
                    </a:lnTo>
                    <a:lnTo>
                      <a:pt x="223448" y="5119"/>
                    </a:lnTo>
                    <a:lnTo>
                      <a:pt x="223286" y="4795"/>
                    </a:lnTo>
                    <a:lnTo>
                      <a:pt x="222994" y="4179"/>
                    </a:lnTo>
                    <a:lnTo>
                      <a:pt x="222768" y="3531"/>
                    </a:lnTo>
                    <a:lnTo>
                      <a:pt x="222606" y="2916"/>
                    </a:lnTo>
                    <a:lnTo>
                      <a:pt x="222508" y="2333"/>
                    </a:lnTo>
                    <a:lnTo>
                      <a:pt x="222444" y="1782"/>
                    </a:lnTo>
                    <a:lnTo>
                      <a:pt x="222411" y="1264"/>
                    </a:lnTo>
                    <a:lnTo>
                      <a:pt x="222411" y="810"/>
                    </a:lnTo>
                    <a:lnTo>
                      <a:pt x="2224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8"/>
              <p:cNvSpPr/>
              <p:nvPr/>
            </p:nvSpPr>
            <p:spPr>
              <a:xfrm>
                <a:off x="311698" y="222175"/>
                <a:ext cx="168000" cy="168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18"/>
              <p:cNvSpPr/>
              <p:nvPr/>
            </p:nvSpPr>
            <p:spPr>
              <a:xfrm>
                <a:off x="8693698" y="222175"/>
                <a:ext cx="168000" cy="168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18"/>
              <p:cNvSpPr/>
              <p:nvPr/>
            </p:nvSpPr>
            <p:spPr>
              <a:xfrm>
                <a:off x="311698" y="4717975"/>
                <a:ext cx="168000" cy="168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18"/>
              <p:cNvSpPr/>
              <p:nvPr/>
            </p:nvSpPr>
            <p:spPr>
              <a:xfrm>
                <a:off x="8693698" y="4717975"/>
                <a:ext cx="168000" cy="168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6" name="Google Shape;1696;p18"/>
            <p:cNvSpPr/>
            <p:nvPr/>
          </p:nvSpPr>
          <p:spPr>
            <a:xfrm>
              <a:off x="796423" y="572909"/>
              <a:ext cx="7551153" cy="3997682"/>
            </a:xfrm>
            <a:custGeom>
              <a:avLst/>
              <a:gdLst/>
              <a:ahLst/>
              <a:cxnLst/>
              <a:rect l="l" t="t" r="r" b="b"/>
              <a:pathLst>
                <a:path w="134836" h="71384" extrusionOk="0">
                  <a:moveTo>
                    <a:pt x="4977" y="1"/>
                  </a:moveTo>
                  <a:lnTo>
                    <a:pt x="4957" y="536"/>
                  </a:lnTo>
                  <a:lnTo>
                    <a:pt x="4898" y="1032"/>
                  </a:lnTo>
                  <a:lnTo>
                    <a:pt x="4799" y="1527"/>
                  </a:lnTo>
                  <a:lnTo>
                    <a:pt x="4680" y="1983"/>
                  </a:lnTo>
                  <a:lnTo>
                    <a:pt x="4521" y="2420"/>
                  </a:lnTo>
                  <a:lnTo>
                    <a:pt x="4323" y="2816"/>
                  </a:lnTo>
                  <a:lnTo>
                    <a:pt x="4204" y="3015"/>
                  </a:lnTo>
                  <a:lnTo>
                    <a:pt x="4085" y="3193"/>
                  </a:lnTo>
                  <a:lnTo>
                    <a:pt x="3946" y="3371"/>
                  </a:lnTo>
                  <a:lnTo>
                    <a:pt x="3807" y="3550"/>
                  </a:lnTo>
                  <a:lnTo>
                    <a:pt x="3649" y="3709"/>
                  </a:lnTo>
                  <a:lnTo>
                    <a:pt x="3470" y="3847"/>
                  </a:lnTo>
                  <a:lnTo>
                    <a:pt x="3312" y="4006"/>
                  </a:lnTo>
                  <a:lnTo>
                    <a:pt x="3113" y="4125"/>
                  </a:lnTo>
                  <a:lnTo>
                    <a:pt x="2915" y="4264"/>
                  </a:lnTo>
                  <a:lnTo>
                    <a:pt x="2717" y="4363"/>
                  </a:lnTo>
                  <a:lnTo>
                    <a:pt x="2499" y="4482"/>
                  </a:lnTo>
                  <a:lnTo>
                    <a:pt x="2261" y="4581"/>
                  </a:lnTo>
                  <a:lnTo>
                    <a:pt x="2023" y="4660"/>
                  </a:lnTo>
                  <a:lnTo>
                    <a:pt x="1765" y="4740"/>
                  </a:lnTo>
                  <a:lnTo>
                    <a:pt x="1507" y="4799"/>
                  </a:lnTo>
                  <a:lnTo>
                    <a:pt x="1230" y="4859"/>
                  </a:lnTo>
                  <a:lnTo>
                    <a:pt x="952" y="4918"/>
                  </a:lnTo>
                  <a:lnTo>
                    <a:pt x="635" y="4938"/>
                  </a:lnTo>
                  <a:lnTo>
                    <a:pt x="337" y="4978"/>
                  </a:lnTo>
                  <a:lnTo>
                    <a:pt x="0" y="4978"/>
                  </a:lnTo>
                  <a:lnTo>
                    <a:pt x="0" y="27523"/>
                  </a:lnTo>
                  <a:lnTo>
                    <a:pt x="0" y="27919"/>
                  </a:lnTo>
                  <a:lnTo>
                    <a:pt x="0" y="43465"/>
                  </a:lnTo>
                  <a:lnTo>
                    <a:pt x="0" y="44615"/>
                  </a:lnTo>
                  <a:lnTo>
                    <a:pt x="0" y="66407"/>
                  </a:lnTo>
                  <a:lnTo>
                    <a:pt x="337" y="66407"/>
                  </a:lnTo>
                  <a:lnTo>
                    <a:pt x="635" y="66427"/>
                  </a:lnTo>
                  <a:lnTo>
                    <a:pt x="952" y="66466"/>
                  </a:lnTo>
                  <a:lnTo>
                    <a:pt x="1230" y="66526"/>
                  </a:lnTo>
                  <a:lnTo>
                    <a:pt x="1507" y="66566"/>
                  </a:lnTo>
                  <a:lnTo>
                    <a:pt x="1765" y="66645"/>
                  </a:lnTo>
                  <a:lnTo>
                    <a:pt x="2023" y="66724"/>
                  </a:lnTo>
                  <a:lnTo>
                    <a:pt x="2261" y="66804"/>
                  </a:lnTo>
                  <a:lnTo>
                    <a:pt x="2499" y="66903"/>
                  </a:lnTo>
                  <a:lnTo>
                    <a:pt x="2717" y="67002"/>
                  </a:lnTo>
                  <a:lnTo>
                    <a:pt x="2915" y="67121"/>
                  </a:lnTo>
                  <a:lnTo>
                    <a:pt x="3113" y="67240"/>
                  </a:lnTo>
                  <a:lnTo>
                    <a:pt x="3312" y="67379"/>
                  </a:lnTo>
                  <a:lnTo>
                    <a:pt x="3470" y="67517"/>
                  </a:lnTo>
                  <a:lnTo>
                    <a:pt x="3649" y="67676"/>
                  </a:lnTo>
                  <a:lnTo>
                    <a:pt x="3807" y="67835"/>
                  </a:lnTo>
                  <a:lnTo>
                    <a:pt x="3946" y="68013"/>
                  </a:lnTo>
                  <a:lnTo>
                    <a:pt x="4085" y="68192"/>
                  </a:lnTo>
                  <a:lnTo>
                    <a:pt x="4204" y="68370"/>
                  </a:lnTo>
                  <a:lnTo>
                    <a:pt x="4323" y="68548"/>
                  </a:lnTo>
                  <a:lnTo>
                    <a:pt x="4521" y="68965"/>
                  </a:lnTo>
                  <a:lnTo>
                    <a:pt x="4680" y="69401"/>
                  </a:lnTo>
                  <a:lnTo>
                    <a:pt x="4799" y="69857"/>
                  </a:lnTo>
                  <a:lnTo>
                    <a:pt x="4898" y="70333"/>
                  </a:lnTo>
                  <a:lnTo>
                    <a:pt x="4957" y="70849"/>
                  </a:lnTo>
                  <a:lnTo>
                    <a:pt x="4977" y="71384"/>
                  </a:lnTo>
                  <a:lnTo>
                    <a:pt x="129858" y="71384"/>
                  </a:lnTo>
                  <a:lnTo>
                    <a:pt x="129878" y="70928"/>
                  </a:lnTo>
                  <a:lnTo>
                    <a:pt x="129918" y="70472"/>
                  </a:lnTo>
                  <a:lnTo>
                    <a:pt x="129997" y="70036"/>
                  </a:lnTo>
                  <a:lnTo>
                    <a:pt x="130116" y="69599"/>
                  </a:lnTo>
                  <a:lnTo>
                    <a:pt x="130255" y="69163"/>
                  </a:lnTo>
                  <a:lnTo>
                    <a:pt x="130453" y="68767"/>
                  </a:lnTo>
                  <a:lnTo>
                    <a:pt x="130671" y="68370"/>
                  </a:lnTo>
                  <a:lnTo>
                    <a:pt x="130810" y="68192"/>
                  </a:lnTo>
                  <a:lnTo>
                    <a:pt x="130949" y="68013"/>
                  </a:lnTo>
                  <a:lnTo>
                    <a:pt x="131107" y="67835"/>
                  </a:lnTo>
                  <a:lnTo>
                    <a:pt x="131266" y="67676"/>
                  </a:lnTo>
                  <a:lnTo>
                    <a:pt x="131444" y="67517"/>
                  </a:lnTo>
                  <a:lnTo>
                    <a:pt x="131623" y="67379"/>
                  </a:lnTo>
                  <a:lnTo>
                    <a:pt x="131821" y="67240"/>
                  </a:lnTo>
                  <a:lnTo>
                    <a:pt x="132019" y="67101"/>
                  </a:lnTo>
                  <a:lnTo>
                    <a:pt x="132257" y="66982"/>
                  </a:lnTo>
                  <a:lnTo>
                    <a:pt x="132475" y="66863"/>
                  </a:lnTo>
                  <a:lnTo>
                    <a:pt x="132733" y="66764"/>
                  </a:lnTo>
                  <a:lnTo>
                    <a:pt x="132991" y="66685"/>
                  </a:lnTo>
                  <a:lnTo>
                    <a:pt x="133269" y="66605"/>
                  </a:lnTo>
                  <a:lnTo>
                    <a:pt x="133546" y="66526"/>
                  </a:lnTo>
                  <a:lnTo>
                    <a:pt x="133844" y="66486"/>
                  </a:lnTo>
                  <a:lnTo>
                    <a:pt x="134161" y="66447"/>
                  </a:lnTo>
                  <a:lnTo>
                    <a:pt x="134498" y="66407"/>
                  </a:lnTo>
                  <a:lnTo>
                    <a:pt x="134835" y="66407"/>
                  </a:lnTo>
                  <a:lnTo>
                    <a:pt x="134835" y="44615"/>
                  </a:lnTo>
                  <a:lnTo>
                    <a:pt x="134835" y="43465"/>
                  </a:lnTo>
                  <a:lnTo>
                    <a:pt x="134835" y="27919"/>
                  </a:lnTo>
                  <a:lnTo>
                    <a:pt x="134835" y="27523"/>
                  </a:lnTo>
                  <a:lnTo>
                    <a:pt x="134835" y="4978"/>
                  </a:lnTo>
                  <a:lnTo>
                    <a:pt x="134498" y="4958"/>
                  </a:lnTo>
                  <a:lnTo>
                    <a:pt x="134161" y="4938"/>
                  </a:lnTo>
                  <a:lnTo>
                    <a:pt x="133844" y="4898"/>
                  </a:lnTo>
                  <a:lnTo>
                    <a:pt x="133546" y="4839"/>
                  </a:lnTo>
                  <a:lnTo>
                    <a:pt x="133269" y="4779"/>
                  </a:lnTo>
                  <a:lnTo>
                    <a:pt x="132991" y="4700"/>
                  </a:lnTo>
                  <a:lnTo>
                    <a:pt x="132733" y="4621"/>
                  </a:lnTo>
                  <a:lnTo>
                    <a:pt x="132475" y="4502"/>
                  </a:lnTo>
                  <a:lnTo>
                    <a:pt x="132257" y="4403"/>
                  </a:lnTo>
                  <a:lnTo>
                    <a:pt x="132019" y="4284"/>
                  </a:lnTo>
                  <a:lnTo>
                    <a:pt x="131821" y="4145"/>
                  </a:lnTo>
                  <a:lnTo>
                    <a:pt x="131623" y="4006"/>
                  </a:lnTo>
                  <a:lnTo>
                    <a:pt x="131444" y="3867"/>
                  </a:lnTo>
                  <a:lnTo>
                    <a:pt x="131266" y="3709"/>
                  </a:lnTo>
                  <a:lnTo>
                    <a:pt x="131107" y="3530"/>
                  </a:lnTo>
                  <a:lnTo>
                    <a:pt x="130949" y="3371"/>
                  </a:lnTo>
                  <a:lnTo>
                    <a:pt x="130810" y="3193"/>
                  </a:lnTo>
                  <a:lnTo>
                    <a:pt x="130671" y="3015"/>
                  </a:lnTo>
                  <a:lnTo>
                    <a:pt x="130453" y="2618"/>
                  </a:lnTo>
                  <a:lnTo>
                    <a:pt x="130255" y="2202"/>
                  </a:lnTo>
                  <a:lnTo>
                    <a:pt x="130116" y="1785"/>
                  </a:lnTo>
                  <a:lnTo>
                    <a:pt x="129997" y="1349"/>
                  </a:lnTo>
                  <a:lnTo>
                    <a:pt x="129918" y="913"/>
                  </a:lnTo>
                  <a:lnTo>
                    <a:pt x="129878" y="457"/>
                  </a:lnTo>
                  <a:lnTo>
                    <a:pt x="12985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7" name="Google Shape;1697;p18"/>
          <p:cNvSpPr txBox="1">
            <a:spLocks noGrp="1"/>
          </p:cNvSpPr>
          <p:nvPr>
            <p:ph type="body" idx="1"/>
          </p:nvPr>
        </p:nvSpPr>
        <p:spPr>
          <a:xfrm>
            <a:off x="1740600" y="1688565"/>
            <a:ext cx="5662800" cy="2151600"/>
          </a:xfrm>
          <a:prstGeom prst="rect">
            <a:avLst/>
          </a:prstGeom>
        </p:spPr>
        <p:txBody>
          <a:bodyPr spcFirstLastPara="1" wrap="square" lIns="91425" tIns="91425" rIns="91425" bIns="91425" anchor="ctr" anchorCtr="0">
            <a:noAutofit/>
          </a:bodyPr>
          <a:lstStyle>
            <a:lvl1pPr marL="457200" lvl="0" indent="-304800" rtl="0">
              <a:spcBef>
                <a:spcPts val="0"/>
              </a:spcBef>
              <a:spcAft>
                <a:spcPts val="0"/>
              </a:spcAft>
              <a:buSzPts val="1200"/>
              <a:buChar char="●"/>
              <a:defRPr sz="16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1698" name="Google Shape;1698;p18"/>
          <p:cNvSpPr txBox="1">
            <a:spLocks noGrp="1"/>
          </p:cNvSpPr>
          <p:nvPr>
            <p:ph type="title"/>
          </p:nvPr>
        </p:nvSpPr>
        <p:spPr>
          <a:xfrm>
            <a:off x="713225" y="630936"/>
            <a:ext cx="7717500" cy="5145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Clr>
                <a:schemeClr val="accent1"/>
              </a:buClr>
              <a:buSzPts val="2800"/>
              <a:buNone/>
              <a:defRPr>
                <a:solidFill>
                  <a:schemeClr val="accent1"/>
                </a:solidFill>
              </a:defRPr>
            </a:lvl2pPr>
            <a:lvl3pPr lvl="2" rtl="0">
              <a:spcBef>
                <a:spcPts val="0"/>
              </a:spcBef>
              <a:spcAft>
                <a:spcPts val="0"/>
              </a:spcAft>
              <a:buClr>
                <a:schemeClr val="accent1"/>
              </a:buClr>
              <a:buSzPts val="2800"/>
              <a:buNone/>
              <a:defRPr>
                <a:solidFill>
                  <a:schemeClr val="accent1"/>
                </a:solidFill>
              </a:defRPr>
            </a:lvl3pPr>
            <a:lvl4pPr lvl="3" rtl="0">
              <a:spcBef>
                <a:spcPts val="0"/>
              </a:spcBef>
              <a:spcAft>
                <a:spcPts val="0"/>
              </a:spcAft>
              <a:buClr>
                <a:schemeClr val="accent1"/>
              </a:buClr>
              <a:buSzPts val="2800"/>
              <a:buNone/>
              <a:defRPr>
                <a:solidFill>
                  <a:schemeClr val="accent1"/>
                </a:solidFill>
              </a:defRPr>
            </a:lvl4pPr>
            <a:lvl5pPr lvl="4" rtl="0">
              <a:spcBef>
                <a:spcPts val="0"/>
              </a:spcBef>
              <a:spcAft>
                <a:spcPts val="0"/>
              </a:spcAft>
              <a:buClr>
                <a:schemeClr val="accent1"/>
              </a:buClr>
              <a:buSzPts val="2800"/>
              <a:buNone/>
              <a:defRPr>
                <a:solidFill>
                  <a:schemeClr val="accent1"/>
                </a:solidFill>
              </a:defRPr>
            </a:lvl5pPr>
            <a:lvl6pPr lvl="5" rtl="0">
              <a:spcBef>
                <a:spcPts val="0"/>
              </a:spcBef>
              <a:spcAft>
                <a:spcPts val="0"/>
              </a:spcAft>
              <a:buClr>
                <a:schemeClr val="accent1"/>
              </a:buClr>
              <a:buSzPts val="2800"/>
              <a:buNone/>
              <a:defRPr>
                <a:solidFill>
                  <a:schemeClr val="accent1"/>
                </a:solidFill>
              </a:defRPr>
            </a:lvl6pPr>
            <a:lvl7pPr lvl="6" rtl="0">
              <a:spcBef>
                <a:spcPts val="0"/>
              </a:spcBef>
              <a:spcAft>
                <a:spcPts val="0"/>
              </a:spcAft>
              <a:buClr>
                <a:schemeClr val="accent1"/>
              </a:buClr>
              <a:buSzPts val="2800"/>
              <a:buNone/>
              <a:defRPr>
                <a:solidFill>
                  <a:schemeClr val="accent1"/>
                </a:solidFill>
              </a:defRPr>
            </a:lvl7pPr>
            <a:lvl8pPr lvl="7" rtl="0">
              <a:spcBef>
                <a:spcPts val="0"/>
              </a:spcBef>
              <a:spcAft>
                <a:spcPts val="0"/>
              </a:spcAft>
              <a:buClr>
                <a:schemeClr val="accent1"/>
              </a:buClr>
              <a:buSzPts val="2800"/>
              <a:buNone/>
              <a:defRPr>
                <a:solidFill>
                  <a:schemeClr val="accent1"/>
                </a:solidFill>
              </a:defRPr>
            </a:lvl8pPr>
            <a:lvl9pPr lvl="8" rtl="0">
              <a:spcBef>
                <a:spcPts val="0"/>
              </a:spcBef>
              <a:spcAft>
                <a:spcPts val="0"/>
              </a:spcAft>
              <a:buClr>
                <a:schemeClr val="accent1"/>
              </a:buClr>
              <a:buSzPts val="2800"/>
              <a:buNone/>
              <a:defRPr>
                <a:solidFill>
                  <a:schemeClr val="accent1"/>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4">
  <p:cSld name="CUSTOM_17">
    <p:spTree>
      <p:nvGrpSpPr>
        <p:cNvPr id="1" name="Shape 1780"/>
        <p:cNvGrpSpPr/>
        <p:nvPr/>
      </p:nvGrpSpPr>
      <p:grpSpPr>
        <a:xfrm>
          <a:off x="0" y="0"/>
          <a:ext cx="0" cy="0"/>
          <a:chOff x="0" y="0"/>
          <a:chExt cx="0" cy="0"/>
        </a:xfrm>
      </p:grpSpPr>
      <p:grpSp>
        <p:nvGrpSpPr>
          <p:cNvPr id="1781" name="Google Shape;1781;p20"/>
          <p:cNvGrpSpPr/>
          <p:nvPr/>
        </p:nvGrpSpPr>
        <p:grpSpPr>
          <a:xfrm>
            <a:off x="525000" y="89699"/>
            <a:ext cx="8094000" cy="4976201"/>
            <a:chOff x="525000" y="89699"/>
            <a:chExt cx="8094000" cy="4976201"/>
          </a:xfrm>
        </p:grpSpPr>
        <p:sp>
          <p:nvSpPr>
            <p:cNvPr id="1782" name="Google Shape;1782;p20"/>
            <p:cNvSpPr/>
            <p:nvPr/>
          </p:nvSpPr>
          <p:spPr>
            <a:xfrm>
              <a:off x="525000" y="324000"/>
              <a:ext cx="8094000" cy="4495500"/>
            </a:xfrm>
            <a:prstGeom prst="rect">
              <a:avLst/>
            </a:prstGeom>
            <a:solidFill>
              <a:schemeClr val="lt1"/>
            </a:solidFill>
            <a:ln>
              <a:noFill/>
            </a:ln>
            <a:effectLst>
              <a:outerShdw dist="95250" dir="2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20"/>
            <p:cNvSpPr/>
            <p:nvPr/>
          </p:nvSpPr>
          <p:spPr>
            <a:xfrm>
              <a:off x="796423" y="572909"/>
              <a:ext cx="7551153" cy="3997682"/>
            </a:xfrm>
            <a:custGeom>
              <a:avLst/>
              <a:gdLst/>
              <a:ahLst/>
              <a:cxnLst/>
              <a:rect l="l" t="t" r="r" b="b"/>
              <a:pathLst>
                <a:path w="134836" h="71384" extrusionOk="0">
                  <a:moveTo>
                    <a:pt x="4977" y="1"/>
                  </a:moveTo>
                  <a:lnTo>
                    <a:pt x="4957" y="536"/>
                  </a:lnTo>
                  <a:lnTo>
                    <a:pt x="4898" y="1032"/>
                  </a:lnTo>
                  <a:lnTo>
                    <a:pt x="4799" y="1527"/>
                  </a:lnTo>
                  <a:lnTo>
                    <a:pt x="4680" y="1983"/>
                  </a:lnTo>
                  <a:lnTo>
                    <a:pt x="4521" y="2420"/>
                  </a:lnTo>
                  <a:lnTo>
                    <a:pt x="4323" y="2816"/>
                  </a:lnTo>
                  <a:lnTo>
                    <a:pt x="4204" y="3015"/>
                  </a:lnTo>
                  <a:lnTo>
                    <a:pt x="4085" y="3193"/>
                  </a:lnTo>
                  <a:lnTo>
                    <a:pt x="3946" y="3371"/>
                  </a:lnTo>
                  <a:lnTo>
                    <a:pt x="3807" y="3550"/>
                  </a:lnTo>
                  <a:lnTo>
                    <a:pt x="3649" y="3709"/>
                  </a:lnTo>
                  <a:lnTo>
                    <a:pt x="3470" y="3847"/>
                  </a:lnTo>
                  <a:lnTo>
                    <a:pt x="3312" y="4006"/>
                  </a:lnTo>
                  <a:lnTo>
                    <a:pt x="3113" y="4125"/>
                  </a:lnTo>
                  <a:lnTo>
                    <a:pt x="2915" y="4264"/>
                  </a:lnTo>
                  <a:lnTo>
                    <a:pt x="2717" y="4363"/>
                  </a:lnTo>
                  <a:lnTo>
                    <a:pt x="2499" y="4482"/>
                  </a:lnTo>
                  <a:lnTo>
                    <a:pt x="2261" y="4581"/>
                  </a:lnTo>
                  <a:lnTo>
                    <a:pt x="2023" y="4660"/>
                  </a:lnTo>
                  <a:lnTo>
                    <a:pt x="1765" y="4740"/>
                  </a:lnTo>
                  <a:lnTo>
                    <a:pt x="1507" y="4799"/>
                  </a:lnTo>
                  <a:lnTo>
                    <a:pt x="1230" y="4859"/>
                  </a:lnTo>
                  <a:lnTo>
                    <a:pt x="952" y="4918"/>
                  </a:lnTo>
                  <a:lnTo>
                    <a:pt x="635" y="4938"/>
                  </a:lnTo>
                  <a:lnTo>
                    <a:pt x="337" y="4978"/>
                  </a:lnTo>
                  <a:lnTo>
                    <a:pt x="0" y="4978"/>
                  </a:lnTo>
                  <a:lnTo>
                    <a:pt x="0" y="27523"/>
                  </a:lnTo>
                  <a:lnTo>
                    <a:pt x="0" y="27919"/>
                  </a:lnTo>
                  <a:lnTo>
                    <a:pt x="0" y="43465"/>
                  </a:lnTo>
                  <a:lnTo>
                    <a:pt x="0" y="44615"/>
                  </a:lnTo>
                  <a:lnTo>
                    <a:pt x="0" y="66407"/>
                  </a:lnTo>
                  <a:lnTo>
                    <a:pt x="337" y="66407"/>
                  </a:lnTo>
                  <a:lnTo>
                    <a:pt x="635" y="66427"/>
                  </a:lnTo>
                  <a:lnTo>
                    <a:pt x="952" y="66466"/>
                  </a:lnTo>
                  <a:lnTo>
                    <a:pt x="1230" y="66526"/>
                  </a:lnTo>
                  <a:lnTo>
                    <a:pt x="1507" y="66566"/>
                  </a:lnTo>
                  <a:lnTo>
                    <a:pt x="1765" y="66645"/>
                  </a:lnTo>
                  <a:lnTo>
                    <a:pt x="2023" y="66724"/>
                  </a:lnTo>
                  <a:lnTo>
                    <a:pt x="2261" y="66804"/>
                  </a:lnTo>
                  <a:lnTo>
                    <a:pt x="2499" y="66903"/>
                  </a:lnTo>
                  <a:lnTo>
                    <a:pt x="2717" y="67002"/>
                  </a:lnTo>
                  <a:lnTo>
                    <a:pt x="2915" y="67121"/>
                  </a:lnTo>
                  <a:lnTo>
                    <a:pt x="3113" y="67240"/>
                  </a:lnTo>
                  <a:lnTo>
                    <a:pt x="3312" y="67379"/>
                  </a:lnTo>
                  <a:lnTo>
                    <a:pt x="3470" y="67517"/>
                  </a:lnTo>
                  <a:lnTo>
                    <a:pt x="3649" y="67676"/>
                  </a:lnTo>
                  <a:lnTo>
                    <a:pt x="3807" y="67835"/>
                  </a:lnTo>
                  <a:lnTo>
                    <a:pt x="3946" y="68013"/>
                  </a:lnTo>
                  <a:lnTo>
                    <a:pt x="4085" y="68192"/>
                  </a:lnTo>
                  <a:lnTo>
                    <a:pt x="4204" y="68370"/>
                  </a:lnTo>
                  <a:lnTo>
                    <a:pt x="4323" y="68548"/>
                  </a:lnTo>
                  <a:lnTo>
                    <a:pt x="4521" y="68965"/>
                  </a:lnTo>
                  <a:lnTo>
                    <a:pt x="4680" y="69401"/>
                  </a:lnTo>
                  <a:lnTo>
                    <a:pt x="4799" y="69857"/>
                  </a:lnTo>
                  <a:lnTo>
                    <a:pt x="4898" y="70333"/>
                  </a:lnTo>
                  <a:lnTo>
                    <a:pt x="4957" y="70849"/>
                  </a:lnTo>
                  <a:lnTo>
                    <a:pt x="4977" y="71384"/>
                  </a:lnTo>
                  <a:lnTo>
                    <a:pt x="129858" y="71384"/>
                  </a:lnTo>
                  <a:lnTo>
                    <a:pt x="129878" y="70928"/>
                  </a:lnTo>
                  <a:lnTo>
                    <a:pt x="129918" y="70472"/>
                  </a:lnTo>
                  <a:lnTo>
                    <a:pt x="129997" y="70036"/>
                  </a:lnTo>
                  <a:lnTo>
                    <a:pt x="130116" y="69599"/>
                  </a:lnTo>
                  <a:lnTo>
                    <a:pt x="130255" y="69163"/>
                  </a:lnTo>
                  <a:lnTo>
                    <a:pt x="130453" y="68767"/>
                  </a:lnTo>
                  <a:lnTo>
                    <a:pt x="130671" y="68370"/>
                  </a:lnTo>
                  <a:lnTo>
                    <a:pt x="130810" y="68192"/>
                  </a:lnTo>
                  <a:lnTo>
                    <a:pt x="130949" y="68013"/>
                  </a:lnTo>
                  <a:lnTo>
                    <a:pt x="131107" y="67835"/>
                  </a:lnTo>
                  <a:lnTo>
                    <a:pt x="131266" y="67676"/>
                  </a:lnTo>
                  <a:lnTo>
                    <a:pt x="131444" y="67517"/>
                  </a:lnTo>
                  <a:lnTo>
                    <a:pt x="131623" y="67379"/>
                  </a:lnTo>
                  <a:lnTo>
                    <a:pt x="131821" y="67240"/>
                  </a:lnTo>
                  <a:lnTo>
                    <a:pt x="132019" y="67101"/>
                  </a:lnTo>
                  <a:lnTo>
                    <a:pt x="132257" y="66982"/>
                  </a:lnTo>
                  <a:lnTo>
                    <a:pt x="132475" y="66863"/>
                  </a:lnTo>
                  <a:lnTo>
                    <a:pt x="132733" y="66764"/>
                  </a:lnTo>
                  <a:lnTo>
                    <a:pt x="132991" y="66685"/>
                  </a:lnTo>
                  <a:lnTo>
                    <a:pt x="133269" y="66605"/>
                  </a:lnTo>
                  <a:lnTo>
                    <a:pt x="133546" y="66526"/>
                  </a:lnTo>
                  <a:lnTo>
                    <a:pt x="133844" y="66486"/>
                  </a:lnTo>
                  <a:lnTo>
                    <a:pt x="134161" y="66447"/>
                  </a:lnTo>
                  <a:lnTo>
                    <a:pt x="134498" y="66407"/>
                  </a:lnTo>
                  <a:lnTo>
                    <a:pt x="134835" y="66407"/>
                  </a:lnTo>
                  <a:lnTo>
                    <a:pt x="134835" y="44615"/>
                  </a:lnTo>
                  <a:lnTo>
                    <a:pt x="134835" y="43465"/>
                  </a:lnTo>
                  <a:lnTo>
                    <a:pt x="134835" y="27919"/>
                  </a:lnTo>
                  <a:lnTo>
                    <a:pt x="134835" y="27523"/>
                  </a:lnTo>
                  <a:lnTo>
                    <a:pt x="134835" y="4978"/>
                  </a:lnTo>
                  <a:lnTo>
                    <a:pt x="134498" y="4958"/>
                  </a:lnTo>
                  <a:lnTo>
                    <a:pt x="134161" y="4938"/>
                  </a:lnTo>
                  <a:lnTo>
                    <a:pt x="133844" y="4898"/>
                  </a:lnTo>
                  <a:lnTo>
                    <a:pt x="133546" y="4839"/>
                  </a:lnTo>
                  <a:lnTo>
                    <a:pt x="133269" y="4779"/>
                  </a:lnTo>
                  <a:lnTo>
                    <a:pt x="132991" y="4700"/>
                  </a:lnTo>
                  <a:lnTo>
                    <a:pt x="132733" y="4621"/>
                  </a:lnTo>
                  <a:lnTo>
                    <a:pt x="132475" y="4502"/>
                  </a:lnTo>
                  <a:lnTo>
                    <a:pt x="132257" y="4403"/>
                  </a:lnTo>
                  <a:lnTo>
                    <a:pt x="132019" y="4284"/>
                  </a:lnTo>
                  <a:lnTo>
                    <a:pt x="131821" y="4145"/>
                  </a:lnTo>
                  <a:lnTo>
                    <a:pt x="131623" y="4006"/>
                  </a:lnTo>
                  <a:lnTo>
                    <a:pt x="131444" y="3867"/>
                  </a:lnTo>
                  <a:lnTo>
                    <a:pt x="131266" y="3709"/>
                  </a:lnTo>
                  <a:lnTo>
                    <a:pt x="131107" y="3530"/>
                  </a:lnTo>
                  <a:lnTo>
                    <a:pt x="130949" y="3371"/>
                  </a:lnTo>
                  <a:lnTo>
                    <a:pt x="130810" y="3193"/>
                  </a:lnTo>
                  <a:lnTo>
                    <a:pt x="130671" y="3015"/>
                  </a:lnTo>
                  <a:lnTo>
                    <a:pt x="130453" y="2618"/>
                  </a:lnTo>
                  <a:lnTo>
                    <a:pt x="130255" y="2202"/>
                  </a:lnTo>
                  <a:lnTo>
                    <a:pt x="130116" y="1785"/>
                  </a:lnTo>
                  <a:lnTo>
                    <a:pt x="129997" y="1349"/>
                  </a:lnTo>
                  <a:lnTo>
                    <a:pt x="129918" y="913"/>
                  </a:lnTo>
                  <a:lnTo>
                    <a:pt x="129878" y="457"/>
                  </a:lnTo>
                  <a:lnTo>
                    <a:pt x="12985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84" name="Google Shape;1784;p20"/>
            <p:cNvGrpSpPr/>
            <p:nvPr/>
          </p:nvGrpSpPr>
          <p:grpSpPr>
            <a:xfrm>
              <a:off x="634265" y="403383"/>
              <a:ext cx="7875470" cy="4336733"/>
              <a:chOff x="259982" y="197279"/>
              <a:chExt cx="8624037" cy="4748941"/>
            </a:xfrm>
          </p:grpSpPr>
          <p:sp>
            <p:nvSpPr>
              <p:cNvPr id="1785" name="Google Shape;1785;p20"/>
              <p:cNvSpPr/>
              <p:nvPr/>
            </p:nvSpPr>
            <p:spPr>
              <a:xfrm>
                <a:off x="259982" y="197279"/>
                <a:ext cx="8624037" cy="4748941"/>
              </a:xfrm>
              <a:custGeom>
                <a:avLst/>
                <a:gdLst/>
                <a:ahLst/>
                <a:cxnLst/>
                <a:rect l="l" t="t" r="r" b="b"/>
                <a:pathLst>
                  <a:path w="230867" h="127130" extrusionOk="0">
                    <a:moveTo>
                      <a:pt x="220824" y="1588"/>
                    </a:moveTo>
                    <a:lnTo>
                      <a:pt x="220921" y="2495"/>
                    </a:lnTo>
                    <a:lnTo>
                      <a:pt x="221083" y="3369"/>
                    </a:lnTo>
                    <a:lnTo>
                      <a:pt x="221277" y="4179"/>
                    </a:lnTo>
                    <a:lnTo>
                      <a:pt x="221569" y="4957"/>
                    </a:lnTo>
                    <a:lnTo>
                      <a:pt x="221893" y="5670"/>
                    </a:lnTo>
                    <a:lnTo>
                      <a:pt x="222282" y="6318"/>
                    </a:lnTo>
                    <a:lnTo>
                      <a:pt x="222768" y="6966"/>
                    </a:lnTo>
                    <a:lnTo>
                      <a:pt x="223254" y="7516"/>
                    </a:lnTo>
                    <a:lnTo>
                      <a:pt x="223837" y="8035"/>
                    </a:lnTo>
                    <a:lnTo>
                      <a:pt x="224452" y="8488"/>
                    </a:lnTo>
                    <a:lnTo>
                      <a:pt x="225133" y="8877"/>
                    </a:lnTo>
                    <a:lnTo>
                      <a:pt x="225878" y="9233"/>
                    </a:lnTo>
                    <a:lnTo>
                      <a:pt x="226655" y="9525"/>
                    </a:lnTo>
                    <a:lnTo>
                      <a:pt x="227465" y="9752"/>
                    </a:lnTo>
                    <a:lnTo>
                      <a:pt x="228340" y="9914"/>
                    </a:lnTo>
                    <a:lnTo>
                      <a:pt x="229280" y="10011"/>
                    </a:lnTo>
                    <a:lnTo>
                      <a:pt x="229280" y="63500"/>
                    </a:lnTo>
                    <a:lnTo>
                      <a:pt x="229280" y="63630"/>
                    </a:lnTo>
                    <a:lnTo>
                      <a:pt x="229280" y="117119"/>
                    </a:lnTo>
                    <a:lnTo>
                      <a:pt x="228340" y="117216"/>
                    </a:lnTo>
                    <a:lnTo>
                      <a:pt x="227465" y="117378"/>
                    </a:lnTo>
                    <a:lnTo>
                      <a:pt x="226655" y="117605"/>
                    </a:lnTo>
                    <a:lnTo>
                      <a:pt x="225878" y="117896"/>
                    </a:lnTo>
                    <a:lnTo>
                      <a:pt x="225133" y="118253"/>
                    </a:lnTo>
                    <a:lnTo>
                      <a:pt x="224452" y="118641"/>
                    </a:lnTo>
                    <a:lnTo>
                      <a:pt x="223837" y="119095"/>
                    </a:lnTo>
                    <a:lnTo>
                      <a:pt x="223254" y="119613"/>
                    </a:lnTo>
                    <a:lnTo>
                      <a:pt x="222768" y="120164"/>
                    </a:lnTo>
                    <a:lnTo>
                      <a:pt x="222282" y="120812"/>
                    </a:lnTo>
                    <a:lnTo>
                      <a:pt x="221893" y="121460"/>
                    </a:lnTo>
                    <a:lnTo>
                      <a:pt x="221569" y="122173"/>
                    </a:lnTo>
                    <a:lnTo>
                      <a:pt x="221277" y="122950"/>
                    </a:lnTo>
                    <a:lnTo>
                      <a:pt x="221083" y="123760"/>
                    </a:lnTo>
                    <a:lnTo>
                      <a:pt x="220921" y="124635"/>
                    </a:lnTo>
                    <a:lnTo>
                      <a:pt x="220824" y="125542"/>
                    </a:lnTo>
                    <a:lnTo>
                      <a:pt x="10011" y="125542"/>
                    </a:lnTo>
                    <a:lnTo>
                      <a:pt x="9914" y="124603"/>
                    </a:lnTo>
                    <a:lnTo>
                      <a:pt x="9752" y="123728"/>
                    </a:lnTo>
                    <a:lnTo>
                      <a:pt x="9557" y="122918"/>
                    </a:lnTo>
                    <a:lnTo>
                      <a:pt x="9266" y="122140"/>
                    </a:lnTo>
                    <a:lnTo>
                      <a:pt x="8942" y="121395"/>
                    </a:lnTo>
                    <a:lnTo>
                      <a:pt x="8553" y="120747"/>
                    </a:lnTo>
                    <a:lnTo>
                      <a:pt x="8326" y="120423"/>
                    </a:lnTo>
                    <a:lnTo>
                      <a:pt x="8099" y="120132"/>
                    </a:lnTo>
                    <a:lnTo>
                      <a:pt x="7840" y="119840"/>
                    </a:lnTo>
                    <a:lnTo>
                      <a:pt x="7581" y="119548"/>
                    </a:lnTo>
                    <a:lnTo>
                      <a:pt x="7322" y="119289"/>
                    </a:lnTo>
                    <a:lnTo>
                      <a:pt x="7030" y="119063"/>
                    </a:lnTo>
                    <a:lnTo>
                      <a:pt x="6415" y="118609"/>
                    </a:lnTo>
                    <a:lnTo>
                      <a:pt x="5734" y="118220"/>
                    </a:lnTo>
                    <a:lnTo>
                      <a:pt x="5022" y="117864"/>
                    </a:lnTo>
                    <a:lnTo>
                      <a:pt x="4244" y="117605"/>
                    </a:lnTo>
                    <a:lnTo>
                      <a:pt x="3402" y="117378"/>
                    </a:lnTo>
                    <a:lnTo>
                      <a:pt x="2527" y="117216"/>
                    </a:lnTo>
                    <a:lnTo>
                      <a:pt x="1587" y="117119"/>
                    </a:lnTo>
                    <a:lnTo>
                      <a:pt x="1587" y="63630"/>
                    </a:lnTo>
                    <a:lnTo>
                      <a:pt x="1587" y="63500"/>
                    </a:lnTo>
                    <a:lnTo>
                      <a:pt x="1587" y="10011"/>
                    </a:lnTo>
                    <a:lnTo>
                      <a:pt x="2527" y="9914"/>
                    </a:lnTo>
                    <a:lnTo>
                      <a:pt x="3402" y="9752"/>
                    </a:lnTo>
                    <a:lnTo>
                      <a:pt x="4244" y="9525"/>
                    </a:lnTo>
                    <a:lnTo>
                      <a:pt x="5022" y="9266"/>
                    </a:lnTo>
                    <a:lnTo>
                      <a:pt x="5734" y="8909"/>
                    </a:lnTo>
                    <a:lnTo>
                      <a:pt x="6415" y="8521"/>
                    </a:lnTo>
                    <a:lnTo>
                      <a:pt x="7030" y="8067"/>
                    </a:lnTo>
                    <a:lnTo>
                      <a:pt x="7322" y="7840"/>
                    </a:lnTo>
                    <a:lnTo>
                      <a:pt x="7581" y="7581"/>
                    </a:lnTo>
                    <a:lnTo>
                      <a:pt x="7840" y="7290"/>
                    </a:lnTo>
                    <a:lnTo>
                      <a:pt x="8099" y="6998"/>
                    </a:lnTo>
                    <a:lnTo>
                      <a:pt x="8326" y="6706"/>
                    </a:lnTo>
                    <a:lnTo>
                      <a:pt x="8553" y="6382"/>
                    </a:lnTo>
                    <a:lnTo>
                      <a:pt x="8942" y="5734"/>
                    </a:lnTo>
                    <a:lnTo>
                      <a:pt x="9266" y="4989"/>
                    </a:lnTo>
                    <a:lnTo>
                      <a:pt x="9557" y="4212"/>
                    </a:lnTo>
                    <a:lnTo>
                      <a:pt x="9752" y="3402"/>
                    </a:lnTo>
                    <a:lnTo>
                      <a:pt x="9914" y="2527"/>
                    </a:lnTo>
                    <a:lnTo>
                      <a:pt x="10011" y="1588"/>
                    </a:lnTo>
                    <a:close/>
                    <a:moveTo>
                      <a:pt x="8488" y="0"/>
                    </a:moveTo>
                    <a:lnTo>
                      <a:pt x="8456" y="778"/>
                    </a:lnTo>
                    <a:lnTo>
                      <a:pt x="8423" y="1685"/>
                    </a:lnTo>
                    <a:lnTo>
                      <a:pt x="8326" y="2527"/>
                    </a:lnTo>
                    <a:lnTo>
                      <a:pt x="8164" y="3337"/>
                    </a:lnTo>
                    <a:lnTo>
                      <a:pt x="7937" y="4082"/>
                    </a:lnTo>
                    <a:lnTo>
                      <a:pt x="7646" y="4763"/>
                    </a:lnTo>
                    <a:lnTo>
                      <a:pt x="7484" y="5054"/>
                    </a:lnTo>
                    <a:lnTo>
                      <a:pt x="7322" y="5378"/>
                    </a:lnTo>
                    <a:lnTo>
                      <a:pt x="7128" y="5670"/>
                    </a:lnTo>
                    <a:lnTo>
                      <a:pt x="6933" y="5929"/>
                    </a:lnTo>
                    <a:lnTo>
                      <a:pt x="6706" y="6220"/>
                    </a:lnTo>
                    <a:lnTo>
                      <a:pt x="6480" y="6447"/>
                    </a:lnTo>
                    <a:lnTo>
                      <a:pt x="6220" y="6674"/>
                    </a:lnTo>
                    <a:lnTo>
                      <a:pt x="5961" y="6901"/>
                    </a:lnTo>
                    <a:lnTo>
                      <a:pt x="5670" y="7095"/>
                    </a:lnTo>
                    <a:lnTo>
                      <a:pt x="5378" y="7290"/>
                    </a:lnTo>
                    <a:lnTo>
                      <a:pt x="5086" y="7484"/>
                    </a:lnTo>
                    <a:lnTo>
                      <a:pt x="4762" y="7646"/>
                    </a:lnTo>
                    <a:lnTo>
                      <a:pt x="4082" y="7905"/>
                    </a:lnTo>
                    <a:lnTo>
                      <a:pt x="3337" y="8132"/>
                    </a:lnTo>
                    <a:lnTo>
                      <a:pt x="2559" y="8294"/>
                    </a:lnTo>
                    <a:lnTo>
                      <a:pt x="1685" y="8423"/>
                    </a:lnTo>
                    <a:lnTo>
                      <a:pt x="778" y="8456"/>
                    </a:lnTo>
                    <a:lnTo>
                      <a:pt x="0" y="8488"/>
                    </a:lnTo>
                    <a:lnTo>
                      <a:pt x="0" y="63500"/>
                    </a:lnTo>
                    <a:lnTo>
                      <a:pt x="0" y="63630"/>
                    </a:lnTo>
                    <a:lnTo>
                      <a:pt x="0" y="118641"/>
                    </a:lnTo>
                    <a:lnTo>
                      <a:pt x="778" y="118674"/>
                    </a:lnTo>
                    <a:lnTo>
                      <a:pt x="1685" y="118706"/>
                    </a:lnTo>
                    <a:lnTo>
                      <a:pt x="2559" y="118803"/>
                    </a:lnTo>
                    <a:lnTo>
                      <a:pt x="3337" y="118998"/>
                    </a:lnTo>
                    <a:lnTo>
                      <a:pt x="4082" y="119192"/>
                    </a:lnTo>
                    <a:lnTo>
                      <a:pt x="4762" y="119484"/>
                    </a:lnTo>
                    <a:lnTo>
                      <a:pt x="5086" y="119646"/>
                    </a:lnTo>
                    <a:lnTo>
                      <a:pt x="5378" y="119840"/>
                    </a:lnTo>
                    <a:lnTo>
                      <a:pt x="5670" y="120002"/>
                    </a:lnTo>
                    <a:lnTo>
                      <a:pt x="5961" y="120229"/>
                    </a:lnTo>
                    <a:lnTo>
                      <a:pt x="6220" y="120456"/>
                    </a:lnTo>
                    <a:lnTo>
                      <a:pt x="6480" y="120682"/>
                    </a:lnTo>
                    <a:lnTo>
                      <a:pt x="6706" y="120909"/>
                    </a:lnTo>
                    <a:lnTo>
                      <a:pt x="6933" y="121201"/>
                    </a:lnTo>
                    <a:lnTo>
                      <a:pt x="7128" y="121460"/>
                    </a:lnTo>
                    <a:lnTo>
                      <a:pt x="7322" y="121752"/>
                    </a:lnTo>
                    <a:lnTo>
                      <a:pt x="7484" y="122043"/>
                    </a:lnTo>
                    <a:lnTo>
                      <a:pt x="7646" y="122367"/>
                    </a:lnTo>
                    <a:lnTo>
                      <a:pt x="7937" y="123047"/>
                    </a:lnTo>
                    <a:lnTo>
                      <a:pt x="8164" y="123793"/>
                    </a:lnTo>
                    <a:lnTo>
                      <a:pt x="8326" y="124603"/>
                    </a:lnTo>
                    <a:lnTo>
                      <a:pt x="8423" y="125445"/>
                    </a:lnTo>
                    <a:lnTo>
                      <a:pt x="8456" y="126352"/>
                    </a:lnTo>
                    <a:lnTo>
                      <a:pt x="8488" y="127130"/>
                    </a:lnTo>
                    <a:lnTo>
                      <a:pt x="222411" y="127130"/>
                    </a:lnTo>
                    <a:lnTo>
                      <a:pt x="222411" y="126320"/>
                    </a:lnTo>
                    <a:lnTo>
                      <a:pt x="222411" y="125866"/>
                    </a:lnTo>
                    <a:lnTo>
                      <a:pt x="222444" y="125348"/>
                    </a:lnTo>
                    <a:lnTo>
                      <a:pt x="222508" y="124797"/>
                    </a:lnTo>
                    <a:lnTo>
                      <a:pt x="222606" y="124214"/>
                    </a:lnTo>
                    <a:lnTo>
                      <a:pt x="222768" y="123598"/>
                    </a:lnTo>
                    <a:lnTo>
                      <a:pt x="222994" y="122950"/>
                    </a:lnTo>
                    <a:lnTo>
                      <a:pt x="223286" y="122335"/>
                    </a:lnTo>
                    <a:lnTo>
                      <a:pt x="223448" y="122011"/>
                    </a:lnTo>
                    <a:lnTo>
                      <a:pt x="223642" y="121719"/>
                    </a:lnTo>
                    <a:lnTo>
                      <a:pt x="223837" y="121395"/>
                    </a:lnTo>
                    <a:lnTo>
                      <a:pt x="224063" y="121104"/>
                    </a:lnTo>
                    <a:lnTo>
                      <a:pt x="224323" y="120844"/>
                    </a:lnTo>
                    <a:lnTo>
                      <a:pt x="224614" y="120553"/>
                    </a:lnTo>
                    <a:lnTo>
                      <a:pt x="224906" y="120294"/>
                    </a:lnTo>
                    <a:lnTo>
                      <a:pt x="225230" y="120034"/>
                    </a:lnTo>
                    <a:lnTo>
                      <a:pt x="225586" y="119808"/>
                    </a:lnTo>
                    <a:lnTo>
                      <a:pt x="225943" y="119613"/>
                    </a:lnTo>
                    <a:lnTo>
                      <a:pt x="226364" y="119419"/>
                    </a:lnTo>
                    <a:lnTo>
                      <a:pt x="226785" y="119224"/>
                    </a:lnTo>
                    <a:lnTo>
                      <a:pt x="227271" y="119063"/>
                    </a:lnTo>
                    <a:lnTo>
                      <a:pt x="227757" y="118933"/>
                    </a:lnTo>
                    <a:lnTo>
                      <a:pt x="228275" y="118836"/>
                    </a:lnTo>
                    <a:lnTo>
                      <a:pt x="228858" y="118739"/>
                    </a:lnTo>
                    <a:lnTo>
                      <a:pt x="229442" y="118706"/>
                    </a:lnTo>
                    <a:lnTo>
                      <a:pt x="230089" y="118674"/>
                    </a:lnTo>
                    <a:lnTo>
                      <a:pt x="230867" y="118641"/>
                    </a:lnTo>
                    <a:lnTo>
                      <a:pt x="230867" y="63630"/>
                    </a:lnTo>
                    <a:lnTo>
                      <a:pt x="230867" y="63500"/>
                    </a:lnTo>
                    <a:lnTo>
                      <a:pt x="230867" y="8488"/>
                    </a:lnTo>
                    <a:lnTo>
                      <a:pt x="230089" y="8456"/>
                    </a:lnTo>
                    <a:lnTo>
                      <a:pt x="229442" y="8423"/>
                    </a:lnTo>
                    <a:lnTo>
                      <a:pt x="228858" y="8391"/>
                    </a:lnTo>
                    <a:lnTo>
                      <a:pt x="228275" y="8294"/>
                    </a:lnTo>
                    <a:lnTo>
                      <a:pt x="227757" y="8197"/>
                    </a:lnTo>
                    <a:lnTo>
                      <a:pt x="227271" y="8067"/>
                    </a:lnTo>
                    <a:lnTo>
                      <a:pt x="226785" y="7905"/>
                    </a:lnTo>
                    <a:lnTo>
                      <a:pt x="226364" y="7711"/>
                    </a:lnTo>
                    <a:lnTo>
                      <a:pt x="225943" y="7516"/>
                    </a:lnTo>
                    <a:lnTo>
                      <a:pt x="225586" y="7322"/>
                    </a:lnTo>
                    <a:lnTo>
                      <a:pt x="225230" y="7063"/>
                    </a:lnTo>
                    <a:lnTo>
                      <a:pt x="224906" y="6836"/>
                    </a:lnTo>
                    <a:lnTo>
                      <a:pt x="224614" y="6577"/>
                    </a:lnTo>
                    <a:lnTo>
                      <a:pt x="224323" y="6285"/>
                    </a:lnTo>
                    <a:lnTo>
                      <a:pt x="224063" y="6026"/>
                    </a:lnTo>
                    <a:lnTo>
                      <a:pt x="223837" y="5734"/>
                    </a:lnTo>
                    <a:lnTo>
                      <a:pt x="223642" y="5410"/>
                    </a:lnTo>
                    <a:lnTo>
                      <a:pt x="223448" y="5119"/>
                    </a:lnTo>
                    <a:lnTo>
                      <a:pt x="223286" y="4795"/>
                    </a:lnTo>
                    <a:lnTo>
                      <a:pt x="222994" y="4179"/>
                    </a:lnTo>
                    <a:lnTo>
                      <a:pt x="222768" y="3531"/>
                    </a:lnTo>
                    <a:lnTo>
                      <a:pt x="222606" y="2916"/>
                    </a:lnTo>
                    <a:lnTo>
                      <a:pt x="222508" y="2333"/>
                    </a:lnTo>
                    <a:lnTo>
                      <a:pt x="222444" y="1782"/>
                    </a:lnTo>
                    <a:lnTo>
                      <a:pt x="222411" y="1264"/>
                    </a:lnTo>
                    <a:lnTo>
                      <a:pt x="222411" y="810"/>
                    </a:lnTo>
                    <a:lnTo>
                      <a:pt x="2224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20"/>
              <p:cNvSpPr/>
              <p:nvPr/>
            </p:nvSpPr>
            <p:spPr>
              <a:xfrm>
                <a:off x="311698" y="222175"/>
                <a:ext cx="168000" cy="168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20"/>
              <p:cNvSpPr/>
              <p:nvPr/>
            </p:nvSpPr>
            <p:spPr>
              <a:xfrm>
                <a:off x="8693698" y="222175"/>
                <a:ext cx="168000" cy="168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20"/>
              <p:cNvSpPr/>
              <p:nvPr/>
            </p:nvSpPr>
            <p:spPr>
              <a:xfrm>
                <a:off x="311698" y="4717975"/>
                <a:ext cx="168000" cy="168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20"/>
              <p:cNvSpPr/>
              <p:nvPr/>
            </p:nvSpPr>
            <p:spPr>
              <a:xfrm>
                <a:off x="8693698" y="4717975"/>
                <a:ext cx="168000" cy="168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0" name="Google Shape;1790;p20"/>
            <p:cNvGrpSpPr/>
            <p:nvPr/>
          </p:nvGrpSpPr>
          <p:grpSpPr>
            <a:xfrm>
              <a:off x="872400" y="89699"/>
              <a:ext cx="7399200" cy="4976201"/>
              <a:chOff x="872400" y="89699"/>
              <a:chExt cx="7399200" cy="4976201"/>
            </a:xfrm>
          </p:grpSpPr>
          <p:grpSp>
            <p:nvGrpSpPr>
              <p:cNvPr id="1791" name="Google Shape;1791;p20"/>
              <p:cNvGrpSpPr/>
              <p:nvPr/>
            </p:nvGrpSpPr>
            <p:grpSpPr>
              <a:xfrm>
                <a:off x="872400" y="89699"/>
                <a:ext cx="7399200" cy="170700"/>
                <a:chOff x="825125" y="94600"/>
                <a:chExt cx="7399200" cy="170700"/>
              </a:xfrm>
            </p:grpSpPr>
            <p:sp>
              <p:nvSpPr>
                <p:cNvPr id="1792" name="Google Shape;1792;p20"/>
                <p:cNvSpPr/>
                <p:nvPr/>
              </p:nvSpPr>
              <p:spPr>
                <a:xfrm>
                  <a:off x="825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20"/>
                <p:cNvSpPr/>
                <p:nvPr/>
              </p:nvSpPr>
              <p:spPr>
                <a:xfrm>
                  <a:off x="1053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20"/>
                <p:cNvSpPr/>
                <p:nvPr/>
              </p:nvSpPr>
              <p:spPr>
                <a:xfrm>
                  <a:off x="1282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20"/>
                <p:cNvSpPr/>
                <p:nvPr/>
              </p:nvSpPr>
              <p:spPr>
                <a:xfrm>
                  <a:off x="1510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20"/>
                <p:cNvSpPr/>
                <p:nvPr/>
              </p:nvSpPr>
              <p:spPr>
                <a:xfrm>
                  <a:off x="1739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20"/>
                <p:cNvSpPr/>
                <p:nvPr/>
              </p:nvSpPr>
              <p:spPr>
                <a:xfrm>
                  <a:off x="1968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20"/>
                <p:cNvSpPr/>
                <p:nvPr/>
              </p:nvSpPr>
              <p:spPr>
                <a:xfrm>
                  <a:off x="2196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20"/>
                <p:cNvSpPr/>
                <p:nvPr/>
              </p:nvSpPr>
              <p:spPr>
                <a:xfrm>
                  <a:off x="2425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20"/>
                <p:cNvSpPr/>
                <p:nvPr/>
              </p:nvSpPr>
              <p:spPr>
                <a:xfrm>
                  <a:off x="2653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20"/>
                <p:cNvSpPr/>
                <p:nvPr/>
              </p:nvSpPr>
              <p:spPr>
                <a:xfrm>
                  <a:off x="2882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20"/>
                <p:cNvSpPr/>
                <p:nvPr/>
              </p:nvSpPr>
              <p:spPr>
                <a:xfrm>
                  <a:off x="3111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20"/>
                <p:cNvSpPr/>
                <p:nvPr/>
              </p:nvSpPr>
              <p:spPr>
                <a:xfrm>
                  <a:off x="3339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20"/>
                <p:cNvSpPr/>
                <p:nvPr/>
              </p:nvSpPr>
              <p:spPr>
                <a:xfrm>
                  <a:off x="3568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20"/>
                <p:cNvSpPr/>
                <p:nvPr/>
              </p:nvSpPr>
              <p:spPr>
                <a:xfrm>
                  <a:off x="3796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20"/>
                <p:cNvSpPr/>
                <p:nvPr/>
              </p:nvSpPr>
              <p:spPr>
                <a:xfrm>
                  <a:off x="4025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20"/>
                <p:cNvSpPr/>
                <p:nvPr/>
              </p:nvSpPr>
              <p:spPr>
                <a:xfrm>
                  <a:off x="4254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20"/>
                <p:cNvSpPr/>
                <p:nvPr/>
              </p:nvSpPr>
              <p:spPr>
                <a:xfrm>
                  <a:off x="4482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20"/>
                <p:cNvSpPr/>
                <p:nvPr/>
              </p:nvSpPr>
              <p:spPr>
                <a:xfrm>
                  <a:off x="4711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20"/>
                <p:cNvSpPr/>
                <p:nvPr/>
              </p:nvSpPr>
              <p:spPr>
                <a:xfrm>
                  <a:off x="4939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20"/>
                <p:cNvSpPr/>
                <p:nvPr/>
              </p:nvSpPr>
              <p:spPr>
                <a:xfrm>
                  <a:off x="5168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20"/>
                <p:cNvSpPr/>
                <p:nvPr/>
              </p:nvSpPr>
              <p:spPr>
                <a:xfrm>
                  <a:off x="5397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20"/>
                <p:cNvSpPr/>
                <p:nvPr/>
              </p:nvSpPr>
              <p:spPr>
                <a:xfrm>
                  <a:off x="5625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20"/>
                <p:cNvSpPr/>
                <p:nvPr/>
              </p:nvSpPr>
              <p:spPr>
                <a:xfrm>
                  <a:off x="5854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20"/>
                <p:cNvSpPr/>
                <p:nvPr/>
              </p:nvSpPr>
              <p:spPr>
                <a:xfrm>
                  <a:off x="6082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20"/>
                <p:cNvSpPr/>
                <p:nvPr/>
              </p:nvSpPr>
              <p:spPr>
                <a:xfrm>
                  <a:off x="6311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20"/>
                <p:cNvSpPr/>
                <p:nvPr/>
              </p:nvSpPr>
              <p:spPr>
                <a:xfrm>
                  <a:off x="6540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20"/>
                <p:cNvSpPr/>
                <p:nvPr/>
              </p:nvSpPr>
              <p:spPr>
                <a:xfrm>
                  <a:off x="6768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20"/>
                <p:cNvSpPr/>
                <p:nvPr/>
              </p:nvSpPr>
              <p:spPr>
                <a:xfrm>
                  <a:off x="6997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20"/>
                <p:cNvSpPr/>
                <p:nvPr/>
              </p:nvSpPr>
              <p:spPr>
                <a:xfrm>
                  <a:off x="7225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20"/>
                <p:cNvSpPr/>
                <p:nvPr/>
              </p:nvSpPr>
              <p:spPr>
                <a:xfrm>
                  <a:off x="7454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20"/>
                <p:cNvSpPr/>
                <p:nvPr/>
              </p:nvSpPr>
              <p:spPr>
                <a:xfrm>
                  <a:off x="7683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20"/>
                <p:cNvSpPr/>
                <p:nvPr/>
              </p:nvSpPr>
              <p:spPr>
                <a:xfrm>
                  <a:off x="7911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20"/>
                <p:cNvSpPr/>
                <p:nvPr/>
              </p:nvSpPr>
              <p:spPr>
                <a:xfrm>
                  <a:off x="8140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5" name="Google Shape;1825;p20"/>
              <p:cNvGrpSpPr/>
              <p:nvPr/>
            </p:nvGrpSpPr>
            <p:grpSpPr>
              <a:xfrm>
                <a:off x="872400" y="4895200"/>
                <a:ext cx="7399200" cy="170700"/>
                <a:chOff x="825125" y="94600"/>
                <a:chExt cx="7399200" cy="170700"/>
              </a:xfrm>
            </p:grpSpPr>
            <p:sp>
              <p:nvSpPr>
                <p:cNvPr id="1826" name="Google Shape;1826;p20"/>
                <p:cNvSpPr/>
                <p:nvPr/>
              </p:nvSpPr>
              <p:spPr>
                <a:xfrm>
                  <a:off x="825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20"/>
                <p:cNvSpPr/>
                <p:nvPr/>
              </p:nvSpPr>
              <p:spPr>
                <a:xfrm>
                  <a:off x="1053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20"/>
                <p:cNvSpPr/>
                <p:nvPr/>
              </p:nvSpPr>
              <p:spPr>
                <a:xfrm>
                  <a:off x="1282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20"/>
                <p:cNvSpPr/>
                <p:nvPr/>
              </p:nvSpPr>
              <p:spPr>
                <a:xfrm>
                  <a:off x="1510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20"/>
                <p:cNvSpPr/>
                <p:nvPr/>
              </p:nvSpPr>
              <p:spPr>
                <a:xfrm>
                  <a:off x="1739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20"/>
                <p:cNvSpPr/>
                <p:nvPr/>
              </p:nvSpPr>
              <p:spPr>
                <a:xfrm>
                  <a:off x="1968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20"/>
                <p:cNvSpPr/>
                <p:nvPr/>
              </p:nvSpPr>
              <p:spPr>
                <a:xfrm>
                  <a:off x="2196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20"/>
                <p:cNvSpPr/>
                <p:nvPr/>
              </p:nvSpPr>
              <p:spPr>
                <a:xfrm>
                  <a:off x="2425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20"/>
                <p:cNvSpPr/>
                <p:nvPr/>
              </p:nvSpPr>
              <p:spPr>
                <a:xfrm>
                  <a:off x="2653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20"/>
                <p:cNvSpPr/>
                <p:nvPr/>
              </p:nvSpPr>
              <p:spPr>
                <a:xfrm>
                  <a:off x="2882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20"/>
                <p:cNvSpPr/>
                <p:nvPr/>
              </p:nvSpPr>
              <p:spPr>
                <a:xfrm>
                  <a:off x="3111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20"/>
                <p:cNvSpPr/>
                <p:nvPr/>
              </p:nvSpPr>
              <p:spPr>
                <a:xfrm>
                  <a:off x="3339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20"/>
                <p:cNvSpPr/>
                <p:nvPr/>
              </p:nvSpPr>
              <p:spPr>
                <a:xfrm>
                  <a:off x="3568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20"/>
                <p:cNvSpPr/>
                <p:nvPr/>
              </p:nvSpPr>
              <p:spPr>
                <a:xfrm>
                  <a:off x="3796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20"/>
                <p:cNvSpPr/>
                <p:nvPr/>
              </p:nvSpPr>
              <p:spPr>
                <a:xfrm>
                  <a:off x="4025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20"/>
                <p:cNvSpPr/>
                <p:nvPr/>
              </p:nvSpPr>
              <p:spPr>
                <a:xfrm>
                  <a:off x="4254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20"/>
                <p:cNvSpPr/>
                <p:nvPr/>
              </p:nvSpPr>
              <p:spPr>
                <a:xfrm>
                  <a:off x="4482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20"/>
                <p:cNvSpPr/>
                <p:nvPr/>
              </p:nvSpPr>
              <p:spPr>
                <a:xfrm>
                  <a:off x="4711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20"/>
                <p:cNvSpPr/>
                <p:nvPr/>
              </p:nvSpPr>
              <p:spPr>
                <a:xfrm>
                  <a:off x="4939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20"/>
                <p:cNvSpPr/>
                <p:nvPr/>
              </p:nvSpPr>
              <p:spPr>
                <a:xfrm>
                  <a:off x="5168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20"/>
                <p:cNvSpPr/>
                <p:nvPr/>
              </p:nvSpPr>
              <p:spPr>
                <a:xfrm>
                  <a:off x="5397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20"/>
                <p:cNvSpPr/>
                <p:nvPr/>
              </p:nvSpPr>
              <p:spPr>
                <a:xfrm>
                  <a:off x="5625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20"/>
                <p:cNvSpPr/>
                <p:nvPr/>
              </p:nvSpPr>
              <p:spPr>
                <a:xfrm>
                  <a:off x="5854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20"/>
                <p:cNvSpPr/>
                <p:nvPr/>
              </p:nvSpPr>
              <p:spPr>
                <a:xfrm>
                  <a:off x="6082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20"/>
                <p:cNvSpPr/>
                <p:nvPr/>
              </p:nvSpPr>
              <p:spPr>
                <a:xfrm>
                  <a:off x="6311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20"/>
                <p:cNvSpPr/>
                <p:nvPr/>
              </p:nvSpPr>
              <p:spPr>
                <a:xfrm>
                  <a:off x="6540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20"/>
                <p:cNvSpPr/>
                <p:nvPr/>
              </p:nvSpPr>
              <p:spPr>
                <a:xfrm>
                  <a:off x="6768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20"/>
                <p:cNvSpPr/>
                <p:nvPr/>
              </p:nvSpPr>
              <p:spPr>
                <a:xfrm>
                  <a:off x="6997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20"/>
                <p:cNvSpPr/>
                <p:nvPr/>
              </p:nvSpPr>
              <p:spPr>
                <a:xfrm>
                  <a:off x="7225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20"/>
                <p:cNvSpPr/>
                <p:nvPr/>
              </p:nvSpPr>
              <p:spPr>
                <a:xfrm>
                  <a:off x="7454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20"/>
                <p:cNvSpPr/>
                <p:nvPr/>
              </p:nvSpPr>
              <p:spPr>
                <a:xfrm>
                  <a:off x="7683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20"/>
                <p:cNvSpPr/>
                <p:nvPr/>
              </p:nvSpPr>
              <p:spPr>
                <a:xfrm>
                  <a:off x="7911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20"/>
                <p:cNvSpPr/>
                <p:nvPr/>
              </p:nvSpPr>
              <p:spPr>
                <a:xfrm>
                  <a:off x="8140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859" name="Google Shape;1859;p20"/>
          <p:cNvSpPr txBox="1">
            <a:spLocks noGrp="1"/>
          </p:cNvSpPr>
          <p:nvPr>
            <p:ph type="subTitle" idx="1"/>
          </p:nvPr>
        </p:nvSpPr>
        <p:spPr>
          <a:xfrm>
            <a:off x="4103629" y="2350008"/>
            <a:ext cx="3429000" cy="1005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a:endParaRPr/>
          </a:p>
        </p:txBody>
      </p:sp>
      <p:sp>
        <p:nvSpPr>
          <p:cNvPr id="1860" name="Google Shape;1860;p20"/>
          <p:cNvSpPr txBox="1">
            <a:spLocks noGrp="1"/>
          </p:cNvSpPr>
          <p:nvPr>
            <p:ph type="title"/>
          </p:nvPr>
        </p:nvSpPr>
        <p:spPr>
          <a:xfrm>
            <a:off x="4103629" y="1792224"/>
            <a:ext cx="3429000" cy="548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
        <p:nvSpPr>
          <p:cNvPr id="1861" name="Google Shape;1861;p20"/>
          <p:cNvSpPr/>
          <p:nvPr/>
        </p:nvSpPr>
        <p:spPr>
          <a:xfrm flipH="1">
            <a:off x="6873418" y="1242"/>
            <a:ext cx="6330" cy="10086"/>
          </a:xfrm>
          <a:custGeom>
            <a:avLst/>
            <a:gdLst/>
            <a:ahLst/>
            <a:cxnLst/>
            <a:rect l="l" t="t" r="r" b="b"/>
            <a:pathLst>
              <a:path w="91" h="145" extrusionOk="0">
                <a:moveTo>
                  <a:pt x="0" y="0"/>
                </a:moveTo>
                <a:lnTo>
                  <a:pt x="72" y="144"/>
                </a:lnTo>
                <a:lnTo>
                  <a:pt x="9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p:cSld name="CUSTOM">
    <p:spTree>
      <p:nvGrpSpPr>
        <p:cNvPr id="1" name="Shape 2029"/>
        <p:cNvGrpSpPr/>
        <p:nvPr/>
      </p:nvGrpSpPr>
      <p:grpSpPr>
        <a:xfrm>
          <a:off x="0" y="0"/>
          <a:ext cx="0" cy="0"/>
          <a:chOff x="0" y="0"/>
          <a:chExt cx="0" cy="0"/>
        </a:xfrm>
      </p:grpSpPr>
      <p:grpSp>
        <p:nvGrpSpPr>
          <p:cNvPr id="2030" name="Google Shape;2030;p23"/>
          <p:cNvGrpSpPr/>
          <p:nvPr/>
        </p:nvGrpSpPr>
        <p:grpSpPr>
          <a:xfrm>
            <a:off x="525000" y="89699"/>
            <a:ext cx="8094000" cy="4976201"/>
            <a:chOff x="525000" y="89699"/>
            <a:chExt cx="8094000" cy="4976201"/>
          </a:xfrm>
        </p:grpSpPr>
        <p:sp>
          <p:nvSpPr>
            <p:cNvPr id="2031" name="Google Shape;2031;p23"/>
            <p:cNvSpPr/>
            <p:nvPr/>
          </p:nvSpPr>
          <p:spPr>
            <a:xfrm>
              <a:off x="525000" y="324000"/>
              <a:ext cx="8094000" cy="4495500"/>
            </a:xfrm>
            <a:prstGeom prst="rect">
              <a:avLst/>
            </a:prstGeom>
            <a:solidFill>
              <a:schemeClr val="lt1"/>
            </a:solidFill>
            <a:ln>
              <a:noFill/>
            </a:ln>
            <a:effectLst>
              <a:outerShdw dist="95250" dir="2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23"/>
            <p:cNvSpPr/>
            <p:nvPr/>
          </p:nvSpPr>
          <p:spPr>
            <a:xfrm>
              <a:off x="796423" y="572909"/>
              <a:ext cx="7551153" cy="3997682"/>
            </a:xfrm>
            <a:custGeom>
              <a:avLst/>
              <a:gdLst/>
              <a:ahLst/>
              <a:cxnLst/>
              <a:rect l="l" t="t" r="r" b="b"/>
              <a:pathLst>
                <a:path w="134836" h="71384" extrusionOk="0">
                  <a:moveTo>
                    <a:pt x="4977" y="1"/>
                  </a:moveTo>
                  <a:lnTo>
                    <a:pt x="4957" y="536"/>
                  </a:lnTo>
                  <a:lnTo>
                    <a:pt x="4898" y="1032"/>
                  </a:lnTo>
                  <a:lnTo>
                    <a:pt x="4799" y="1527"/>
                  </a:lnTo>
                  <a:lnTo>
                    <a:pt x="4680" y="1983"/>
                  </a:lnTo>
                  <a:lnTo>
                    <a:pt x="4521" y="2420"/>
                  </a:lnTo>
                  <a:lnTo>
                    <a:pt x="4323" y="2816"/>
                  </a:lnTo>
                  <a:lnTo>
                    <a:pt x="4204" y="3015"/>
                  </a:lnTo>
                  <a:lnTo>
                    <a:pt x="4085" y="3193"/>
                  </a:lnTo>
                  <a:lnTo>
                    <a:pt x="3946" y="3371"/>
                  </a:lnTo>
                  <a:lnTo>
                    <a:pt x="3807" y="3550"/>
                  </a:lnTo>
                  <a:lnTo>
                    <a:pt x="3649" y="3709"/>
                  </a:lnTo>
                  <a:lnTo>
                    <a:pt x="3470" y="3847"/>
                  </a:lnTo>
                  <a:lnTo>
                    <a:pt x="3312" y="4006"/>
                  </a:lnTo>
                  <a:lnTo>
                    <a:pt x="3113" y="4125"/>
                  </a:lnTo>
                  <a:lnTo>
                    <a:pt x="2915" y="4264"/>
                  </a:lnTo>
                  <a:lnTo>
                    <a:pt x="2717" y="4363"/>
                  </a:lnTo>
                  <a:lnTo>
                    <a:pt x="2499" y="4482"/>
                  </a:lnTo>
                  <a:lnTo>
                    <a:pt x="2261" y="4581"/>
                  </a:lnTo>
                  <a:lnTo>
                    <a:pt x="2023" y="4660"/>
                  </a:lnTo>
                  <a:lnTo>
                    <a:pt x="1765" y="4740"/>
                  </a:lnTo>
                  <a:lnTo>
                    <a:pt x="1507" y="4799"/>
                  </a:lnTo>
                  <a:lnTo>
                    <a:pt x="1230" y="4859"/>
                  </a:lnTo>
                  <a:lnTo>
                    <a:pt x="952" y="4918"/>
                  </a:lnTo>
                  <a:lnTo>
                    <a:pt x="635" y="4938"/>
                  </a:lnTo>
                  <a:lnTo>
                    <a:pt x="337" y="4978"/>
                  </a:lnTo>
                  <a:lnTo>
                    <a:pt x="0" y="4978"/>
                  </a:lnTo>
                  <a:lnTo>
                    <a:pt x="0" y="27523"/>
                  </a:lnTo>
                  <a:lnTo>
                    <a:pt x="0" y="27919"/>
                  </a:lnTo>
                  <a:lnTo>
                    <a:pt x="0" y="43465"/>
                  </a:lnTo>
                  <a:lnTo>
                    <a:pt x="0" y="44615"/>
                  </a:lnTo>
                  <a:lnTo>
                    <a:pt x="0" y="66407"/>
                  </a:lnTo>
                  <a:lnTo>
                    <a:pt x="337" y="66407"/>
                  </a:lnTo>
                  <a:lnTo>
                    <a:pt x="635" y="66427"/>
                  </a:lnTo>
                  <a:lnTo>
                    <a:pt x="952" y="66466"/>
                  </a:lnTo>
                  <a:lnTo>
                    <a:pt x="1230" y="66526"/>
                  </a:lnTo>
                  <a:lnTo>
                    <a:pt x="1507" y="66566"/>
                  </a:lnTo>
                  <a:lnTo>
                    <a:pt x="1765" y="66645"/>
                  </a:lnTo>
                  <a:lnTo>
                    <a:pt x="2023" y="66724"/>
                  </a:lnTo>
                  <a:lnTo>
                    <a:pt x="2261" y="66804"/>
                  </a:lnTo>
                  <a:lnTo>
                    <a:pt x="2499" y="66903"/>
                  </a:lnTo>
                  <a:lnTo>
                    <a:pt x="2717" y="67002"/>
                  </a:lnTo>
                  <a:lnTo>
                    <a:pt x="2915" y="67121"/>
                  </a:lnTo>
                  <a:lnTo>
                    <a:pt x="3113" y="67240"/>
                  </a:lnTo>
                  <a:lnTo>
                    <a:pt x="3312" y="67379"/>
                  </a:lnTo>
                  <a:lnTo>
                    <a:pt x="3470" y="67517"/>
                  </a:lnTo>
                  <a:lnTo>
                    <a:pt x="3649" y="67676"/>
                  </a:lnTo>
                  <a:lnTo>
                    <a:pt x="3807" y="67835"/>
                  </a:lnTo>
                  <a:lnTo>
                    <a:pt x="3946" y="68013"/>
                  </a:lnTo>
                  <a:lnTo>
                    <a:pt x="4085" y="68192"/>
                  </a:lnTo>
                  <a:lnTo>
                    <a:pt x="4204" y="68370"/>
                  </a:lnTo>
                  <a:lnTo>
                    <a:pt x="4323" y="68548"/>
                  </a:lnTo>
                  <a:lnTo>
                    <a:pt x="4521" y="68965"/>
                  </a:lnTo>
                  <a:lnTo>
                    <a:pt x="4680" y="69401"/>
                  </a:lnTo>
                  <a:lnTo>
                    <a:pt x="4799" y="69857"/>
                  </a:lnTo>
                  <a:lnTo>
                    <a:pt x="4898" y="70333"/>
                  </a:lnTo>
                  <a:lnTo>
                    <a:pt x="4957" y="70849"/>
                  </a:lnTo>
                  <a:lnTo>
                    <a:pt x="4977" y="71384"/>
                  </a:lnTo>
                  <a:lnTo>
                    <a:pt x="129858" y="71384"/>
                  </a:lnTo>
                  <a:lnTo>
                    <a:pt x="129878" y="70928"/>
                  </a:lnTo>
                  <a:lnTo>
                    <a:pt x="129918" y="70472"/>
                  </a:lnTo>
                  <a:lnTo>
                    <a:pt x="129997" y="70036"/>
                  </a:lnTo>
                  <a:lnTo>
                    <a:pt x="130116" y="69599"/>
                  </a:lnTo>
                  <a:lnTo>
                    <a:pt x="130255" y="69163"/>
                  </a:lnTo>
                  <a:lnTo>
                    <a:pt x="130453" y="68767"/>
                  </a:lnTo>
                  <a:lnTo>
                    <a:pt x="130671" y="68370"/>
                  </a:lnTo>
                  <a:lnTo>
                    <a:pt x="130810" y="68192"/>
                  </a:lnTo>
                  <a:lnTo>
                    <a:pt x="130949" y="68013"/>
                  </a:lnTo>
                  <a:lnTo>
                    <a:pt x="131107" y="67835"/>
                  </a:lnTo>
                  <a:lnTo>
                    <a:pt x="131266" y="67676"/>
                  </a:lnTo>
                  <a:lnTo>
                    <a:pt x="131444" y="67517"/>
                  </a:lnTo>
                  <a:lnTo>
                    <a:pt x="131623" y="67379"/>
                  </a:lnTo>
                  <a:lnTo>
                    <a:pt x="131821" y="67240"/>
                  </a:lnTo>
                  <a:lnTo>
                    <a:pt x="132019" y="67101"/>
                  </a:lnTo>
                  <a:lnTo>
                    <a:pt x="132257" y="66982"/>
                  </a:lnTo>
                  <a:lnTo>
                    <a:pt x="132475" y="66863"/>
                  </a:lnTo>
                  <a:lnTo>
                    <a:pt x="132733" y="66764"/>
                  </a:lnTo>
                  <a:lnTo>
                    <a:pt x="132991" y="66685"/>
                  </a:lnTo>
                  <a:lnTo>
                    <a:pt x="133269" y="66605"/>
                  </a:lnTo>
                  <a:lnTo>
                    <a:pt x="133546" y="66526"/>
                  </a:lnTo>
                  <a:lnTo>
                    <a:pt x="133844" y="66486"/>
                  </a:lnTo>
                  <a:lnTo>
                    <a:pt x="134161" y="66447"/>
                  </a:lnTo>
                  <a:lnTo>
                    <a:pt x="134498" y="66407"/>
                  </a:lnTo>
                  <a:lnTo>
                    <a:pt x="134835" y="66407"/>
                  </a:lnTo>
                  <a:lnTo>
                    <a:pt x="134835" y="44615"/>
                  </a:lnTo>
                  <a:lnTo>
                    <a:pt x="134835" y="43465"/>
                  </a:lnTo>
                  <a:lnTo>
                    <a:pt x="134835" y="27919"/>
                  </a:lnTo>
                  <a:lnTo>
                    <a:pt x="134835" y="27523"/>
                  </a:lnTo>
                  <a:lnTo>
                    <a:pt x="134835" y="4978"/>
                  </a:lnTo>
                  <a:lnTo>
                    <a:pt x="134498" y="4958"/>
                  </a:lnTo>
                  <a:lnTo>
                    <a:pt x="134161" y="4938"/>
                  </a:lnTo>
                  <a:lnTo>
                    <a:pt x="133844" y="4898"/>
                  </a:lnTo>
                  <a:lnTo>
                    <a:pt x="133546" y="4839"/>
                  </a:lnTo>
                  <a:lnTo>
                    <a:pt x="133269" y="4779"/>
                  </a:lnTo>
                  <a:lnTo>
                    <a:pt x="132991" y="4700"/>
                  </a:lnTo>
                  <a:lnTo>
                    <a:pt x="132733" y="4621"/>
                  </a:lnTo>
                  <a:lnTo>
                    <a:pt x="132475" y="4502"/>
                  </a:lnTo>
                  <a:lnTo>
                    <a:pt x="132257" y="4403"/>
                  </a:lnTo>
                  <a:lnTo>
                    <a:pt x="132019" y="4284"/>
                  </a:lnTo>
                  <a:lnTo>
                    <a:pt x="131821" y="4145"/>
                  </a:lnTo>
                  <a:lnTo>
                    <a:pt x="131623" y="4006"/>
                  </a:lnTo>
                  <a:lnTo>
                    <a:pt x="131444" y="3867"/>
                  </a:lnTo>
                  <a:lnTo>
                    <a:pt x="131266" y="3709"/>
                  </a:lnTo>
                  <a:lnTo>
                    <a:pt x="131107" y="3530"/>
                  </a:lnTo>
                  <a:lnTo>
                    <a:pt x="130949" y="3371"/>
                  </a:lnTo>
                  <a:lnTo>
                    <a:pt x="130810" y="3193"/>
                  </a:lnTo>
                  <a:lnTo>
                    <a:pt x="130671" y="3015"/>
                  </a:lnTo>
                  <a:lnTo>
                    <a:pt x="130453" y="2618"/>
                  </a:lnTo>
                  <a:lnTo>
                    <a:pt x="130255" y="2202"/>
                  </a:lnTo>
                  <a:lnTo>
                    <a:pt x="130116" y="1785"/>
                  </a:lnTo>
                  <a:lnTo>
                    <a:pt x="129997" y="1349"/>
                  </a:lnTo>
                  <a:lnTo>
                    <a:pt x="129918" y="913"/>
                  </a:lnTo>
                  <a:lnTo>
                    <a:pt x="129878" y="457"/>
                  </a:lnTo>
                  <a:lnTo>
                    <a:pt x="12985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33" name="Google Shape;2033;p23"/>
            <p:cNvGrpSpPr/>
            <p:nvPr/>
          </p:nvGrpSpPr>
          <p:grpSpPr>
            <a:xfrm>
              <a:off x="634265" y="403383"/>
              <a:ext cx="7875470" cy="4336733"/>
              <a:chOff x="259982" y="197279"/>
              <a:chExt cx="8624037" cy="4748941"/>
            </a:xfrm>
          </p:grpSpPr>
          <p:sp>
            <p:nvSpPr>
              <p:cNvPr id="2034" name="Google Shape;2034;p23"/>
              <p:cNvSpPr/>
              <p:nvPr/>
            </p:nvSpPr>
            <p:spPr>
              <a:xfrm>
                <a:off x="259982" y="197279"/>
                <a:ext cx="8624037" cy="4748941"/>
              </a:xfrm>
              <a:custGeom>
                <a:avLst/>
                <a:gdLst/>
                <a:ahLst/>
                <a:cxnLst/>
                <a:rect l="l" t="t" r="r" b="b"/>
                <a:pathLst>
                  <a:path w="230867" h="127130" extrusionOk="0">
                    <a:moveTo>
                      <a:pt x="220824" y="1588"/>
                    </a:moveTo>
                    <a:lnTo>
                      <a:pt x="220921" y="2495"/>
                    </a:lnTo>
                    <a:lnTo>
                      <a:pt x="221083" y="3369"/>
                    </a:lnTo>
                    <a:lnTo>
                      <a:pt x="221277" y="4179"/>
                    </a:lnTo>
                    <a:lnTo>
                      <a:pt x="221569" y="4957"/>
                    </a:lnTo>
                    <a:lnTo>
                      <a:pt x="221893" y="5670"/>
                    </a:lnTo>
                    <a:lnTo>
                      <a:pt x="222282" y="6318"/>
                    </a:lnTo>
                    <a:lnTo>
                      <a:pt x="222768" y="6966"/>
                    </a:lnTo>
                    <a:lnTo>
                      <a:pt x="223254" y="7516"/>
                    </a:lnTo>
                    <a:lnTo>
                      <a:pt x="223837" y="8035"/>
                    </a:lnTo>
                    <a:lnTo>
                      <a:pt x="224452" y="8488"/>
                    </a:lnTo>
                    <a:lnTo>
                      <a:pt x="225133" y="8877"/>
                    </a:lnTo>
                    <a:lnTo>
                      <a:pt x="225878" y="9233"/>
                    </a:lnTo>
                    <a:lnTo>
                      <a:pt x="226655" y="9525"/>
                    </a:lnTo>
                    <a:lnTo>
                      <a:pt x="227465" y="9752"/>
                    </a:lnTo>
                    <a:lnTo>
                      <a:pt x="228340" y="9914"/>
                    </a:lnTo>
                    <a:lnTo>
                      <a:pt x="229280" y="10011"/>
                    </a:lnTo>
                    <a:lnTo>
                      <a:pt x="229280" y="63500"/>
                    </a:lnTo>
                    <a:lnTo>
                      <a:pt x="229280" y="63630"/>
                    </a:lnTo>
                    <a:lnTo>
                      <a:pt x="229280" y="117119"/>
                    </a:lnTo>
                    <a:lnTo>
                      <a:pt x="228340" y="117216"/>
                    </a:lnTo>
                    <a:lnTo>
                      <a:pt x="227465" y="117378"/>
                    </a:lnTo>
                    <a:lnTo>
                      <a:pt x="226655" y="117605"/>
                    </a:lnTo>
                    <a:lnTo>
                      <a:pt x="225878" y="117896"/>
                    </a:lnTo>
                    <a:lnTo>
                      <a:pt x="225133" y="118253"/>
                    </a:lnTo>
                    <a:lnTo>
                      <a:pt x="224452" y="118641"/>
                    </a:lnTo>
                    <a:lnTo>
                      <a:pt x="223837" y="119095"/>
                    </a:lnTo>
                    <a:lnTo>
                      <a:pt x="223254" y="119613"/>
                    </a:lnTo>
                    <a:lnTo>
                      <a:pt x="222768" y="120164"/>
                    </a:lnTo>
                    <a:lnTo>
                      <a:pt x="222282" y="120812"/>
                    </a:lnTo>
                    <a:lnTo>
                      <a:pt x="221893" y="121460"/>
                    </a:lnTo>
                    <a:lnTo>
                      <a:pt x="221569" y="122173"/>
                    </a:lnTo>
                    <a:lnTo>
                      <a:pt x="221277" y="122950"/>
                    </a:lnTo>
                    <a:lnTo>
                      <a:pt x="221083" y="123760"/>
                    </a:lnTo>
                    <a:lnTo>
                      <a:pt x="220921" y="124635"/>
                    </a:lnTo>
                    <a:lnTo>
                      <a:pt x="220824" y="125542"/>
                    </a:lnTo>
                    <a:lnTo>
                      <a:pt x="10011" y="125542"/>
                    </a:lnTo>
                    <a:lnTo>
                      <a:pt x="9914" y="124603"/>
                    </a:lnTo>
                    <a:lnTo>
                      <a:pt x="9752" y="123728"/>
                    </a:lnTo>
                    <a:lnTo>
                      <a:pt x="9557" y="122918"/>
                    </a:lnTo>
                    <a:lnTo>
                      <a:pt x="9266" y="122140"/>
                    </a:lnTo>
                    <a:lnTo>
                      <a:pt x="8942" y="121395"/>
                    </a:lnTo>
                    <a:lnTo>
                      <a:pt x="8553" y="120747"/>
                    </a:lnTo>
                    <a:lnTo>
                      <a:pt x="8326" y="120423"/>
                    </a:lnTo>
                    <a:lnTo>
                      <a:pt x="8099" y="120132"/>
                    </a:lnTo>
                    <a:lnTo>
                      <a:pt x="7840" y="119840"/>
                    </a:lnTo>
                    <a:lnTo>
                      <a:pt x="7581" y="119548"/>
                    </a:lnTo>
                    <a:lnTo>
                      <a:pt x="7322" y="119289"/>
                    </a:lnTo>
                    <a:lnTo>
                      <a:pt x="7030" y="119063"/>
                    </a:lnTo>
                    <a:lnTo>
                      <a:pt x="6415" y="118609"/>
                    </a:lnTo>
                    <a:lnTo>
                      <a:pt x="5734" y="118220"/>
                    </a:lnTo>
                    <a:lnTo>
                      <a:pt x="5022" y="117864"/>
                    </a:lnTo>
                    <a:lnTo>
                      <a:pt x="4244" y="117605"/>
                    </a:lnTo>
                    <a:lnTo>
                      <a:pt x="3402" y="117378"/>
                    </a:lnTo>
                    <a:lnTo>
                      <a:pt x="2527" y="117216"/>
                    </a:lnTo>
                    <a:lnTo>
                      <a:pt x="1587" y="117119"/>
                    </a:lnTo>
                    <a:lnTo>
                      <a:pt x="1587" y="63630"/>
                    </a:lnTo>
                    <a:lnTo>
                      <a:pt x="1587" y="63500"/>
                    </a:lnTo>
                    <a:lnTo>
                      <a:pt x="1587" y="10011"/>
                    </a:lnTo>
                    <a:lnTo>
                      <a:pt x="2527" y="9914"/>
                    </a:lnTo>
                    <a:lnTo>
                      <a:pt x="3402" y="9752"/>
                    </a:lnTo>
                    <a:lnTo>
                      <a:pt x="4244" y="9525"/>
                    </a:lnTo>
                    <a:lnTo>
                      <a:pt x="5022" y="9266"/>
                    </a:lnTo>
                    <a:lnTo>
                      <a:pt x="5734" y="8909"/>
                    </a:lnTo>
                    <a:lnTo>
                      <a:pt x="6415" y="8521"/>
                    </a:lnTo>
                    <a:lnTo>
                      <a:pt x="7030" y="8067"/>
                    </a:lnTo>
                    <a:lnTo>
                      <a:pt x="7322" y="7840"/>
                    </a:lnTo>
                    <a:lnTo>
                      <a:pt x="7581" y="7581"/>
                    </a:lnTo>
                    <a:lnTo>
                      <a:pt x="7840" y="7290"/>
                    </a:lnTo>
                    <a:lnTo>
                      <a:pt x="8099" y="6998"/>
                    </a:lnTo>
                    <a:lnTo>
                      <a:pt x="8326" y="6706"/>
                    </a:lnTo>
                    <a:lnTo>
                      <a:pt x="8553" y="6382"/>
                    </a:lnTo>
                    <a:lnTo>
                      <a:pt x="8942" y="5734"/>
                    </a:lnTo>
                    <a:lnTo>
                      <a:pt x="9266" y="4989"/>
                    </a:lnTo>
                    <a:lnTo>
                      <a:pt x="9557" y="4212"/>
                    </a:lnTo>
                    <a:lnTo>
                      <a:pt x="9752" y="3402"/>
                    </a:lnTo>
                    <a:lnTo>
                      <a:pt x="9914" y="2527"/>
                    </a:lnTo>
                    <a:lnTo>
                      <a:pt x="10011" y="1588"/>
                    </a:lnTo>
                    <a:close/>
                    <a:moveTo>
                      <a:pt x="8488" y="0"/>
                    </a:moveTo>
                    <a:lnTo>
                      <a:pt x="8456" y="778"/>
                    </a:lnTo>
                    <a:lnTo>
                      <a:pt x="8423" y="1685"/>
                    </a:lnTo>
                    <a:lnTo>
                      <a:pt x="8326" y="2527"/>
                    </a:lnTo>
                    <a:lnTo>
                      <a:pt x="8164" y="3337"/>
                    </a:lnTo>
                    <a:lnTo>
                      <a:pt x="7937" y="4082"/>
                    </a:lnTo>
                    <a:lnTo>
                      <a:pt x="7646" y="4763"/>
                    </a:lnTo>
                    <a:lnTo>
                      <a:pt x="7484" y="5054"/>
                    </a:lnTo>
                    <a:lnTo>
                      <a:pt x="7322" y="5378"/>
                    </a:lnTo>
                    <a:lnTo>
                      <a:pt x="7128" y="5670"/>
                    </a:lnTo>
                    <a:lnTo>
                      <a:pt x="6933" y="5929"/>
                    </a:lnTo>
                    <a:lnTo>
                      <a:pt x="6706" y="6220"/>
                    </a:lnTo>
                    <a:lnTo>
                      <a:pt x="6480" y="6447"/>
                    </a:lnTo>
                    <a:lnTo>
                      <a:pt x="6220" y="6674"/>
                    </a:lnTo>
                    <a:lnTo>
                      <a:pt x="5961" y="6901"/>
                    </a:lnTo>
                    <a:lnTo>
                      <a:pt x="5670" y="7095"/>
                    </a:lnTo>
                    <a:lnTo>
                      <a:pt x="5378" y="7290"/>
                    </a:lnTo>
                    <a:lnTo>
                      <a:pt x="5086" y="7484"/>
                    </a:lnTo>
                    <a:lnTo>
                      <a:pt x="4762" y="7646"/>
                    </a:lnTo>
                    <a:lnTo>
                      <a:pt x="4082" y="7905"/>
                    </a:lnTo>
                    <a:lnTo>
                      <a:pt x="3337" y="8132"/>
                    </a:lnTo>
                    <a:lnTo>
                      <a:pt x="2559" y="8294"/>
                    </a:lnTo>
                    <a:lnTo>
                      <a:pt x="1685" y="8423"/>
                    </a:lnTo>
                    <a:lnTo>
                      <a:pt x="778" y="8456"/>
                    </a:lnTo>
                    <a:lnTo>
                      <a:pt x="0" y="8488"/>
                    </a:lnTo>
                    <a:lnTo>
                      <a:pt x="0" y="63500"/>
                    </a:lnTo>
                    <a:lnTo>
                      <a:pt x="0" y="63630"/>
                    </a:lnTo>
                    <a:lnTo>
                      <a:pt x="0" y="118641"/>
                    </a:lnTo>
                    <a:lnTo>
                      <a:pt x="778" y="118674"/>
                    </a:lnTo>
                    <a:lnTo>
                      <a:pt x="1685" y="118706"/>
                    </a:lnTo>
                    <a:lnTo>
                      <a:pt x="2559" y="118803"/>
                    </a:lnTo>
                    <a:lnTo>
                      <a:pt x="3337" y="118998"/>
                    </a:lnTo>
                    <a:lnTo>
                      <a:pt x="4082" y="119192"/>
                    </a:lnTo>
                    <a:lnTo>
                      <a:pt x="4762" y="119484"/>
                    </a:lnTo>
                    <a:lnTo>
                      <a:pt x="5086" y="119646"/>
                    </a:lnTo>
                    <a:lnTo>
                      <a:pt x="5378" y="119840"/>
                    </a:lnTo>
                    <a:lnTo>
                      <a:pt x="5670" y="120002"/>
                    </a:lnTo>
                    <a:lnTo>
                      <a:pt x="5961" y="120229"/>
                    </a:lnTo>
                    <a:lnTo>
                      <a:pt x="6220" y="120456"/>
                    </a:lnTo>
                    <a:lnTo>
                      <a:pt x="6480" y="120682"/>
                    </a:lnTo>
                    <a:lnTo>
                      <a:pt x="6706" y="120909"/>
                    </a:lnTo>
                    <a:lnTo>
                      <a:pt x="6933" y="121201"/>
                    </a:lnTo>
                    <a:lnTo>
                      <a:pt x="7128" y="121460"/>
                    </a:lnTo>
                    <a:lnTo>
                      <a:pt x="7322" y="121752"/>
                    </a:lnTo>
                    <a:lnTo>
                      <a:pt x="7484" y="122043"/>
                    </a:lnTo>
                    <a:lnTo>
                      <a:pt x="7646" y="122367"/>
                    </a:lnTo>
                    <a:lnTo>
                      <a:pt x="7937" y="123047"/>
                    </a:lnTo>
                    <a:lnTo>
                      <a:pt x="8164" y="123793"/>
                    </a:lnTo>
                    <a:lnTo>
                      <a:pt x="8326" y="124603"/>
                    </a:lnTo>
                    <a:lnTo>
                      <a:pt x="8423" y="125445"/>
                    </a:lnTo>
                    <a:lnTo>
                      <a:pt x="8456" y="126352"/>
                    </a:lnTo>
                    <a:lnTo>
                      <a:pt x="8488" y="127130"/>
                    </a:lnTo>
                    <a:lnTo>
                      <a:pt x="222411" y="127130"/>
                    </a:lnTo>
                    <a:lnTo>
                      <a:pt x="222411" y="126320"/>
                    </a:lnTo>
                    <a:lnTo>
                      <a:pt x="222411" y="125866"/>
                    </a:lnTo>
                    <a:lnTo>
                      <a:pt x="222444" y="125348"/>
                    </a:lnTo>
                    <a:lnTo>
                      <a:pt x="222508" y="124797"/>
                    </a:lnTo>
                    <a:lnTo>
                      <a:pt x="222606" y="124214"/>
                    </a:lnTo>
                    <a:lnTo>
                      <a:pt x="222768" y="123598"/>
                    </a:lnTo>
                    <a:lnTo>
                      <a:pt x="222994" y="122950"/>
                    </a:lnTo>
                    <a:lnTo>
                      <a:pt x="223286" y="122335"/>
                    </a:lnTo>
                    <a:lnTo>
                      <a:pt x="223448" y="122011"/>
                    </a:lnTo>
                    <a:lnTo>
                      <a:pt x="223642" y="121719"/>
                    </a:lnTo>
                    <a:lnTo>
                      <a:pt x="223837" y="121395"/>
                    </a:lnTo>
                    <a:lnTo>
                      <a:pt x="224063" y="121104"/>
                    </a:lnTo>
                    <a:lnTo>
                      <a:pt x="224323" y="120844"/>
                    </a:lnTo>
                    <a:lnTo>
                      <a:pt x="224614" y="120553"/>
                    </a:lnTo>
                    <a:lnTo>
                      <a:pt x="224906" y="120294"/>
                    </a:lnTo>
                    <a:lnTo>
                      <a:pt x="225230" y="120034"/>
                    </a:lnTo>
                    <a:lnTo>
                      <a:pt x="225586" y="119808"/>
                    </a:lnTo>
                    <a:lnTo>
                      <a:pt x="225943" y="119613"/>
                    </a:lnTo>
                    <a:lnTo>
                      <a:pt x="226364" y="119419"/>
                    </a:lnTo>
                    <a:lnTo>
                      <a:pt x="226785" y="119224"/>
                    </a:lnTo>
                    <a:lnTo>
                      <a:pt x="227271" y="119063"/>
                    </a:lnTo>
                    <a:lnTo>
                      <a:pt x="227757" y="118933"/>
                    </a:lnTo>
                    <a:lnTo>
                      <a:pt x="228275" y="118836"/>
                    </a:lnTo>
                    <a:lnTo>
                      <a:pt x="228858" y="118739"/>
                    </a:lnTo>
                    <a:lnTo>
                      <a:pt x="229442" y="118706"/>
                    </a:lnTo>
                    <a:lnTo>
                      <a:pt x="230089" y="118674"/>
                    </a:lnTo>
                    <a:lnTo>
                      <a:pt x="230867" y="118641"/>
                    </a:lnTo>
                    <a:lnTo>
                      <a:pt x="230867" y="63630"/>
                    </a:lnTo>
                    <a:lnTo>
                      <a:pt x="230867" y="63500"/>
                    </a:lnTo>
                    <a:lnTo>
                      <a:pt x="230867" y="8488"/>
                    </a:lnTo>
                    <a:lnTo>
                      <a:pt x="230089" y="8456"/>
                    </a:lnTo>
                    <a:lnTo>
                      <a:pt x="229442" y="8423"/>
                    </a:lnTo>
                    <a:lnTo>
                      <a:pt x="228858" y="8391"/>
                    </a:lnTo>
                    <a:lnTo>
                      <a:pt x="228275" y="8294"/>
                    </a:lnTo>
                    <a:lnTo>
                      <a:pt x="227757" y="8197"/>
                    </a:lnTo>
                    <a:lnTo>
                      <a:pt x="227271" y="8067"/>
                    </a:lnTo>
                    <a:lnTo>
                      <a:pt x="226785" y="7905"/>
                    </a:lnTo>
                    <a:lnTo>
                      <a:pt x="226364" y="7711"/>
                    </a:lnTo>
                    <a:lnTo>
                      <a:pt x="225943" y="7516"/>
                    </a:lnTo>
                    <a:lnTo>
                      <a:pt x="225586" y="7322"/>
                    </a:lnTo>
                    <a:lnTo>
                      <a:pt x="225230" y="7063"/>
                    </a:lnTo>
                    <a:lnTo>
                      <a:pt x="224906" y="6836"/>
                    </a:lnTo>
                    <a:lnTo>
                      <a:pt x="224614" y="6577"/>
                    </a:lnTo>
                    <a:lnTo>
                      <a:pt x="224323" y="6285"/>
                    </a:lnTo>
                    <a:lnTo>
                      <a:pt x="224063" y="6026"/>
                    </a:lnTo>
                    <a:lnTo>
                      <a:pt x="223837" y="5734"/>
                    </a:lnTo>
                    <a:lnTo>
                      <a:pt x="223642" y="5410"/>
                    </a:lnTo>
                    <a:lnTo>
                      <a:pt x="223448" y="5119"/>
                    </a:lnTo>
                    <a:lnTo>
                      <a:pt x="223286" y="4795"/>
                    </a:lnTo>
                    <a:lnTo>
                      <a:pt x="222994" y="4179"/>
                    </a:lnTo>
                    <a:lnTo>
                      <a:pt x="222768" y="3531"/>
                    </a:lnTo>
                    <a:lnTo>
                      <a:pt x="222606" y="2916"/>
                    </a:lnTo>
                    <a:lnTo>
                      <a:pt x="222508" y="2333"/>
                    </a:lnTo>
                    <a:lnTo>
                      <a:pt x="222444" y="1782"/>
                    </a:lnTo>
                    <a:lnTo>
                      <a:pt x="222411" y="1264"/>
                    </a:lnTo>
                    <a:lnTo>
                      <a:pt x="222411" y="810"/>
                    </a:lnTo>
                    <a:lnTo>
                      <a:pt x="2224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23"/>
              <p:cNvSpPr/>
              <p:nvPr/>
            </p:nvSpPr>
            <p:spPr>
              <a:xfrm>
                <a:off x="311698" y="222175"/>
                <a:ext cx="168000" cy="168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23"/>
              <p:cNvSpPr/>
              <p:nvPr/>
            </p:nvSpPr>
            <p:spPr>
              <a:xfrm>
                <a:off x="8693698" y="222175"/>
                <a:ext cx="168000" cy="168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23"/>
              <p:cNvSpPr/>
              <p:nvPr/>
            </p:nvSpPr>
            <p:spPr>
              <a:xfrm>
                <a:off x="311698" y="4717975"/>
                <a:ext cx="168000" cy="168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23"/>
              <p:cNvSpPr/>
              <p:nvPr/>
            </p:nvSpPr>
            <p:spPr>
              <a:xfrm>
                <a:off x="8693698" y="4717975"/>
                <a:ext cx="168000" cy="168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9" name="Google Shape;2039;p23"/>
            <p:cNvGrpSpPr/>
            <p:nvPr/>
          </p:nvGrpSpPr>
          <p:grpSpPr>
            <a:xfrm>
              <a:off x="872400" y="89699"/>
              <a:ext cx="7399200" cy="4976201"/>
              <a:chOff x="872400" y="89699"/>
              <a:chExt cx="7399200" cy="4976201"/>
            </a:xfrm>
          </p:grpSpPr>
          <p:grpSp>
            <p:nvGrpSpPr>
              <p:cNvPr id="2040" name="Google Shape;2040;p23"/>
              <p:cNvGrpSpPr/>
              <p:nvPr/>
            </p:nvGrpSpPr>
            <p:grpSpPr>
              <a:xfrm>
                <a:off x="872400" y="89699"/>
                <a:ext cx="7399200" cy="170700"/>
                <a:chOff x="825125" y="94600"/>
                <a:chExt cx="7399200" cy="170700"/>
              </a:xfrm>
            </p:grpSpPr>
            <p:sp>
              <p:nvSpPr>
                <p:cNvPr id="2041" name="Google Shape;2041;p23"/>
                <p:cNvSpPr/>
                <p:nvPr/>
              </p:nvSpPr>
              <p:spPr>
                <a:xfrm>
                  <a:off x="825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23"/>
                <p:cNvSpPr/>
                <p:nvPr/>
              </p:nvSpPr>
              <p:spPr>
                <a:xfrm>
                  <a:off x="1053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23"/>
                <p:cNvSpPr/>
                <p:nvPr/>
              </p:nvSpPr>
              <p:spPr>
                <a:xfrm>
                  <a:off x="1282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23"/>
                <p:cNvSpPr/>
                <p:nvPr/>
              </p:nvSpPr>
              <p:spPr>
                <a:xfrm>
                  <a:off x="1510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23"/>
                <p:cNvSpPr/>
                <p:nvPr/>
              </p:nvSpPr>
              <p:spPr>
                <a:xfrm>
                  <a:off x="1739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23"/>
                <p:cNvSpPr/>
                <p:nvPr/>
              </p:nvSpPr>
              <p:spPr>
                <a:xfrm>
                  <a:off x="1968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23"/>
                <p:cNvSpPr/>
                <p:nvPr/>
              </p:nvSpPr>
              <p:spPr>
                <a:xfrm>
                  <a:off x="2196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23"/>
                <p:cNvSpPr/>
                <p:nvPr/>
              </p:nvSpPr>
              <p:spPr>
                <a:xfrm>
                  <a:off x="2425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23"/>
                <p:cNvSpPr/>
                <p:nvPr/>
              </p:nvSpPr>
              <p:spPr>
                <a:xfrm>
                  <a:off x="2653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23"/>
                <p:cNvSpPr/>
                <p:nvPr/>
              </p:nvSpPr>
              <p:spPr>
                <a:xfrm>
                  <a:off x="2882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23"/>
                <p:cNvSpPr/>
                <p:nvPr/>
              </p:nvSpPr>
              <p:spPr>
                <a:xfrm>
                  <a:off x="3111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23"/>
                <p:cNvSpPr/>
                <p:nvPr/>
              </p:nvSpPr>
              <p:spPr>
                <a:xfrm>
                  <a:off x="3339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23"/>
                <p:cNvSpPr/>
                <p:nvPr/>
              </p:nvSpPr>
              <p:spPr>
                <a:xfrm>
                  <a:off x="3568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23"/>
                <p:cNvSpPr/>
                <p:nvPr/>
              </p:nvSpPr>
              <p:spPr>
                <a:xfrm>
                  <a:off x="3796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23"/>
                <p:cNvSpPr/>
                <p:nvPr/>
              </p:nvSpPr>
              <p:spPr>
                <a:xfrm>
                  <a:off x="4025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23"/>
                <p:cNvSpPr/>
                <p:nvPr/>
              </p:nvSpPr>
              <p:spPr>
                <a:xfrm>
                  <a:off x="4254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23"/>
                <p:cNvSpPr/>
                <p:nvPr/>
              </p:nvSpPr>
              <p:spPr>
                <a:xfrm>
                  <a:off x="4482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23"/>
                <p:cNvSpPr/>
                <p:nvPr/>
              </p:nvSpPr>
              <p:spPr>
                <a:xfrm>
                  <a:off x="4711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23"/>
                <p:cNvSpPr/>
                <p:nvPr/>
              </p:nvSpPr>
              <p:spPr>
                <a:xfrm>
                  <a:off x="4939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23"/>
                <p:cNvSpPr/>
                <p:nvPr/>
              </p:nvSpPr>
              <p:spPr>
                <a:xfrm>
                  <a:off x="5168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23"/>
                <p:cNvSpPr/>
                <p:nvPr/>
              </p:nvSpPr>
              <p:spPr>
                <a:xfrm>
                  <a:off x="5397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23"/>
                <p:cNvSpPr/>
                <p:nvPr/>
              </p:nvSpPr>
              <p:spPr>
                <a:xfrm>
                  <a:off x="5625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23"/>
                <p:cNvSpPr/>
                <p:nvPr/>
              </p:nvSpPr>
              <p:spPr>
                <a:xfrm>
                  <a:off x="5854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23"/>
                <p:cNvSpPr/>
                <p:nvPr/>
              </p:nvSpPr>
              <p:spPr>
                <a:xfrm>
                  <a:off x="6082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23"/>
                <p:cNvSpPr/>
                <p:nvPr/>
              </p:nvSpPr>
              <p:spPr>
                <a:xfrm>
                  <a:off x="6311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23"/>
                <p:cNvSpPr/>
                <p:nvPr/>
              </p:nvSpPr>
              <p:spPr>
                <a:xfrm>
                  <a:off x="6540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23"/>
                <p:cNvSpPr/>
                <p:nvPr/>
              </p:nvSpPr>
              <p:spPr>
                <a:xfrm>
                  <a:off x="6768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23"/>
                <p:cNvSpPr/>
                <p:nvPr/>
              </p:nvSpPr>
              <p:spPr>
                <a:xfrm>
                  <a:off x="6997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23"/>
                <p:cNvSpPr/>
                <p:nvPr/>
              </p:nvSpPr>
              <p:spPr>
                <a:xfrm>
                  <a:off x="7225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23"/>
                <p:cNvSpPr/>
                <p:nvPr/>
              </p:nvSpPr>
              <p:spPr>
                <a:xfrm>
                  <a:off x="7454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23"/>
                <p:cNvSpPr/>
                <p:nvPr/>
              </p:nvSpPr>
              <p:spPr>
                <a:xfrm>
                  <a:off x="7683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23"/>
                <p:cNvSpPr/>
                <p:nvPr/>
              </p:nvSpPr>
              <p:spPr>
                <a:xfrm>
                  <a:off x="7911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23"/>
                <p:cNvSpPr/>
                <p:nvPr/>
              </p:nvSpPr>
              <p:spPr>
                <a:xfrm>
                  <a:off x="8140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4" name="Google Shape;2074;p23"/>
              <p:cNvGrpSpPr/>
              <p:nvPr/>
            </p:nvGrpSpPr>
            <p:grpSpPr>
              <a:xfrm>
                <a:off x="872400" y="4895200"/>
                <a:ext cx="7399200" cy="170700"/>
                <a:chOff x="825125" y="94600"/>
                <a:chExt cx="7399200" cy="170700"/>
              </a:xfrm>
            </p:grpSpPr>
            <p:sp>
              <p:nvSpPr>
                <p:cNvPr id="2075" name="Google Shape;2075;p23"/>
                <p:cNvSpPr/>
                <p:nvPr/>
              </p:nvSpPr>
              <p:spPr>
                <a:xfrm>
                  <a:off x="825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23"/>
                <p:cNvSpPr/>
                <p:nvPr/>
              </p:nvSpPr>
              <p:spPr>
                <a:xfrm>
                  <a:off x="1053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23"/>
                <p:cNvSpPr/>
                <p:nvPr/>
              </p:nvSpPr>
              <p:spPr>
                <a:xfrm>
                  <a:off x="1282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23"/>
                <p:cNvSpPr/>
                <p:nvPr/>
              </p:nvSpPr>
              <p:spPr>
                <a:xfrm>
                  <a:off x="1510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23"/>
                <p:cNvSpPr/>
                <p:nvPr/>
              </p:nvSpPr>
              <p:spPr>
                <a:xfrm>
                  <a:off x="1739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23"/>
                <p:cNvSpPr/>
                <p:nvPr/>
              </p:nvSpPr>
              <p:spPr>
                <a:xfrm>
                  <a:off x="1968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23"/>
                <p:cNvSpPr/>
                <p:nvPr/>
              </p:nvSpPr>
              <p:spPr>
                <a:xfrm>
                  <a:off x="2196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23"/>
                <p:cNvSpPr/>
                <p:nvPr/>
              </p:nvSpPr>
              <p:spPr>
                <a:xfrm>
                  <a:off x="2425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23"/>
                <p:cNvSpPr/>
                <p:nvPr/>
              </p:nvSpPr>
              <p:spPr>
                <a:xfrm>
                  <a:off x="2653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23"/>
                <p:cNvSpPr/>
                <p:nvPr/>
              </p:nvSpPr>
              <p:spPr>
                <a:xfrm>
                  <a:off x="2882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23"/>
                <p:cNvSpPr/>
                <p:nvPr/>
              </p:nvSpPr>
              <p:spPr>
                <a:xfrm>
                  <a:off x="3111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23"/>
                <p:cNvSpPr/>
                <p:nvPr/>
              </p:nvSpPr>
              <p:spPr>
                <a:xfrm>
                  <a:off x="3339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23"/>
                <p:cNvSpPr/>
                <p:nvPr/>
              </p:nvSpPr>
              <p:spPr>
                <a:xfrm>
                  <a:off x="3568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23"/>
                <p:cNvSpPr/>
                <p:nvPr/>
              </p:nvSpPr>
              <p:spPr>
                <a:xfrm>
                  <a:off x="3796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23"/>
                <p:cNvSpPr/>
                <p:nvPr/>
              </p:nvSpPr>
              <p:spPr>
                <a:xfrm>
                  <a:off x="4025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23"/>
                <p:cNvSpPr/>
                <p:nvPr/>
              </p:nvSpPr>
              <p:spPr>
                <a:xfrm>
                  <a:off x="4254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23"/>
                <p:cNvSpPr/>
                <p:nvPr/>
              </p:nvSpPr>
              <p:spPr>
                <a:xfrm>
                  <a:off x="4482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23"/>
                <p:cNvSpPr/>
                <p:nvPr/>
              </p:nvSpPr>
              <p:spPr>
                <a:xfrm>
                  <a:off x="4711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23"/>
                <p:cNvSpPr/>
                <p:nvPr/>
              </p:nvSpPr>
              <p:spPr>
                <a:xfrm>
                  <a:off x="4939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23"/>
                <p:cNvSpPr/>
                <p:nvPr/>
              </p:nvSpPr>
              <p:spPr>
                <a:xfrm>
                  <a:off x="5168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23"/>
                <p:cNvSpPr/>
                <p:nvPr/>
              </p:nvSpPr>
              <p:spPr>
                <a:xfrm>
                  <a:off x="5397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23"/>
                <p:cNvSpPr/>
                <p:nvPr/>
              </p:nvSpPr>
              <p:spPr>
                <a:xfrm>
                  <a:off x="5625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23"/>
                <p:cNvSpPr/>
                <p:nvPr/>
              </p:nvSpPr>
              <p:spPr>
                <a:xfrm>
                  <a:off x="5854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23"/>
                <p:cNvSpPr/>
                <p:nvPr/>
              </p:nvSpPr>
              <p:spPr>
                <a:xfrm>
                  <a:off x="6082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23"/>
                <p:cNvSpPr/>
                <p:nvPr/>
              </p:nvSpPr>
              <p:spPr>
                <a:xfrm>
                  <a:off x="6311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23"/>
                <p:cNvSpPr/>
                <p:nvPr/>
              </p:nvSpPr>
              <p:spPr>
                <a:xfrm>
                  <a:off x="6540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23"/>
                <p:cNvSpPr/>
                <p:nvPr/>
              </p:nvSpPr>
              <p:spPr>
                <a:xfrm>
                  <a:off x="6768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23"/>
                <p:cNvSpPr/>
                <p:nvPr/>
              </p:nvSpPr>
              <p:spPr>
                <a:xfrm>
                  <a:off x="6997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23"/>
                <p:cNvSpPr/>
                <p:nvPr/>
              </p:nvSpPr>
              <p:spPr>
                <a:xfrm>
                  <a:off x="7225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23"/>
                <p:cNvSpPr/>
                <p:nvPr/>
              </p:nvSpPr>
              <p:spPr>
                <a:xfrm>
                  <a:off x="7454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23"/>
                <p:cNvSpPr/>
                <p:nvPr/>
              </p:nvSpPr>
              <p:spPr>
                <a:xfrm>
                  <a:off x="7683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23"/>
                <p:cNvSpPr/>
                <p:nvPr/>
              </p:nvSpPr>
              <p:spPr>
                <a:xfrm>
                  <a:off x="7911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23"/>
                <p:cNvSpPr/>
                <p:nvPr/>
              </p:nvSpPr>
              <p:spPr>
                <a:xfrm>
                  <a:off x="8140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108" name="Google Shape;2108;p23"/>
          <p:cNvSpPr txBox="1">
            <a:spLocks noGrp="1"/>
          </p:cNvSpPr>
          <p:nvPr>
            <p:ph type="subTitle" idx="1"/>
          </p:nvPr>
        </p:nvSpPr>
        <p:spPr>
          <a:xfrm>
            <a:off x="854433" y="2852928"/>
            <a:ext cx="2011800" cy="36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000" b="1">
                <a:latin typeface="Playfair Display"/>
                <a:ea typeface="Playfair Display"/>
                <a:cs typeface="Playfair Display"/>
                <a:sym typeface="Playfair Display"/>
              </a:defRPr>
            </a:lvl1pPr>
            <a:lvl2pPr lvl="1" algn="ctr" rtl="0">
              <a:lnSpc>
                <a:spcPct val="100000"/>
              </a:lnSpc>
              <a:spcBef>
                <a:spcPts val="0"/>
              </a:spcBef>
              <a:spcAft>
                <a:spcPts val="0"/>
              </a:spcAft>
              <a:buNone/>
              <a:defRPr sz="2000" b="1">
                <a:latin typeface="Playfair Display"/>
                <a:ea typeface="Playfair Display"/>
                <a:cs typeface="Playfair Display"/>
                <a:sym typeface="Playfair Display"/>
              </a:defRPr>
            </a:lvl2pPr>
            <a:lvl3pPr lvl="2" algn="ctr" rtl="0">
              <a:lnSpc>
                <a:spcPct val="100000"/>
              </a:lnSpc>
              <a:spcBef>
                <a:spcPts val="0"/>
              </a:spcBef>
              <a:spcAft>
                <a:spcPts val="0"/>
              </a:spcAft>
              <a:buNone/>
              <a:defRPr sz="2000" b="1">
                <a:latin typeface="Playfair Display"/>
                <a:ea typeface="Playfair Display"/>
                <a:cs typeface="Playfair Display"/>
                <a:sym typeface="Playfair Display"/>
              </a:defRPr>
            </a:lvl3pPr>
            <a:lvl4pPr lvl="3" algn="ctr" rtl="0">
              <a:lnSpc>
                <a:spcPct val="100000"/>
              </a:lnSpc>
              <a:spcBef>
                <a:spcPts val="0"/>
              </a:spcBef>
              <a:spcAft>
                <a:spcPts val="0"/>
              </a:spcAft>
              <a:buNone/>
              <a:defRPr sz="2000" b="1">
                <a:latin typeface="Playfair Display"/>
                <a:ea typeface="Playfair Display"/>
                <a:cs typeface="Playfair Display"/>
                <a:sym typeface="Playfair Display"/>
              </a:defRPr>
            </a:lvl4pPr>
            <a:lvl5pPr lvl="4" algn="ctr" rtl="0">
              <a:lnSpc>
                <a:spcPct val="100000"/>
              </a:lnSpc>
              <a:spcBef>
                <a:spcPts val="0"/>
              </a:spcBef>
              <a:spcAft>
                <a:spcPts val="0"/>
              </a:spcAft>
              <a:buNone/>
              <a:defRPr sz="2000" b="1">
                <a:latin typeface="Playfair Display"/>
                <a:ea typeface="Playfair Display"/>
                <a:cs typeface="Playfair Display"/>
                <a:sym typeface="Playfair Display"/>
              </a:defRPr>
            </a:lvl5pPr>
            <a:lvl6pPr lvl="5" algn="ctr" rtl="0">
              <a:lnSpc>
                <a:spcPct val="100000"/>
              </a:lnSpc>
              <a:spcBef>
                <a:spcPts val="0"/>
              </a:spcBef>
              <a:spcAft>
                <a:spcPts val="0"/>
              </a:spcAft>
              <a:buNone/>
              <a:defRPr sz="2000" b="1">
                <a:latin typeface="Playfair Display"/>
                <a:ea typeface="Playfair Display"/>
                <a:cs typeface="Playfair Display"/>
                <a:sym typeface="Playfair Display"/>
              </a:defRPr>
            </a:lvl6pPr>
            <a:lvl7pPr lvl="6" algn="ctr" rtl="0">
              <a:lnSpc>
                <a:spcPct val="100000"/>
              </a:lnSpc>
              <a:spcBef>
                <a:spcPts val="0"/>
              </a:spcBef>
              <a:spcAft>
                <a:spcPts val="0"/>
              </a:spcAft>
              <a:buNone/>
              <a:defRPr sz="2000" b="1">
                <a:latin typeface="Playfair Display"/>
                <a:ea typeface="Playfair Display"/>
                <a:cs typeface="Playfair Display"/>
                <a:sym typeface="Playfair Display"/>
              </a:defRPr>
            </a:lvl7pPr>
            <a:lvl8pPr lvl="7" algn="ctr" rtl="0">
              <a:lnSpc>
                <a:spcPct val="100000"/>
              </a:lnSpc>
              <a:spcBef>
                <a:spcPts val="0"/>
              </a:spcBef>
              <a:spcAft>
                <a:spcPts val="0"/>
              </a:spcAft>
              <a:buNone/>
              <a:defRPr sz="2000" b="1">
                <a:latin typeface="Playfair Display"/>
                <a:ea typeface="Playfair Display"/>
                <a:cs typeface="Playfair Display"/>
                <a:sym typeface="Playfair Display"/>
              </a:defRPr>
            </a:lvl8pPr>
            <a:lvl9pPr lvl="8" algn="ctr" rtl="0">
              <a:lnSpc>
                <a:spcPct val="100000"/>
              </a:lnSpc>
              <a:spcBef>
                <a:spcPts val="0"/>
              </a:spcBef>
              <a:spcAft>
                <a:spcPts val="0"/>
              </a:spcAft>
              <a:buNone/>
              <a:defRPr sz="2000" b="1">
                <a:latin typeface="Playfair Display"/>
                <a:ea typeface="Playfair Display"/>
                <a:cs typeface="Playfair Display"/>
                <a:sym typeface="Playfair Display"/>
              </a:defRPr>
            </a:lvl9pPr>
          </a:lstStyle>
          <a:p>
            <a:endParaRPr/>
          </a:p>
        </p:txBody>
      </p:sp>
      <p:sp>
        <p:nvSpPr>
          <p:cNvPr id="2109" name="Google Shape;2109;p23"/>
          <p:cNvSpPr txBox="1">
            <a:spLocks noGrp="1"/>
          </p:cNvSpPr>
          <p:nvPr>
            <p:ph type="subTitle" idx="2"/>
          </p:nvPr>
        </p:nvSpPr>
        <p:spPr>
          <a:xfrm>
            <a:off x="854433" y="3246120"/>
            <a:ext cx="2011800" cy="548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lvl1pPr>
            <a:lvl2pPr lvl="1" algn="ctr" rtl="0">
              <a:lnSpc>
                <a:spcPct val="100000"/>
              </a:lnSpc>
              <a:spcBef>
                <a:spcPts val="0"/>
              </a:spcBef>
              <a:spcAft>
                <a:spcPts val="0"/>
              </a:spcAft>
              <a:buNone/>
              <a:defRPr sz="1600"/>
            </a:lvl2pPr>
            <a:lvl3pPr lvl="2" algn="ctr" rtl="0">
              <a:lnSpc>
                <a:spcPct val="100000"/>
              </a:lnSpc>
              <a:spcBef>
                <a:spcPts val="0"/>
              </a:spcBef>
              <a:spcAft>
                <a:spcPts val="0"/>
              </a:spcAft>
              <a:buNone/>
              <a:defRPr sz="1600"/>
            </a:lvl3pPr>
            <a:lvl4pPr lvl="3" algn="ctr" rtl="0">
              <a:lnSpc>
                <a:spcPct val="100000"/>
              </a:lnSpc>
              <a:spcBef>
                <a:spcPts val="0"/>
              </a:spcBef>
              <a:spcAft>
                <a:spcPts val="0"/>
              </a:spcAft>
              <a:buNone/>
              <a:defRPr sz="1600"/>
            </a:lvl4pPr>
            <a:lvl5pPr lvl="4" algn="ctr" rtl="0">
              <a:lnSpc>
                <a:spcPct val="100000"/>
              </a:lnSpc>
              <a:spcBef>
                <a:spcPts val="0"/>
              </a:spcBef>
              <a:spcAft>
                <a:spcPts val="0"/>
              </a:spcAft>
              <a:buNone/>
              <a:defRPr sz="1600"/>
            </a:lvl5pPr>
            <a:lvl6pPr lvl="5" algn="ctr" rtl="0">
              <a:lnSpc>
                <a:spcPct val="100000"/>
              </a:lnSpc>
              <a:spcBef>
                <a:spcPts val="0"/>
              </a:spcBef>
              <a:spcAft>
                <a:spcPts val="0"/>
              </a:spcAft>
              <a:buNone/>
              <a:defRPr sz="1600"/>
            </a:lvl6pPr>
            <a:lvl7pPr lvl="6" algn="ctr" rtl="0">
              <a:lnSpc>
                <a:spcPct val="100000"/>
              </a:lnSpc>
              <a:spcBef>
                <a:spcPts val="0"/>
              </a:spcBef>
              <a:spcAft>
                <a:spcPts val="0"/>
              </a:spcAft>
              <a:buNone/>
              <a:defRPr sz="1600"/>
            </a:lvl7pPr>
            <a:lvl8pPr lvl="7" algn="ctr" rtl="0">
              <a:lnSpc>
                <a:spcPct val="100000"/>
              </a:lnSpc>
              <a:spcBef>
                <a:spcPts val="0"/>
              </a:spcBef>
              <a:spcAft>
                <a:spcPts val="0"/>
              </a:spcAft>
              <a:buNone/>
              <a:defRPr sz="1600"/>
            </a:lvl8pPr>
            <a:lvl9pPr lvl="8" algn="ctr" rtl="0">
              <a:lnSpc>
                <a:spcPct val="100000"/>
              </a:lnSpc>
              <a:spcBef>
                <a:spcPts val="0"/>
              </a:spcBef>
              <a:spcAft>
                <a:spcPts val="0"/>
              </a:spcAft>
              <a:buNone/>
              <a:defRPr sz="1600"/>
            </a:lvl9pPr>
          </a:lstStyle>
          <a:p>
            <a:endParaRPr/>
          </a:p>
        </p:txBody>
      </p:sp>
      <p:sp>
        <p:nvSpPr>
          <p:cNvPr id="2110" name="Google Shape;2110;p23"/>
          <p:cNvSpPr txBox="1">
            <a:spLocks noGrp="1"/>
          </p:cNvSpPr>
          <p:nvPr>
            <p:ph type="subTitle" idx="3"/>
          </p:nvPr>
        </p:nvSpPr>
        <p:spPr>
          <a:xfrm>
            <a:off x="3566129" y="2852928"/>
            <a:ext cx="2011800" cy="36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000" b="1">
                <a:latin typeface="Playfair Display"/>
                <a:ea typeface="Playfair Display"/>
                <a:cs typeface="Playfair Display"/>
                <a:sym typeface="Playfair Display"/>
              </a:defRPr>
            </a:lvl1pPr>
            <a:lvl2pPr lvl="1" algn="ctr" rtl="0">
              <a:lnSpc>
                <a:spcPct val="100000"/>
              </a:lnSpc>
              <a:spcBef>
                <a:spcPts val="0"/>
              </a:spcBef>
              <a:spcAft>
                <a:spcPts val="0"/>
              </a:spcAft>
              <a:buNone/>
              <a:defRPr sz="2000" b="1">
                <a:latin typeface="Playfair Display"/>
                <a:ea typeface="Playfair Display"/>
                <a:cs typeface="Playfair Display"/>
                <a:sym typeface="Playfair Display"/>
              </a:defRPr>
            </a:lvl2pPr>
            <a:lvl3pPr lvl="2" algn="ctr" rtl="0">
              <a:lnSpc>
                <a:spcPct val="100000"/>
              </a:lnSpc>
              <a:spcBef>
                <a:spcPts val="0"/>
              </a:spcBef>
              <a:spcAft>
                <a:spcPts val="0"/>
              </a:spcAft>
              <a:buNone/>
              <a:defRPr sz="2000" b="1">
                <a:latin typeface="Playfair Display"/>
                <a:ea typeface="Playfair Display"/>
                <a:cs typeface="Playfair Display"/>
                <a:sym typeface="Playfair Display"/>
              </a:defRPr>
            </a:lvl3pPr>
            <a:lvl4pPr lvl="3" algn="ctr" rtl="0">
              <a:lnSpc>
                <a:spcPct val="100000"/>
              </a:lnSpc>
              <a:spcBef>
                <a:spcPts val="0"/>
              </a:spcBef>
              <a:spcAft>
                <a:spcPts val="0"/>
              </a:spcAft>
              <a:buNone/>
              <a:defRPr sz="2000" b="1">
                <a:latin typeface="Playfair Display"/>
                <a:ea typeface="Playfair Display"/>
                <a:cs typeface="Playfair Display"/>
                <a:sym typeface="Playfair Display"/>
              </a:defRPr>
            </a:lvl4pPr>
            <a:lvl5pPr lvl="4" algn="ctr" rtl="0">
              <a:lnSpc>
                <a:spcPct val="100000"/>
              </a:lnSpc>
              <a:spcBef>
                <a:spcPts val="0"/>
              </a:spcBef>
              <a:spcAft>
                <a:spcPts val="0"/>
              </a:spcAft>
              <a:buNone/>
              <a:defRPr sz="2000" b="1">
                <a:latin typeface="Playfair Display"/>
                <a:ea typeface="Playfair Display"/>
                <a:cs typeface="Playfair Display"/>
                <a:sym typeface="Playfair Display"/>
              </a:defRPr>
            </a:lvl5pPr>
            <a:lvl6pPr lvl="5" algn="ctr" rtl="0">
              <a:lnSpc>
                <a:spcPct val="100000"/>
              </a:lnSpc>
              <a:spcBef>
                <a:spcPts val="0"/>
              </a:spcBef>
              <a:spcAft>
                <a:spcPts val="0"/>
              </a:spcAft>
              <a:buNone/>
              <a:defRPr sz="2000" b="1">
                <a:latin typeface="Playfair Display"/>
                <a:ea typeface="Playfair Display"/>
                <a:cs typeface="Playfair Display"/>
                <a:sym typeface="Playfair Display"/>
              </a:defRPr>
            </a:lvl6pPr>
            <a:lvl7pPr lvl="6" algn="ctr" rtl="0">
              <a:lnSpc>
                <a:spcPct val="100000"/>
              </a:lnSpc>
              <a:spcBef>
                <a:spcPts val="0"/>
              </a:spcBef>
              <a:spcAft>
                <a:spcPts val="0"/>
              </a:spcAft>
              <a:buNone/>
              <a:defRPr sz="2000" b="1">
                <a:latin typeface="Playfair Display"/>
                <a:ea typeface="Playfair Display"/>
                <a:cs typeface="Playfair Display"/>
                <a:sym typeface="Playfair Display"/>
              </a:defRPr>
            </a:lvl7pPr>
            <a:lvl8pPr lvl="7" algn="ctr" rtl="0">
              <a:lnSpc>
                <a:spcPct val="100000"/>
              </a:lnSpc>
              <a:spcBef>
                <a:spcPts val="0"/>
              </a:spcBef>
              <a:spcAft>
                <a:spcPts val="0"/>
              </a:spcAft>
              <a:buNone/>
              <a:defRPr sz="2000" b="1">
                <a:latin typeface="Playfair Display"/>
                <a:ea typeface="Playfair Display"/>
                <a:cs typeface="Playfair Display"/>
                <a:sym typeface="Playfair Display"/>
              </a:defRPr>
            </a:lvl8pPr>
            <a:lvl9pPr lvl="8" algn="ctr" rtl="0">
              <a:lnSpc>
                <a:spcPct val="100000"/>
              </a:lnSpc>
              <a:spcBef>
                <a:spcPts val="0"/>
              </a:spcBef>
              <a:spcAft>
                <a:spcPts val="0"/>
              </a:spcAft>
              <a:buNone/>
              <a:defRPr sz="2000" b="1">
                <a:latin typeface="Playfair Display"/>
                <a:ea typeface="Playfair Display"/>
                <a:cs typeface="Playfair Display"/>
                <a:sym typeface="Playfair Display"/>
              </a:defRPr>
            </a:lvl9pPr>
          </a:lstStyle>
          <a:p>
            <a:endParaRPr/>
          </a:p>
        </p:txBody>
      </p:sp>
      <p:sp>
        <p:nvSpPr>
          <p:cNvPr id="2111" name="Google Shape;2111;p23"/>
          <p:cNvSpPr txBox="1">
            <a:spLocks noGrp="1"/>
          </p:cNvSpPr>
          <p:nvPr>
            <p:ph type="subTitle" idx="4"/>
          </p:nvPr>
        </p:nvSpPr>
        <p:spPr>
          <a:xfrm>
            <a:off x="3566129" y="3246120"/>
            <a:ext cx="2011800" cy="548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lvl1pPr>
            <a:lvl2pPr lvl="1" algn="ctr" rtl="0">
              <a:lnSpc>
                <a:spcPct val="100000"/>
              </a:lnSpc>
              <a:spcBef>
                <a:spcPts val="0"/>
              </a:spcBef>
              <a:spcAft>
                <a:spcPts val="0"/>
              </a:spcAft>
              <a:buNone/>
              <a:defRPr sz="1600"/>
            </a:lvl2pPr>
            <a:lvl3pPr lvl="2" algn="ctr" rtl="0">
              <a:lnSpc>
                <a:spcPct val="100000"/>
              </a:lnSpc>
              <a:spcBef>
                <a:spcPts val="0"/>
              </a:spcBef>
              <a:spcAft>
                <a:spcPts val="0"/>
              </a:spcAft>
              <a:buNone/>
              <a:defRPr sz="1600"/>
            </a:lvl3pPr>
            <a:lvl4pPr lvl="3" algn="ctr" rtl="0">
              <a:lnSpc>
                <a:spcPct val="100000"/>
              </a:lnSpc>
              <a:spcBef>
                <a:spcPts val="0"/>
              </a:spcBef>
              <a:spcAft>
                <a:spcPts val="0"/>
              </a:spcAft>
              <a:buNone/>
              <a:defRPr sz="1600"/>
            </a:lvl4pPr>
            <a:lvl5pPr lvl="4" algn="ctr" rtl="0">
              <a:lnSpc>
                <a:spcPct val="100000"/>
              </a:lnSpc>
              <a:spcBef>
                <a:spcPts val="0"/>
              </a:spcBef>
              <a:spcAft>
                <a:spcPts val="0"/>
              </a:spcAft>
              <a:buNone/>
              <a:defRPr sz="1600"/>
            </a:lvl5pPr>
            <a:lvl6pPr lvl="5" algn="ctr" rtl="0">
              <a:lnSpc>
                <a:spcPct val="100000"/>
              </a:lnSpc>
              <a:spcBef>
                <a:spcPts val="0"/>
              </a:spcBef>
              <a:spcAft>
                <a:spcPts val="0"/>
              </a:spcAft>
              <a:buNone/>
              <a:defRPr sz="1600"/>
            </a:lvl6pPr>
            <a:lvl7pPr lvl="6" algn="ctr" rtl="0">
              <a:lnSpc>
                <a:spcPct val="100000"/>
              </a:lnSpc>
              <a:spcBef>
                <a:spcPts val="0"/>
              </a:spcBef>
              <a:spcAft>
                <a:spcPts val="0"/>
              </a:spcAft>
              <a:buNone/>
              <a:defRPr sz="1600"/>
            </a:lvl7pPr>
            <a:lvl8pPr lvl="7" algn="ctr" rtl="0">
              <a:lnSpc>
                <a:spcPct val="100000"/>
              </a:lnSpc>
              <a:spcBef>
                <a:spcPts val="0"/>
              </a:spcBef>
              <a:spcAft>
                <a:spcPts val="0"/>
              </a:spcAft>
              <a:buNone/>
              <a:defRPr sz="1600"/>
            </a:lvl8pPr>
            <a:lvl9pPr lvl="8" algn="ctr" rtl="0">
              <a:lnSpc>
                <a:spcPct val="100000"/>
              </a:lnSpc>
              <a:spcBef>
                <a:spcPts val="0"/>
              </a:spcBef>
              <a:spcAft>
                <a:spcPts val="0"/>
              </a:spcAft>
              <a:buNone/>
              <a:defRPr sz="1600"/>
            </a:lvl9pPr>
          </a:lstStyle>
          <a:p>
            <a:endParaRPr/>
          </a:p>
        </p:txBody>
      </p:sp>
      <p:sp>
        <p:nvSpPr>
          <p:cNvPr id="2112" name="Google Shape;2112;p23"/>
          <p:cNvSpPr txBox="1">
            <a:spLocks noGrp="1"/>
          </p:cNvSpPr>
          <p:nvPr>
            <p:ph type="subTitle" idx="5"/>
          </p:nvPr>
        </p:nvSpPr>
        <p:spPr>
          <a:xfrm>
            <a:off x="6277767" y="2852928"/>
            <a:ext cx="2011800" cy="36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000" b="1">
                <a:latin typeface="Playfair Display"/>
                <a:ea typeface="Playfair Display"/>
                <a:cs typeface="Playfair Display"/>
                <a:sym typeface="Playfair Display"/>
              </a:defRPr>
            </a:lvl1pPr>
            <a:lvl2pPr lvl="1" algn="ctr" rtl="0">
              <a:lnSpc>
                <a:spcPct val="100000"/>
              </a:lnSpc>
              <a:spcBef>
                <a:spcPts val="0"/>
              </a:spcBef>
              <a:spcAft>
                <a:spcPts val="0"/>
              </a:spcAft>
              <a:buNone/>
              <a:defRPr sz="2000" b="1">
                <a:latin typeface="Playfair Display"/>
                <a:ea typeface="Playfair Display"/>
                <a:cs typeface="Playfair Display"/>
                <a:sym typeface="Playfair Display"/>
              </a:defRPr>
            </a:lvl2pPr>
            <a:lvl3pPr lvl="2" algn="ctr" rtl="0">
              <a:lnSpc>
                <a:spcPct val="100000"/>
              </a:lnSpc>
              <a:spcBef>
                <a:spcPts val="0"/>
              </a:spcBef>
              <a:spcAft>
                <a:spcPts val="0"/>
              </a:spcAft>
              <a:buNone/>
              <a:defRPr sz="2000" b="1">
                <a:latin typeface="Playfair Display"/>
                <a:ea typeface="Playfair Display"/>
                <a:cs typeface="Playfair Display"/>
                <a:sym typeface="Playfair Display"/>
              </a:defRPr>
            </a:lvl3pPr>
            <a:lvl4pPr lvl="3" algn="ctr" rtl="0">
              <a:lnSpc>
                <a:spcPct val="100000"/>
              </a:lnSpc>
              <a:spcBef>
                <a:spcPts val="0"/>
              </a:spcBef>
              <a:spcAft>
                <a:spcPts val="0"/>
              </a:spcAft>
              <a:buNone/>
              <a:defRPr sz="2000" b="1">
                <a:latin typeface="Playfair Display"/>
                <a:ea typeface="Playfair Display"/>
                <a:cs typeface="Playfair Display"/>
                <a:sym typeface="Playfair Display"/>
              </a:defRPr>
            </a:lvl4pPr>
            <a:lvl5pPr lvl="4" algn="ctr" rtl="0">
              <a:lnSpc>
                <a:spcPct val="100000"/>
              </a:lnSpc>
              <a:spcBef>
                <a:spcPts val="0"/>
              </a:spcBef>
              <a:spcAft>
                <a:spcPts val="0"/>
              </a:spcAft>
              <a:buNone/>
              <a:defRPr sz="2000" b="1">
                <a:latin typeface="Playfair Display"/>
                <a:ea typeface="Playfair Display"/>
                <a:cs typeface="Playfair Display"/>
                <a:sym typeface="Playfair Display"/>
              </a:defRPr>
            </a:lvl5pPr>
            <a:lvl6pPr lvl="5" algn="ctr" rtl="0">
              <a:lnSpc>
                <a:spcPct val="100000"/>
              </a:lnSpc>
              <a:spcBef>
                <a:spcPts val="0"/>
              </a:spcBef>
              <a:spcAft>
                <a:spcPts val="0"/>
              </a:spcAft>
              <a:buNone/>
              <a:defRPr sz="2000" b="1">
                <a:latin typeface="Playfair Display"/>
                <a:ea typeface="Playfair Display"/>
                <a:cs typeface="Playfair Display"/>
                <a:sym typeface="Playfair Display"/>
              </a:defRPr>
            </a:lvl6pPr>
            <a:lvl7pPr lvl="6" algn="ctr" rtl="0">
              <a:lnSpc>
                <a:spcPct val="100000"/>
              </a:lnSpc>
              <a:spcBef>
                <a:spcPts val="0"/>
              </a:spcBef>
              <a:spcAft>
                <a:spcPts val="0"/>
              </a:spcAft>
              <a:buNone/>
              <a:defRPr sz="2000" b="1">
                <a:latin typeface="Playfair Display"/>
                <a:ea typeface="Playfair Display"/>
                <a:cs typeface="Playfair Display"/>
                <a:sym typeface="Playfair Display"/>
              </a:defRPr>
            </a:lvl7pPr>
            <a:lvl8pPr lvl="7" algn="ctr" rtl="0">
              <a:lnSpc>
                <a:spcPct val="100000"/>
              </a:lnSpc>
              <a:spcBef>
                <a:spcPts val="0"/>
              </a:spcBef>
              <a:spcAft>
                <a:spcPts val="0"/>
              </a:spcAft>
              <a:buNone/>
              <a:defRPr sz="2000" b="1">
                <a:latin typeface="Playfair Display"/>
                <a:ea typeface="Playfair Display"/>
                <a:cs typeface="Playfair Display"/>
                <a:sym typeface="Playfair Display"/>
              </a:defRPr>
            </a:lvl8pPr>
            <a:lvl9pPr lvl="8" algn="ctr" rtl="0">
              <a:lnSpc>
                <a:spcPct val="100000"/>
              </a:lnSpc>
              <a:spcBef>
                <a:spcPts val="0"/>
              </a:spcBef>
              <a:spcAft>
                <a:spcPts val="0"/>
              </a:spcAft>
              <a:buNone/>
              <a:defRPr sz="2000" b="1">
                <a:latin typeface="Playfair Display"/>
                <a:ea typeface="Playfair Display"/>
                <a:cs typeface="Playfair Display"/>
                <a:sym typeface="Playfair Display"/>
              </a:defRPr>
            </a:lvl9pPr>
          </a:lstStyle>
          <a:p>
            <a:endParaRPr/>
          </a:p>
        </p:txBody>
      </p:sp>
      <p:sp>
        <p:nvSpPr>
          <p:cNvPr id="2113" name="Google Shape;2113;p23"/>
          <p:cNvSpPr txBox="1">
            <a:spLocks noGrp="1"/>
          </p:cNvSpPr>
          <p:nvPr>
            <p:ph type="subTitle" idx="6"/>
          </p:nvPr>
        </p:nvSpPr>
        <p:spPr>
          <a:xfrm>
            <a:off x="6277767" y="3246120"/>
            <a:ext cx="2011800" cy="548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lvl1pPr>
            <a:lvl2pPr lvl="1" algn="ctr" rtl="0">
              <a:lnSpc>
                <a:spcPct val="100000"/>
              </a:lnSpc>
              <a:spcBef>
                <a:spcPts val="0"/>
              </a:spcBef>
              <a:spcAft>
                <a:spcPts val="0"/>
              </a:spcAft>
              <a:buNone/>
              <a:defRPr sz="1600"/>
            </a:lvl2pPr>
            <a:lvl3pPr lvl="2" algn="ctr" rtl="0">
              <a:lnSpc>
                <a:spcPct val="100000"/>
              </a:lnSpc>
              <a:spcBef>
                <a:spcPts val="0"/>
              </a:spcBef>
              <a:spcAft>
                <a:spcPts val="0"/>
              </a:spcAft>
              <a:buNone/>
              <a:defRPr sz="1600"/>
            </a:lvl3pPr>
            <a:lvl4pPr lvl="3" algn="ctr" rtl="0">
              <a:lnSpc>
                <a:spcPct val="100000"/>
              </a:lnSpc>
              <a:spcBef>
                <a:spcPts val="0"/>
              </a:spcBef>
              <a:spcAft>
                <a:spcPts val="0"/>
              </a:spcAft>
              <a:buNone/>
              <a:defRPr sz="1600"/>
            </a:lvl4pPr>
            <a:lvl5pPr lvl="4" algn="ctr" rtl="0">
              <a:lnSpc>
                <a:spcPct val="100000"/>
              </a:lnSpc>
              <a:spcBef>
                <a:spcPts val="0"/>
              </a:spcBef>
              <a:spcAft>
                <a:spcPts val="0"/>
              </a:spcAft>
              <a:buNone/>
              <a:defRPr sz="1600"/>
            </a:lvl5pPr>
            <a:lvl6pPr lvl="5" algn="ctr" rtl="0">
              <a:lnSpc>
                <a:spcPct val="100000"/>
              </a:lnSpc>
              <a:spcBef>
                <a:spcPts val="0"/>
              </a:spcBef>
              <a:spcAft>
                <a:spcPts val="0"/>
              </a:spcAft>
              <a:buNone/>
              <a:defRPr sz="1600"/>
            </a:lvl6pPr>
            <a:lvl7pPr lvl="6" algn="ctr" rtl="0">
              <a:lnSpc>
                <a:spcPct val="100000"/>
              </a:lnSpc>
              <a:spcBef>
                <a:spcPts val="0"/>
              </a:spcBef>
              <a:spcAft>
                <a:spcPts val="0"/>
              </a:spcAft>
              <a:buNone/>
              <a:defRPr sz="1600"/>
            </a:lvl7pPr>
            <a:lvl8pPr lvl="7" algn="ctr" rtl="0">
              <a:lnSpc>
                <a:spcPct val="100000"/>
              </a:lnSpc>
              <a:spcBef>
                <a:spcPts val="0"/>
              </a:spcBef>
              <a:spcAft>
                <a:spcPts val="0"/>
              </a:spcAft>
              <a:buNone/>
              <a:defRPr sz="1600"/>
            </a:lvl8pPr>
            <a:lvl9pPr lvl="8" algn="ctr" rtl="0">
              <a:lnSpc>
                <a:spcPct val="100000"/>
              </a:lnSpc>
              <a:spcBef>
                <a:spcPts val="0"/>
              </a:spcBef>
              <a:spcAft>
                <a:spcPts val="0"/>
              </a:spcAft>
              <a:buNone/>
              <a:defRPr sz="1600"/>
            </a:lvl9pPr>
          </a:lstStyle>
          <a:p>
            <a:endParaRPr/>
          </a:p>
        </p:txBody>
      </p:sp>
      <p:sp>
        <p:nvSpPr>
          <p:cNvPr id="2114" name="Google Shape;2114;p23"/>
          <p:cNvSpPr txBox="1">
            <a:spLocks noGrp="1"/>
          </p:cNvSpPr>
          <p:nvPr>
            <p:ph type="title"/>
          </p:nvPr>
        </p:nvSpPr>
        <p:spPr>
          <a:xfrm>
            <a:off x="713225" y="630936"/>
            <a:ext cx="7717500" cy="5145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Clr>
                <a:schemeClr val="accent1"/>
              </a:buClr>
              <a:buSzPts val="2800"/>
              <a:buNone/>
              <a:defRPr>
                <a:solidFill>
                  <a:schemeClr val="accent1"/>
                </a:solidFill>
              </a:defRPr>
            </a:lvl2pPr>
            <a:lvl3pPr lvl="2" rtl="0">
              <a:spcBef>
                <a:spcPts val="0"/>
              </a:spcBef>
              <a:spcAft>
                <a:spcPts val="0"/>
              </a:spcAft>
              <a:buClr>
                <a:schemeClr val="accent1"/>
              </a:buClr>
              <a:buSzPts val="2800"/>
              <a:buNone/>
              <a:defRPr>
                <a:solidFill>
                  <a:schemeClr val="accent1"/>
                </a:solidFill>
              </a:defRPr>
            </a:lvl3pPr>
            <a:lvl4pPr lvl="3" rtl="0">
              <a:spcBef>
                <a:spcPts val="0"/>
              </a:spcBef>
              <a:spcAft>
                <a:spcPts val="0"/>
              </a:spcAft>
              <a:buClr>
                <a:schemeClr val="accent1"/>
              </a:buClr>
              <a:buSzPts val="2800"/>
              <a:buNone/>
              <a:defRPr>
                <a:solidFill>
                  <a:schemeClr val="accent1"/>
                </a:solidFill>
              </a:defRPr>
            </a:lvl4pPr>
            <a:lvl5pPr lvl="4" rtl="0">
              <a:spcBef>
                <a:spcPts val="0"/>
              </a:spcBef>
              <a:spcAft>
                <a:spcPts val="0"/>
              </a:spcAft>
              <a:buClr>
                <a:schemeClr val="accent1"/>
              </a:buClr>
              <a:buSzPts val="2800"/>
              <a:buNone/>
              <a:defRPr>
                <a:solidFill>
                  <a:schemeClr val="accent1"/>
                </a:solidFill>
              </a:defRPr>
            </a:lvl5pPr>
            <a:lvl6pPr lvl="5" rtl="0">
              <a:spcBef>
                <a:spcPts val="0"/>
              </a:spcBef>
              <a:spcAft>
                <a:spcPts val="0"/>
              </a:spcAft>
              <a:buClr>
                <a:schemeClr val="accent1"/>
              </a:buClr>
              <a:buSzPts val="2800"/>
              <a:buNone/>
              <a:defRPr>
                <a:solidFill>
                  <a:schemeClr val="accent1"/>
                </a:solidFill>
              </a:defRPr>
            </a:lvl6pPr>
            <a:lvl7pPr lvl="6" rtl="0">
              <a:spcBef>
                <a:spcPts val="0"/>
              </a:spcBef>
              <a:spcAft>
                <a:spcPts val="0"/>
              </a:spcAft>
              <a:buClr>
                <a:schemeClr val="accent1"/>
              </a:buClr>
              <a:buSzPts val="2800"/>
              <a:buNone/>
              <a:defRPr>
                <a:solidFill>
                  <a:schemeClr val="accent1"/>
                </a:solidFill>
              </a:defRPr>
            </a:lvl7pPr>
            <a:lvl8pPr lvl="7" rtl="0">
              <a:spcBef>
                <a:spcPts val="0"/>
              </a:spcBef>
              <a:spcAft>
                <a:spcPts val="0"/>
              </a:spcAft>
              <a:buClr>
                <a:schemeClr val="accent1"/>
              </a:buClr>
              <a:buSzPts val="2800"/>
              <a:buNone/>
              <a:defRPr>
                <a:solidFill>
                  <a:schemeClr val="accent1"/>
                </a:solidFill>
              </a:defRPr>
            </a:lvl8pPr>
            <a:lvl9pPr lvl="8" rtl="0">
              <a:spcBef>
                <a:spcPts val="0"/>
              </a:spcBef>
              <a:spcAft>
                <a:spcPts val="0"/>
              </a:spcAft>
              <a:buClr>
                <a:schemeClr val="accent1"/>
              </a:buClr>
              <a:buSzPts val="2800"/>
              <a:buNone/>
              <a:defRPr>
                <a:solidFill>
                  <a:schemeClr val="accent1"/>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four columns 1">
  <p:cSld name="CUSTOM_1">
    <p:spTree>
      <p:nvGrpSpPr>
        <p:cNvPr id="1" name="Shape 2203"/>
        <p:cNvGrpSpPr/>
        <p:nvPr/>
      </p:nvGrpSpPr>
      <p:grpSpPr>
        <a:xfrm>
          <a:off x="0" y="0"/>
          <a:ext cx="0" cy="0"/>
          <a:chOff x="0" y="0"/>
          <a:chExt cx="0" cy="0"/>
        </a:xfrm>
      </p:grpSpPr>
      <p:grpSp>
        <p:nvGrpSpPr>
          <p:cNvPr id="2204" name="Google Shape;2204;p25"/>
          <p:cNvGrpSpPr/>
          <p:nvPr/>
        </p:nvGrpSpPr>
        <p:grpSpPr>
          <a:xfrm>
            <a:off x="525000" y="89699"/>
            <a:ext cx="8094000" cy="4976201"/>
            <a:chOff x="525000" y="89699"/>
            <a:chExt cx="8094000" cy="4976201"/>
          </a:xfrm>
        </p:grpSpPr>
        <p:sp>
          <p:nvSpPr>
            <p:cNvPr id="2205" name="Google Shape;2205;p25"/>
            <p:cNvSpPr/>
            <p:nvPr/>
          </p:nvSpPr>
          <p:spPr>
            <a:xfrm>
              <a:off x="525000" y="324000"/>
              <a:ext cx="8094000" cy="4495500"/>
            </a:xfrm>
            <a:prstGeom prst="rect">
              <a:avLst/>
            </a:prstGeom>
            <a:solidFill>
              <a:schemeClr val="lt1"/>
            </a:solidFill>
            <a:ln>
              <a:noFill/>
            </a:ln>
            <a:effectLst>
              <a:outerShdw dist="95250" dir="2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25"/>
            <p:cNvSpPr/>
            <p:nvPr/>
          </p:nvSpPr>
          <p:spPr>
            <a:xfrm>
              <a:off x="796423" y="572909"/>
              <a:ext cx="7551153" cy="3997682"/>
            </a:xfrm>
            <a:custGeom>
              <a:avLst/>
              <a:gdLst/>
              <a:ahLst/>
              <a:cxnLst/>
              <a:rect l="l" t="t" r="r" b="b"/>
              <a:pathLst>
                <a:path w="134836" h="71384" extrusionOk="0">
                  <a:moveTo>
                    <a:pt x="4977" y="1"/>
                  </a:moveTo>
                  <a:lnTo>
                    <a:pt x="4957" y="536"/>
                  </a:lnTo>
                  <a:lnTo>
                    <a:pt x="4898" y="1032"/>
                  </a:lnTo>
                  <a:lnTo>
                    <a:pt x="4799" y="1527"/>
                  </a:lnTo>
                  <a:lnTo>
                    <a:pt x="4680" y="1983"/>
                  </a:lnTo>
                  <a:lnTo>
                    <a:pt x="4521" y="2420"/>
                  </a:lnTo>
                  <a:lnTo>
                    <a:pt x="4323" y="2816"/>
                  </a:lnTo>
                  <a:lnTo>
                    <a:pt x="4204" y="3015"/>
                  </a:lnTo>
                  <a:lnTo>
                    <a:pt x="4085" y="3193"/>
                  </a:lnTo>
                  <a:lnTo>
                    <a:pt x="3946" y="3371"/>
                  </a:lnTo>
                  <a:lnTo>
                    <a:pt x="3807" y="3550"/>
                  </a:lnTo>
                  <a:lnTo>
                    <a:pt x="3649" y="3709"/>
                  </a:lnTo>
                  <a:lnTo>
                    <a:pt x="3470" y="3847"/>
                  </a:lnTo>
                  <a:lnTo>
                    <a:pt x="3312" y="4006"/>
                  </a:lnTo>
                  <a:lnTo>
                    <a:pt x="3113" y="4125"/>
                  </a:lnTo>
                  <a:lnTo>
                    <a:pt x="2915" y="4264"/>
                  </a:lnTo>
                  <a:lnTo>
                    <a:pt x="2717" y="4363"/>
                  </a:lnTo>
                  <a:lnTo>
                    <a:pt x="2499" y="4482"/>
                  </a:lnTo>
                  <a:lnTo>
                    <a:pt x="2261" y="4581"/>
                  </a:lnTo>
                  <a:lnTo>
                    <a:pt x="2023" y="4660"/>
                  </a:lnTo>
                  <a:lnTo>
                    <a:pt x="1765" y="4740"/>
                  </a:lnTo>
                  <a:lnTo>
                    <a:pt x="1507" y="4799"/>
                  </a:lnTo>
                  <a:lnTo>
                    <a:pt x="1230" y="4859"/>
                  </a:lnTo>
                  <a:lnTo>
                    <a:pt x="952" y="4918"/>
                  </a:lnTo>
                  <a:lnTo>
                    <a:pt x="635" y="4938"/>
                  </a:lnTo>
                  <a:lnTo>
                    <a:pt x="337" y="4978"/>
                  </a:lnTo>
                  <a:lnTo>
                    <a:pt x="0" y="4978"/>
                  </a:lnTo>
                  <a:lnTo>
                    <a:pt x="0" y="27523"/>
                  </a:lnTo>
                  <a:lnTo>
                    <a:pt x="0" y="27919"/>
                  </a:lnTo>
                  <a:lnTo>
                    <a:pt x="0" y="43465"/>
                  </a:lnTo>
                  <a:lnTo>
                    <a:pt x="0" y="44615"/>
                  </a:lnTo>
                  <a:lnTo>
                    <a:pt x="0" y="66407"/>
                  </a:lnTo>
                  <a:lnTo>
                    <a:pt x="337" y="66407"/>
                  </a:lnTo>
                  <a:lnTo>
                    <a:pt x="635" y="66427"/>
                  </a:lnTo>
                  <a:lnTo>
                    <a:pt x="952" y="66466"/>
                  </a:lnTo>
                  <a:lnTo>
                    <a:pt x="1230" y="66526"/>
                  </a:lnTo>
                  <a:lnTo>
                    <a:pt x="1507" y="66566"/>
                  </a:lnTo>
                  <a:lnTo>
                    <a:pt x="1765" y="66645"/>
                  </a:lnTo>
                  <a:lnTo>
                    <a:pt x="2023" y="66724"/>
                  </a:lnTo>
                  <a:lnTo>
                    <a:pt x="2261" y="66804"/>
                  </a:lnTo>
                  <a:lnTo>
                    <a:pt x="2499" y="66903"/>
                  </a:lnTo>
                  <a:lnTo>
                    <a:pt x="2717" y="67002"/>
                  </a:lnTo>
                  <a:lnTo>
                    <a:pt x="2915" y="67121"/>
                  </a:lnTo>
                  <a:lnTo>
                    <a:pt x="3113" y="67240"/>
                  </a:lnTo>
                  <a:lnTo>
                    <a:pt x="3312" y="67379"/>
                  </a:lnTo>
                  <a:lnTo>
                    <a:pt x="3470" y="67517"/>
                  </a:lnTo>
                  <a:lnTo>
                    <a:pt x="3649" y="67676"/>
                  </a:lnTo>
                  <a:lnTo>
                    <a:pt x="3807" y="67835"/>
                  </a:lnTo>
                  <a:lnTo>
                    <a:pt x="3946" y="68013"/>
                  </a:lnTo>
                  <a:lnTo>
                    <a:pt x="4085" y="68192"/>
                  </a:lnTo>
                  <a:lnTo>
                    <a:pt x="4204" y="68370"/>
                  </a:lnTo>
                  <a:lnTo>
                    <a:pt x="4323" y="68548"/>
                  </a:lnTo>
                  <a:lnTo>
                    <a:pt x="4521" y="68965"/>
                  </a:lnTo>
                  <a:lnTo>
                    <a:pt x="4680" y="69401"/>
                  </a:lnTo>
                  <a:lnTo>
                    <a:pt x="4799" y="69857"/>
                  </a:lnTo>
                  <a:lnTo>
                    <a:pt x="4898" y="70333"/>
                  </a:lnTo>
                  <a:lnTo>
                    <a:pt x="4957" y="70849"/>
                  </a:lnTo>
                  <a:lnTo>
                    <a:pt x="4977" y="71384"/>
                  </a:lnTo>
                  <a:lnTo>
                    <a:pt x="129858" y="71384"/>
                  </a:lnTo>
                  <a:lnTo>
                    <a:pt x="129878" y="70928"/>
                  </a:lnTo>
                  <a:lnTo>
                    <a:pt x="129918" y="70472"/>
                  </a:lnTo>
                  <a:lnTo>
                    <a:pt x="129997" y="70036"/>
                  </a:lnTo>
                  <a:lnTo>
                    <a:pt x="130116" y="69599"/>
                  </a:lnTo>
                  <a:lnTo>
                    <a:pt x="130255" y="69163"/>
                  </a:lnTo>
                  <a:lnTo>
                    <a:pt x="130453" y="68767"/>
                  </a:lnTo>
                  <a:lnTo>
                    <a:pt x="130671" y="68370"/>
                  </a:lnTo>
                  <a:lnTo>
                    <a:pt x="130810" y="68192"/>
                  </a:lnTo>
                  <a:lnTo>
                    <a:pt x="130949" y="68013"/>
                  </a:lnTo>
                  <a:lnTo>
                    <a:pt x="131107" y="67835"/>
                  </a:lnTo>
                  <a:lnTo>
                    <a:pt x="131266" y="67676"/>
                  </a:lnTo>
                  <a:lnTo>
                    <a:pt x="131444" y="67517"/>
                  </a:lnTo>
                  <a:lnTo>
                    <a:pt x="131623" y="67379"/>
                  </a:lnTo>
                  <a:lnTo>
                    <a:pt x="131821" y="67240"/>
                  </a:lnTo>
                  <a:lnTo>
                    <a:pt x="132019" y="67101"/>
                  </a:lnTo>
                  <a:lnTo>
                    <a:pt x="132257" y="66982"/>
                  </a:lnTo>
                  <a:lnTo>
                    <a:pt x="132475" y="66863"/>
                  </a:lnTo>
                  <a:lnTo>
                    <a:pt x="132733" y="66764"/>
                  </a:lnTo>
                  <a:lnTo>
                    <a:pt x="132991" y="66685"/>
                  </a:lnTo>
                  <a:lnTo>
                    <a:pt x="133269" y="66605"/>
                  </a:lnTo>
                  <a:lnTo>
                    <a:pt x="133546" y="66526"/>
                  </a:lnTo>
                  <a:lnTo>
                    <a:pt x="133844" y="66486"/>
                  </a:lnTo>
                  <a:lnTo>
                    <a:pt x="134161" y="66447"/>
                  </a:lnTo>
                  <a:lnTo>
                    <a:pt x="134498" y="66407"/>
                  </a:lnTo>
                  <a:lnTo>
                    <a:pt x="134835" y="66407"/>
                  </a:lnTo>
                  <a:lnTo>
                    <a:pt x="134835" y="44615"/>
                  </a:lnTo>
                  <a:lnTo>
                    <a:pt x="134835" y="43465"/>
                  </a:lnTo>
                  <a:lnTo>
                    <a:pt x="134835" y="27919"/>
                  </a:lnTo>
                  <a:lnTo>
                    <a:pt x="134835" y="27523"/>
                  </a:lnTo>
                  <a:lnTo>
                    <a:pt x="134835" y="4978"/>
                  </a:lnTo>
                  <a:lnTo>
                    <a:pt x="134498" y="4958"/>
                  </a:lnTo>
                  <a:lnTo>
                    <a:pt x="134161" y="4938"/>
                  </a:lnTo>
                  <a:lnTo>
                    <a:pt x="133844" y="4898"/>
                  </a:lnTo>
                  <a:lnTo>
                    <a:pt x="133546" y="4839"/>
                  </a:lnTo>
                  <a:lnTo>
                    <a:pt x="133269" y="4779"/>
                  </a:lnTo>
                  <a:lnTo>
                    <a:pt x="132991" y="4700"/>
                  </a:lnTo>
                  <a:lnTo>
                    <a:pt x="132733" y="4621"/>
                  </a:lnTo>
                  <a:lnTo>
                    <a:pt x="132475" y="4502"/>
                  </a:lnTo>
                  <a:lnTo>
                    <a:pt x="132257" y="4403"/>
                  </a:lnTo>
                  <a:lnTo>
                    <a:pt x="132019" y="4284"/>
                  </a:lnTo>
                  <a:lnTo>
                    <a:pt x="131821" y="4145"/>
                  </a:lnTo>
                  <a:lnTo>
                    <a:pt x="131623" y="4006"/>
                  </a:lnTo>
                  <a:lnTo>
                    <a:pt x="131444" y="3867"/>
                  </a:lnTo>
                  <a:lnTo>
                    <a:pt x="131266" y="3709"/>
                  </a:lnTo>
                  <a:lnTo>
                    <a:pt x="131107" y="3530"/>
                  </a:lnTo>
                  <a:lnTo>
                    <a:pt x="130949" y="3371"/>
                  </a:lnTo>
                  <a:lnTo>
                    <a:pt x="130810" y="3193"/>
                  </a:lnTo>
                  <a:lnTo>
                    <a:pt x="130671" y="3015"/>
                  </a:lnTo>
                  <a:lnTo>
                    <a:pt x="130453" y="2618"/>
                  </a:lnTo>
                  <a:lnTo>
                    <a:pt x="130255" y="2202"/>
                  </a:lnTo>
                  <a:lnTo>
                    <a:pt x="130116" y="1785"/>
                  </a:lnTo>
                  <a:lnTo>
                    <a:pt x="129997" y="1349"/>
                  </a:lnTo>
                  <a:lnTo>
                    <a:pt x="129918" y="913"/>
                  </a:lnTo>
                  <a:lnTo>
                    <a:pt x="129878" y="457"/>
                  </a:lnTo>
                  <a:lnTo>
                    <a:pt x="12985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07" name="Google Shape;2207;p25"/>
            <p:cNvGrpSpPr/>
            <p:nvPr/>
          </p:nvGrpSpPr>
          <p:grpSpPr>
            <a:xfrm>
              <a:off x="634265" y="403383"/>
              <a:ext cx="7875470" cy="4336733"/>
              <a:chOff x="259982" y="197279"/>
              <a:chExt cx="8624037" cy="4748941"/>
            </a:xfrm>
          </p:grpSpPr>
          <p:sp>
            <p:nvSpPr>
              <p:cNvPr id="2208" name="Google Shape;2208;p25"/>
              <p:cNvSpPr/>
              <p:nvPr/>
            </p:nvSpPr>
            <p:spPr>
              <a:xfrm>
                <a:off x="259982" y="197279"/>
                <a:ext cx="8624037" cy="4748941"/>
              </a:xfrm>
              <a:custGeom>
                <a:avLst/>
                <a:gdLst/>
                <a:ahLst/>
                <a:cxnLst/>
                <a:rect l="l" t="t" r="r" b="b"/>
                <a:pathLst>
                  <a:path w="230867" h="127130" extrusionOk="0">
                    <a:moveTo>
                      <a:pt x="220824" y="1588"/>
                    </a:moveTo>
                    <a:lnTo>
                      <a:pt x="220921" y="2495"/>
                    </a:lnTo>
                    <a:lnTo>
                      <a:pt x="221083" y="3369"/>
                    </a:lnTo>
                    <a:lnTo>
                      <a:pt x="221277" y="4179"/>
                    </a:lnTo>
                    <a:lnTo>
                      <a:pt x="221569" y="4957"/>
                    </a:lnTo>
                    <a:lnTo>
                      <a:pt x="221893" y="5670"/>
                    </a:lnTo>
                    <a:lnTo>
                      <a:pt x="222282" y="6318"/>
                    </a:lnTo>
                    <a:lnTo>
                      <a:pt x="222768" y="6966"/>
                    </a:lnTo>
                    <a:lnTo>
                      <a:pt x="223254" y="7516"/>
                    </a:lnTo>
                    <a:lnTo>
                      <a:pt x="223837" y="8035"/>
                    </a:lnTo>
                    <a:lnTo>
                      <a:pt x="224452" y="8488"/>
                    </a:lnTo>
                    <a:lnTo>
                      <a:pt x="225133" y="8877"/>
                    </a:lnTo>
                    <a:lnTo>
                      <a:pt x="225878" y="9233"/>
                    </a:lnTo>
                    <a:lnTo>
                      <a:pt x="226655" y="9525"/>
                    </a:lnTo>
                    <a:lnTo>
                      <a:pt x="227465" y="9752"/>
                    </a:lnTo>
                    <a:lnTo>
                      <a:pt x="228340" y="9914"/>
                    </a:lnTo>
                    <a:lnTo>
                      <a:pt x="229280" y="10011"/>
                    </a:lnTo>
                    <a:lnTo>
                      <a:pt x="229280" y="63500"/>
                    </a:lnTo>
                    <a:lnTo>
                      <a:pt x="229280" y="63630"/>
                    </a:lnTo>
                    <a:lnTo>
                      <a:pt x="229280" y="117119"/>
                    </a:lnTo>
                    <a:lnTo>
                      <a:pt x="228340" y="117216"/>
                    </a:lnTo>
                    <a:lnTo>
                      <a:pt x="227465" y="117378"/>
                    </a:lnTo>
                    <a:lnTo>
                      <a:pt x="226655" y="117605"/>
                    </a:lnTo>
                    <a:lnTo>
                      <a:pt x="225878" y="117896"/>
                    </a:lnTo>
                    <a:lnTo>
                      <a:pt x="225133" y="118253"/>
                    </a:lnTo>
                    <a:lnTo>
                      <a:pt x="224452" y="118641"/>
                    </a:lnTo>
                    <a:lnTo>
                      <a:pt x="223837" y="119095"/>
                    </a:lnTo>
                    <a:lnTo>
                      <a:pt x="223254" y="119613"/>
                    </a:lnTo>
                    <a:lnTo>
                      <a:pt x="222768" y="120164"/>
                    </a:lnTo>
                    <a:lnTo>
                      <a:pt x="222282" y="120812"/>
                    </a:lnTo>
                    <a:lnTo>
                      <a:pt x="221893" y="121460"/>
                    </a:lnTo>
                    <a:lnTo>
                      <a:pt x="221569" y="122173"/>
                    </a:lnTo>
                    <a:lnTo>
                      <a:pt x="221277" y="122950"/>
                    </a:lnTo>
                    <a:lnTo>
                      <a:pt x="221083" y="123760"/>
                    </a:lnTo>
                    <a:lnTo>
                      <a:pt x="220921" y="124635"/>
                    </a:lnTo>
                    <a:lnTo>
                      <a:pt x="220824" y="125542"/>
                    </a:lnTo>
                    <a:lnTo>
                      <a:pt x="10011" y="125542"/>
                    </a:lnTo>
                    <a:lnTo>
                      <a:pt x="9914" y="124603"/>
                    </a:lnTo>
                    <a:lnTo>
                      <a:pt x="9752" y="123728"/>
                    </a:lnTo>
                    <a:lnTo>
                      <a:pt x="9557" y="122918"/>
                    </a:lnTo>
                    <a:lnTo>
                      <a:pt x="9266" y="122140"/>
                    </a:lnTo>
                    <a:lnTo>
                      <a:pt x="8942" y="121395"/>
                    </a:lnTo>
                    <a:lnTo>
                      <a:pt x="8553" y="120747"/>
                    </a:lnTo>
                    <a:lnTo>
                      <a:pt x="8326" y="120423"/>
                    </a:lnTo>
                    <a:lnTo>
                      <a:pt x="8099" y="120132"/>
                    </a:lnTo>
                    <a:lnTo>
                      <a:pt x="7840" y="119840"/>
                    </a:lnTo>
                    <a:lnTo>
                      <a:pt x="7581" y="119548"/>
                    </a:lnTo>
                    <a:lnTo>
                      <a:pt x="7322" y="119289"/>
                    </a:lnTo>
                    <a:lnTo>
                      <a:pt x="7030" y="119063"/>
                    </a:lnTo>
                    <a:lnTo>
                      <a:pt x="6415" y="118609"/>
                    </a:lnTo>
                    <a:lnTo>
                      <a:pt x="5734" y="118220"/>
                    </a:lnTo>
                    <a:lnTo>
                      <a:pt x="5022" y="117864"/>
                    </a:lnTo>
                    <a:lnTo>
                      <a:pt x="4244" y="117605"/>
                    </a:lnTo>
                    <a:lnTo>
                      <a:pt x="3402" y="117378"/>
                    </a:lnTo>
                    <a:lnTo>
                      <a:pt x="2527" y="117216"/>
                    </a:lnTo>
                    <a:lnTo>
                      <a:pt x="1587" y="117119"/>
                    </a:lnTo>
                    <a:lnTo>
                      <a:pt x="1587" y="63630"/>
                    </a:lnTo>
                    <a:lnTo>
                      <a:pt x="1587" y="63500"/>
                    </a:lnTo>
                    <a:lnTo>
                      <a:pt x="1587" y="10011"/>
                    </a:lnTo>
                    <a:lnTo>
                      <a:pt x="2527" y="9914"/>
                    </a:lnTo>
                    <a:lnTo>
                      <a:pt x="3402" y="9752"/>
                    </a:lnTo>
                    <a:lnTo>
                      <a:pt x="4244" y="9525"/>
                    </a:lnTo>
                    <a:lnTo>
                      <a:pt x="5022" y="9266"/>
                    </a:lnTo>
                    <a:lnTo>
                      <a:pt x="5734" y="8909"/>
                    </a:lnTo>
                    <a:lnTo>
                      <a:pt x="6415" y="8521"/>
                    </a:lnTo>
                    <a:lnTo>
                      <a:pt x="7030" y="8067"/>
                    </a:lnTo>
                    <a:lnTo>
                      <a:pt x="7322" y="7840"/>
                    </a:lnTo>
                    <a:lnTo>
                      <a:pt x="7581" y="7581"/>
                    </a:lnTo>
                    <a:lnTo>
                      <a:pt x="7840" y="7290"/>
                    </a:lnTo>
                    <a:lnTo>
                      <a:pt x="8099" y="6998"/>
                    </a:lnTo>
                    <a:lnTo>
                      <a:pt x="8326" y="6706"/>
                    </a:lnTo>
                    <a:lnTo>
                      <a:pt x="8553" y="6382"/>
                    </a:lnTo>
                    <a:lnTo>
                      <a:pt x="8942" y="5734"/>
                    </a:lnTo>
                    <a:lnTo>
                      <a:pt x="9266" y="4989"/>
                    </a:lnTo>
                    <a:lnTo>
                      <a:pt x="9557" y="4212"/>
                    </a:lnTo>
                    <a:lnTo>
                      <a:pt x="9752" y="3402"/>
                    </a:lnTo>
                    <a:lnTo>
                      <a:pt x="9914" y="2527"/>
                    </a:lnTo>
                    <a:lnTo>
                      <a:pt x="10011" y="1588"/>
                    </a:lnTo>
                    <a:close/>
                    <a:moveTo>
                      <a:pt x="8488" y="0"/>
                    </a:moveTo>
                    <a:lnTo>
                      <a:pt x="8456" y="778"/>
                    </a:lnTo>
                    <a:lnTo>
                      <a:pt x="8423" y="1685"/>
                    </a:lnTo>
                    <a:lnTo>
                      <a:pt x="8326" y="2527"/>
                    </a:lnTo>
                    <a:lnTo>
                      <a:pt x="8164" y="3337"/>
                    </a:lnTo>
                    <a:lnTo>
                      <a:pt x="7937" y="4082"/>
                    </a:lnTo>
                    <a:lnTo>
                      <a:pt x="7646" y="4763"/>
                    </a:lnTo>
                    <a:lnTo>
                      <a:pt x="7484" y="5054"/>
                    </a:lnTo>
                    <a:lnTo>
                      <a:pt x="7322" y="5378"/>
                    </a:lnTo>
                    <a:lnTo>
                      <a:pt x="7128" y="5670"/>
                    </a:lnTo>
                    <a:lnTo>
                      <a:pt x="6933" y="5929"/>
                    </a:lnTo>
                    <a:lnTo>
                      <a:pt x="6706" y="6220"/>
                    </a:lnTo>
                    <a:lnTo>
                      <a:pt x="6480" y="6447"/>
                    </a:lnTo>
                    <a:lnTo>
                      <a:pt x="6220" y="6674"/>
                    </a:lnTo>
                    <a:lnTo>
                      <a:pt x="5961" y="6901"/>
                    </a:lnTo>
                    <a:lnTo>
                      <a:pt x="5670" y="7095"/>
                    </a:lnTo>
                    <a:lnTo>
                      <a:pt x="5378" y="7290"/>
                    </a:lnTo>
                    <a:lnTo>
                      <a:pt x="5086" y="7484"/>
                    </a:lnTo>
                    <a:lnTo>
                      <a:pt x="4762" y="7646"/>
                    </a:lnTo>
                    <a:lnTo>
                      <a:pt x="4082" y="7905"/>
                    </a:lnTo>
                    <a:lnTo>
                      <a:pt x="3337" y="8132"/>
                    </a:lnTo>
                    <a:lnTo>
                      <a:pt x="2559" y="8294"/>
                    </a:lnTo>
                    <a:lnTo>
                      <a:pt x="1685" y="8423"/>
                    </a:lnTo>
                    <a:lnTo>
                      <a:pt x="778" y="8456"/>
                    </a:lnTo>
                    <a:lnTo>
                      <a:pt x="0" y="8488"/>
                    </a:lnTo>
                    <a:lnTo>
                      <a:pt x="0" y="63500"/>
                    </a:lnTo>
                    <a:lnTo>
                      <a:pt x="0" y="63630"/>
                    </a:lnTo>
                    <a:lnTo>
                      <a:pt x="0" y="118641"/>
                    </a:lnTo>
                    <a:lnTo>
                      <a:pt x="778" y="118674"/>
                    </a:lnTo>
                    <a:lnTo>
                      <a:pt x="1685" y="118706"/>
                    </a:lnTo>
                    <a:lnTo>
                      <a:pt x="2559" y="118803"/>
                    </a:lnTo>
                    <a:lnTo>
                      <a:pt x="3337" y="118998"/>
                    </a:lnTo>
                    <a:lnTo>
                      <a:pt x="4082" y="119192"/>
                    </a:lnTo>
                    <a:lnTo>
                      <a:pt x="4762" y="119484"/>
                    </a:lnTo>
                    <a:lnTo>
                      <a:pt x="5086" y="119646"/>
                    </a:lnTo>
                    <a:lnTo>
                      <a:pt x="5378" y="119840"/>
                    </a:lnTo>
                    <a:lnTo>
                      <a:pt x="5670" y="120002"/>
                    </a:lnTo>
                    <a:lnTo>
                      <a:pt x="5961" y="120229"/>
                    </a:lnTo>
                    <a:lnTo>
                      <a:pt x="6220" y="120456"/>
                    </a:lnTo>
                    <a:lnTo>
                      <a:pt x="6480" y="120682"/>
                    </a:lnTo>
                    <a:lnTo>
                      <a:pt x="6706" y="120909"/>
                    </a:lnTo>
                    <a:lnTo>
                      <a:pt x="6933" y="121201"/>
                    </a:lnTo>
                    <a:lnTo>
                      <a:pt x="7128" y="121460"/>
                    </a:lnTo>
                    <a:lnTo>
                      <a:pt x="7322" y="121752"/>
                    </a:lnTo>
                    <a:lnTo>
                      <a:pt x="7484" y="122043"/>
                    </a:lnTo>
                    <a:lnTo>
                      <a:pt x="7646" y="122367"/>
                    </a:lnTo>
                    <a:lnTo>
                      <a:pt x="7937" y="123047"/>
                    </a:lnTo>
                    <a:lnTo>
                      <a:pt x="8164" y="123793"/>
                    </a:lnTo>
                    <a:lnTo>
                      <a:pt x="8326" y="124603"/>
                    </a:lnTo>
                    <a:lnTo>
                      <a:pt x="8423" y="125445"/>
                    </a:lnTo>
                    <a:lnTo>
                      <a:pt x="8456" y="126352"/>
                    </a:lnTo>
                    <a:lnTo>
                      <a:pt x="8488" y="127130"/>
                    </a:lnTo>
                    <a:lnTo>
                      <a:pt x="222411" y="127130"/>
                    </a:lnTo>
                    <a:lnTo>
                      <a:pt x="222411" y="126320"/>
                    </a:lnTo>
                    <a:lnTo>
                      <a:pt x="222411" y="125866"/>
                    </a:lnTo>
                    <a:lnTo>
                      <a:pt x="222444" y="125348"/>
                    </a:lnTo>
                    <a:lnTo>
                      <a:pt x="222508" y="124797"/>
                    </a:lnTo>
                    <a:lnTo>
                      <a:pt x="222606" y="124214"/>
                    </a:lnTo>
                    <a:lnTo>
                      <a:pt x="222768" y="123598"/>
                    </a:lnTo>
                    <a:lnTo>
                      <a:pt x="222994" y="122950"/>
                    </a:lnTo>
                    <a:lnTo>
                      <a:pt x="223286" y="122335"/>
                    </a:lnTo>
                    <a:lnTo>
                      <a:pt x="223448" y="122011"/>
                    </a:lnTo>
                    <a:lnTo>
                      <a:pt x="223642" y="121719"/>
                    </a:lnTo>
                    <a:lnTo>
                      <a:pt x="223837" y="121395"/>
                    </a:lnTo>
                    <a:lnTo>
                      <a:pt x="224063" y="121104"/>
                    </a:lnTo>
                    <a:lnTo>
                      <a:pt x="224323" y="120844"/>
                    </a:lnTo>
                    <a:lnTo>
                      <a:pt x="224614" y="120553"/>
                    </a:lnTo>
                    <a:lnTo>
                      <a:pt x="224906" y="120294"/>
                    </a:lnTo>
                    <a:lnTo>
                      <a:pt x="225230" y="120034"/>
                    </a:lnTo>
                    <a:lnTo>
                      <a:pt x="225586" y="119808"/>
                    </a:lnTo>
                    <a:lnTo>
                      <a:pt x="225943" y="119613"/>
                    </a:lnTo>
                    <a:lnTo>
                      <a:pt x="226364" y="119419"/>
                    </a:lnTo>
                    <a:lnTo>
                      <a:pt x="226785" y="119224"/>
                    </a:lnTo>
                    <a:lnTo>
                      <a:pt x="227271" y="119063"/>
                    </a:lnTo>
                    <a:lnTo>
                      <a:pt x="227757" y="118933"/>
                    </a:lnTo>
                    <a:lnTo>
                      <a:pt x="228275" y="118836"/>
                    </a:lnTo>
                    <a:lnTo>
                      <a:pt x="228858" y="118739"/>
                    </a:lnTo>
                    <a:lnTo>
                      <a:pt x="229442" y="118706"/>
                    </a:lnTo>
                    <a:lnTo>
                      <a:pt x="230089" y="118674"/>
                    </a:lnTo>
                    <a:lnTo>
                      <a:pt x="230867" y="118641"/>
                    </a:lnTo>
                    <a:lnTo>
                      <a:pt x="230867" y="63630"/>
                    </a:lnTo>
                    <a:lnTo>
                      <a:pt x="230867" y="63500"/>
                    </a:lnTo>
                    <a:lnTo>
                      <a:pt x="230867" y="8488"/>
                    </a:lnTo>
                    <a:lnTo>
                      <a:pt x="230089" y="8456"/>
                    </a:lnTo>
                    <a:lnTo>
                      <a:pt x="229442" y="8423"/>
                    </a:lnTo>
                    <a:lnTo>
                      <a:pt x="228858" y="8391"/>
                    </a:lnTo>
                    <a:lnTo>
                      <a:pt x="228275" y="8294"/>
                    </a:lnTo>
                    <a:lnTo>
                      <a:pt x="227757" y="8197"/>
                    </a:lnTo>
                    <a:lnTo>
                      <a:pt x="227271" y="8067"/>
                    </a:lnTo>
                    <a:lnTo>
                      <a:pt x="226785" y="7905"/>
                    </a:lnTo>
                    <a:lnTo>
                      <a:pt x="226364" y="7711"/>
                    </a:lnTo>
                    <a:lnTo>
                      <a:pt x="225943" y="7516"/>
                    </a:lnTo>
                    <a:lnTo>
                      <a:pt x="225586" y="7322"/>
                    </a:lnTo>
                    <a:lnTo>
                      <a:pt x="225230" y="7063"/>
                    </a:lnTo>
                    <a:lnTo>
                      <a:pt x="224906" y="6836"/>
                    </a:lnTo>
                    <a:lnTo>
                      <a:pt x="224614" y="6577"/>
                    </a:lnTo>
                    <a:lnTo>
                      <a:pt x="224323" y="6285"/>
                    </a:lnTo>
                    <a:lnTo>
                      <a:pt x="224063" y="6026"/>
                    </a:lnTo>
                    <a:lnTo>
                      <a:pt x="223837" y="5734"/>
                    </a:lnTo>
                    <a:lnTo>
                      <a:pt x="223642" y="5410"/>
                    </a:lnTo>
                    <a:lnTo>
                      <a:pt x="223448" y="5119"/>
                    </a:lnTo>
                    <a:lnTo>
                      <a:pt x="223286" y="4795"/>
                    </a:lnTo>
                    <a:lnTo>
                      <a:pt x="222994" y="4179"/>
                    </a:lnTo>
                    <a:lnTo>
                      <a:pt x="222768" y="3531"/>
                    </a:lnTo>
                    <a:lnTo>
                      <a:pt x="222606" y="2916"/>
                    </a:lnTo>
                    <a:lnTo>
                      <a:pt x="222508" y="2333"/>
                    </a:lnTo>
                    <a:lnTo>
                      <a:pt x="222444" y="1782"/>
                    </a:lnTo>
                    <a:lnTo>
                      <a:pt x="222411" y="1264"/>
                    </a:lnTo>
                    <a:lnTo>
                      <a:pt x="222411" y="810"/>
                    </a:lnTo>
                    <a:lnTo>
                      <a:pt x="2224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25"/>
              <p:cNvSpPr/>
              <p:nvPr/>
            </p:nvSpPr>
            <p:spPr>
              <a:xfrm>
                <a:off x="311698" y="222175"/>
                <a:ext cx="168000" cy="168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25"/>
              <p:cNvSpPr/>
              <p:nvPr/>
            </p:nvSpPr>
            <p:spPr>
              <a:xfrm>
                <a:off x="8693698" y="222175"/>
                <a:ext cx="168000" cy="168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25"/>
              <p:cNvSpPr/>
              <p:nvPr/>
            </p:nvSpPr>
            <p:spPr>
              <a:xfrm>
                <a:off x="311698" y="4717975"/>
                <a:ext cx="168000" cy="168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25"/>
              <p:cNvSpPr/>
              <p:nvPr/>
            </p:nvSpPr>
            <p:spPr>
              <a:xfrm>
                <a:off x="8693698" y="4717975"/>
                <a:ext cx="168000" cy="168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3" name="Google Shape;2213;p25"/>
            <p:cNvGrpSpPr/>
            <p:nvPr/>
          </p:nvGrpSpPr>
          <p:grpSpPr>
            <a:xfrm>
              <a:off x="872400" y="89699"/>
              <a:ext cx="7399200" cy="4976201"/>
              <a:chOff x="872400" y="89699"/>
              <a:chExt cx="7399200" cy="4976201"/>
            </a:xfrm>
          </p:grpSpPr>
          <p:grpSp>
            <p:nvGrpSpPr>
              <p:cNvPr id="2214" name="Google Shape;2214;p25"/>
              <p:cNvGrpSpPr/>
              <p:nvPr/>
            </p:nvGrpSpPr>
            <p:grpSpPr>
              <a:xfrm>
                <a:off x="872400" y="89699"/>
                <a:ext cx="7399200" cy="170700"/>
                <a:chOff x="825125" y="94600"/>
                <a:chExt cx="7399200" cy="170700"/>
              </a:xfrm>
            </p:grpSpPr>
            <p:sp>
              <p:nvSpPr>
                <p:cNvPr id="2215" name="Google Shape;2215;p25"/>
                <p:cNvSpPr/>
                <p:nvPr/>
              </p:nvSpPr>
              <p:spPr>
                <a:xfrm>
                  <a:off x="825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25"/>
                <p:cNvSpPr/>
                <p:nvPr/>
              </p:nvSpPr>
              <p:spPr>
                <a:xfrm>
                  <a:off x="1053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25"/>
                <p:cNvSpPr/>
                <p:nvPr/>
              </p:nvSpPr>
              <p:spPr>
                <a:xfrm>
                  <a:off x="1282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25"/>
                <p:cNvSpPr/>
                <p:nvPr/>
              </p:nvSpPr>
              <p:spPr>
                <a:xfrm>
                  <a:off x="1510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25"/>
                <p:cNvSpPr/>
                <p:nvPr/>
              </p:nvSpPr>
              <p:spPr>
                <a:xfrm>
                  <a:off x="1739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25"/>
                <p:cNvSpPr/>
                <p:nvPr/>
              </p:nvSpPr>
              <p:spPr>
                <a:xfrm>
                  <a:off x="1968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25"/>
                <p:cNvSpPr/>
                <p:nvPr/>
              </p:nvSpPr>
              <p:spPr>
                <a:xfrm>
                  <a:off x="2196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25"/>
                <p:cNvSpPr/>
                <p:nvPr/>
              </p:nvSpPr>
              <p:spPr>
                <a:xfrm>
                  <a:off x="2425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25"/>
                <p:cNvSpPr/>
                <p:nvPr/>
              </p:nvSpPr>
              <p:spPr>
                <a:xfrm>
                  <a:off x="2653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25"/>
                <p:cNvSpPr/>
                <p:nvPr/>
              </p:nvSpPr>
              <p:spPr>
                <a:xfrm>
                  <a:off x="2882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25"/>
                <p:cNvSpPr/>
                <p:nvPr/>
              </p:nvSpPr>
              <p:spPr>
                <a:xfrm>
                  <a:off x="3111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25"/>
                <p:cNvSpPr/>
                <p:nvPr/>
              </p:nvSpPr>
              <p:spPr>
                <a:xfrm>
                  <a:off x="3339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25"/>
                <p:cNvSpPr/>
                <p:nvPr/>
              </p:nvSpPr>
              <p:spPr>
                <a:xfrm>
                  <a:off x="3568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25"/>
                <p:cNvSpPr/>
                <p:nvPr/>
              </p:nvSpPr>
              <p:spPr>
                <a:xfrm>
                  <a:off x="3796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25"/>
                <p:cNvSpPr/>
                <p:nvPr/>
              </p:nvSpPr>
              <p:spPr>
                <a:xfrm>
                  <a:off x="4025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25"/>
                <p:cNvSpPr/>
                <p:nvPr/>
              </p:nvSpPr>
              <p:spPr>
                <a:xfrm>
                  <a:off x="4254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25"/>
                <p:cNvSpPr/>
                <p:nvPr/>
              </p:nvSpPr>
              <p:spPr>
                <a:xfrm>
                  <a:off x="4482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25"/>
                <p:cNvSpPr/>
                <p:nvPr/>
              </p:nvSpPr>
              <p:spPr>
                <a:xfrm>
                  <a:off x="4711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25"/>
                <p:cNvSpPr/>
                <p:nvPr/>
              </p:nvSpPr>
              <p:spPr>
                <a:xfrm>
                  <a:off x="4939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25"/>
                <p:cNvSpPr/>
                <p:nvPr/>
              </p:nvSpPr>
              <p:spPr>
                <a:xfrm>
                  <a:off x="5168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25"/>
                <p:cNvSpPr/>
                <p:nvPr/>
              </p:nvSpPr>
              <p:spPr>
                <a:xfrm>
                  <a:off x="5397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25"/>
                <p:cNvSpPr/>
                <p:nvPr/>
              </p:nvSpPr>
              <p:spPr>
                <a:xfrm>
                  <a:off x="5625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25"/>
                <p:cNvSpPr/>
                <p:nvPr/>
              </p:nvSpPr>
              <p:spPr>
                <a:xfrm>
                  <a:off x="5854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25"/>
                <p:cNvSpPr/>
                <p:nvPr/>
              </p:nvSpPr>
              <p:spPr>
                <a:xfrm>
                  <a:off x="6082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25"/>
                <p:cNvSpPr/>
                <p:nvPr/>
              </p:nvSpPr>
              <p:spPr>
                <a:xfrm>
                  <a:off x="6311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25"/>
                <p:cNvSpPr/>
                <p:nvPr/>
              </p:nvSpPr>
              <p:spPr>
                <a:xfrm>
                  <a:off x="6540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25"/>
                <p:cNvSpPr/>
                <p:nvPr/>
              </p:nvSpPr>
              <p:spPr>
                <a:xfrm>
                  <a:off x="6768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25"/>
                <p:cNvSpPr/>
                <p:nvPr/>
              </p:nvSpPr>
              <p:spPr>
                <a:xfrm>
                  <a:off x="6997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25"/>
                <p:cNvSpPr/>
                <p:nvPr/>
              </p:nvSpPr>
              <p:spPr>
                <a:xfrm>
                  <a:off x="7225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25"/>
                <p:cNvSpPr/>
                <p:nvPr/>
              </p:nvSpPr>
              <p:spPr>
                <a:xfrm>
                  <a:off x="7454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25"/>
                <p:cNvSpPr/>
                <p:nvPr/>
              </p:nvSpPr>
              <p:spPr>
                <a:xfrm>
                  <a:off x="7683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25"/>
                <p:cNvSpPr/>
                <p:nvPr/>
              </p:nvSpPr>
              <p:spPr>
                <a:xfrm>
                  <a:off x="7911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25"/>
                <p:cNvSpPr/>
                <p:nvPr/>
              </p:nvSpPr>
              <p:spPr>
                <a:xfrm>
                  <a:off x="8140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8" name="Google Shape;2248;p25"/>
              <p:cNvGrpSpPr/>
              <p:nvPr/>
            </p:nvGrpSpPr>
            <p:grpSpPr>
              <a:xfrm>
                <a:off x="872400" y="4895200"/>
                <a:ext cx="7399200" cy="170700"/>
                <a:chOff x="825125" y="94600"/>
                <a:chExt cx="7399200" cy="170700"/>
              </a:xfrm>
            </p:grpSpPr>
            <p:sp>
              <p:nvSpPr>
                <p:cNvPr id="2249" name="Google Shape;2249;p25"/>
                <p:cNvSpPr/>
                <p:nvPr/>
              </p:nvSpPr>
              <p:spPr>
                <a:xfrm>
                  <a:off x="825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25"/>
                <p:cNvSpPr/>
                <p:nvPr/>
              </p:nvSpPr>
              <p:spPr>
                <a:xfrm>
                  <a:off x="1053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25"/>
                <p:cNvSpPr/>
                <p:nvPr/>
              </p:nvSpPr>
              <p:spPr>
                <a:xfrm>
                  <a:off x="1282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25"/>
                <p:cNvSpPr/>
                <p:nvPr/>
              </p:nvSpPr>
              <p:spPr>
                <a:xfrm>
                  <a:off x="1510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25"/>
                <p:cNvSpPr/>
                <p:nvPr/>
              </p:nvSpPr>
              <p:spPr>
                <a:xfrm>
                  <a:off x="1739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25"/>
                <p:cNvSpPr/>
                <p:nvPr/>
              </p:nvSpPr>
              <p:spPr>
                <a:xfrm>
                  <a:off x="1968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25"/>
                <p:cNvSpPr/>
                <p:nvPr/>
              </p:nvSpPr>
              <p:spPr>
                <a:xfrm>
                  <a:off x="2196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25"/>
                <p:cNvSpPr/>
                <p:nvPr/>
              </p:nvSpPr>
              <p:spPr>
                <a:xfrm>
                  <a:off x="2425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25"/>
                <p:cNvSpPr/>
                <p:nvPr/>
              </p:nvSpPr>
              <p:spPr>
                <a:xfrm>
                  <a:off x="2653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25"/>
                <p:cNvSpPr/>
                <p:nvPr/>
              </p:nvSpPr>
              <p:spPr>
                <a:xfrm>
                  <a:off x="2882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25"/>
                <p:cNvSpPr/>
                <p:nvPr/>
              </p:nvSpPr>
              <p:spPr>
                <a:xfrm>
                  <a:off x="3111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25"/>
                <p:cNvSpPr/>
                <p:nvPr/>
              </p:nvSpPr>
              <p:spPr>
                <a:xfrm>
                  <a:off x="3339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25"/>
                <p:cNvSpPr/>
                <p:nvPr/>
              </p:nvSpPr>
              <p:spPr>
                <a:xfrm>
                  <a:off x="3568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25"/>
                <p:cNvSpPr/>
                <p:nvPr/>
              </p:nvSpPr>
              <p:spPr>
                <a:xfrm>
                  <a:off x="3796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25"/>
                <p:cNvSpPr/>
                <p:nvPr/>
              </p:nvSpPr>
              <p:spPr>
                <a:xfrm>
                  <a:off x="4025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25"/>
                <p:cNvSpPr/>
                <p:nvPr/>
              </p:nvSpPr>
              <p:spPr>
                <a:xfrm>
                  <a:off x="4254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25"/>
                <p:cNvSpPr/>
                <p:nvPr/>
              </p:nvSpPr>
              <p:spPr>
                <a:xfrm>
                  <a:off x="4482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25"/>
                <p:cNvSpPr/>
                <p:nvPr/>
              </p:nvSpPr>
              <p:spPr>
                <a:xfrm>
                  <a:off x="4711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25"/>
                <p:cNvSpPr/>
                <p:nvPr/>
              </p:nvSpPr>
              <p:spPr>
                <a:xfrm>
                  <a:off x="4939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25"/>
                <p:cNvSpPr/>
                <p:nvPr/>
              </p:nvSpPr>
              <p:spPr>
                <a:xfrm>
                  <a:off x="5168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25"/>
                <p:cNvSpPr/>
                <p:nvPr/>
              </p:nvSpPr>
              <p:spPr>
                <a:xfrm>
                  <a:off x="5397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25"/>
                <p:cNvSpPr/>
                <p:nvPr/>
              </p:nvSpPr>
              <p:spPr>
                <a:xfrm>
                  <a:off x="5625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25"/>
                <p:cNvSpPr/>
                <p:nvPr/>
              </p:nvSpPr>
              <p:spPr>
                <a:xfrm>
                  <a:off x="5854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25"/>
                <p:cNvSpPr/>
                <p:nvPr/>
              </p:nvSpPr>
              <p:spPr>
                <a:xfrm>
                  <a:off x="6082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25"/>
                <p:cNvSpPr/>
                <p:nvPr/>
              </p:nvSpPr>
              <p:spPr>
                <a:xfrm>
                  <a:off x="6311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25"/>
                <p:cNvSpPr/>
                <p:nvPr/>
              </p:nvSpPr>
              <p:spPr>
                <a:xfrm>
                  <a:off x="6540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25"/>
                <p:cNvSpPr/>
                <p:nvPr/>
              </p:nvSpPr>
              <p:spPr>
                <a:xfrm>
                  <a:off x="6768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25"/>
                <p:cNvSpPr/>
                <p:nvPr/>
              </p:nvSpPr>
              <p:spPr>
                <a:xfrm>
                  <a:off x="6997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25"/>
                <p:cNvSpPr/>
                <p:nvPr/>
              </p:nvSpPr>
              <p:spPr>
                <a:xfrm>
                  <a:off x="72259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25"/>
                <p:cNvSpPr/>
                <p:nvPr/>
              </p:nvSpPr>
              <p:spPr>
                <a:xfrm>
                  <a:off x="74545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25"/>
                <p:cNvSpPr/>
                <p:nvPr/>
              </p:nvSpPr>
              <p:spPr>
                <a:xfrm>
                  <a:off x="76831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25"/>
                <p:cNvSpPr/>
                <p:nvPr/>
              </p:nvSpPr>
              <p:spPr>
                <a:xfrm>
                  <a:off x="79117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25"/>
                <p:cNvSpPr/>
                <p:nvPr/>
              </p:nvSpPr>
              <p:spPr>
                <a:xfrm>
                  <a:off x="8140325" y="94600"/>
                  <a:ext cx="84000" cy="1707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282" name="Google Shape;2282;p25"/>
          <p:cNvSpPr txBox="1">
            <a:spLocks noGrp="1"/>
          </p:cNvSpPr>
          <p:nvPr>
            <p:ph type="subTitle" idx="1"/>
          </p:nvPr>
        </p:nvSpPr>
        <p:spPr>
          <a:xfrm>
            <a:off x="5788176" y="3073746"/>
            <a:ext cx="1435500" cy="365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Font typeface="Pacifico"/>
              <a:buNone/>
              <a:defRPr sz="2000" b="1">
                <a:latin typeface="Playfair Display"/>
                <a:ea typeface="Playfair Display"/>
                <a:cs typeface="Playfair Display"/>
                <a:sym typeface="Playfair Display"/>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2283" name="Google Shape;2283;p25"/>
          <p:cNvSpPr txBox="1">
            <a:spLocks noGrp="1"/>
          </p:cNvSpPr>
          <p:nvPr>
            <p:ph type="subTitle" idx="2"/>
          </p:nvPr>
        </p:nvSpPr>
        <p:spPr>
          <a:xfrm>
            <a:off x="5788176" y="3432976"/>
            <a:ext cx="1691700" cy="548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2284" name="Google Shape;2284;p25"/>
          <p:cNvSpPr txBox="1">
            <a:spLocks noGrp="1"/>
          </p:cNvSpPr>
          <p:nvPr>
            <p:ph type="subTitle" idx="3"/>
          </p:nvPr>
        </p:nvSpPr>
        <p:spPr>
          <a:xfrm>
            <a:off x="5788176" y="1625784"/>
            <a:ext cx="1435500" cy="365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Font typeface="Pacifico"/>
              <a:buNone/>
              <a:defRPr sz="2000" b="1">
                <a:latin typeface="Playfair Display"/>
                <a:ea typeface="Playfair Display"/>
                <a:cs typeface="Playfair Display"/>
                <a:sym typeface="Playfair Display"/>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2285" name="Google Shape;2285;p25"/>
          <p:cNvSpPr txBox="1">
            <a:spLocks noGrp="1"/>
          </p:cNvSpPr>
          <p:nvPr>
            <p:ph type="subTitle" idx="4"/>
          </p:nvPr>
        </p:nvSpPr>
        <p:spPr>
          <a:xfrm>
            <a:off x="5788176" y="1985014"/>
            <a:ext cx="1691700" cy="548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2286" name="Google Shape;2286;p25"/>
          <p:cNvSpPr txBox="1">
            <a:spLocks noGrp="1"/>
          </p:cNvSpPr>
          <p:nvPr>
            <p:ph type="subTitle" idx="5"/>
          </p:nvPr>
        </p:nvSpPr>
        <p:spPr>
          <a:xfrm>
            <a:off x="1920324" y="1625784"/>
            <a:ext cx="1435500" cy="365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Font typeface="Pacifico"/>
              <a:buNone/>
              <a:defRPr sz="2000" b="1">
                <a:latin typeface="Playfair Display"/>
                <a:ea typeface="Playfair Display"/>
                <a:cs typeface="Playfair Display"/>
                <a:sym typeface="Playfair Display"/>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2287" name="Google Shape;2287;p25"/>
          <p:cNvSpPr txBox="1">
            <a:spLocks noGrp="1"/>
          </p:cNvSpPr>
          <p:nvPr>
            <p:ph type="subTitle" idx="6"/>
          </p:nvPr>
        </p:nvSpPr>
        <p:spPr>
          <a:xfrm>
            <a:off x="1664124" y="1985014"/>
            <a:ext cx="1691700" cy="548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600"/>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2288" name="Google Shape;2288;p25"/>
          <p:cNvSpPr txBox="1">
            <a:spLocks noGrp="1"/>
          </p:cNvSpPr>
          <p:nvPr>
            <p:ph type="subTitle" idx="7"/>
          </p:nvPr>
        </p:nvSpPr>
        <p:spPr>
          <a:xfrm>
            <a:off x="1920324" y="3073746"/>
            <a:ext cx="1435500" cy="365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Font typeface="Pacifico"/>
              <a:buNone/>
              <a:defRPr sz="2000" b="1">
                <a:latin typeface="Playfair Display"/>
                <a:ea typeface="Playfair Display"/>
                <a:cs typeface="Playfair Display"/>
                <a:sym typeface="Playfair Display"/>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2289" name="Google Shape;2289;p25"/>
          <p:cNvSpPr txBox="1">
            <a:spLocks noGrp="1"/>
          </p:cNvSpPr>
          <p:nvPr>
            <p:ph type="subTitle" idx="8"/>
          </p:nvPr>
        </p:nvSpPr>
        <p:spPr>
          <a:xfrm>
            <a:off x="1664124" y="3432976"/>
            <a:ext cx="1691700" cy="548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600"/>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2290" name="Google Shape;2290;p25"/>
          <p:cNvSpPr txBox="1">
            <a:spLocks noGrp="1"/>
          </p:cNvSpPr>
          <p:nvPr>
            <p:ph type="title"/>
          </p:nvPr>
        </p:nvSpPr>
        <p:spPr>
          <a:xfrm>
            <a:off x="713225" y="630936"/>
            <a:ext cx="7717500" cy="5145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Clr>
                <a:schemeClr val="accent1"/>
              </a:buClr>
              <a:buSzPts val="2800"/>
              <a:buNone/>
              <a:defRPr>
                <a:solidFill>
                  <a:schemeClr val="accent1"/>
                </a:solidFill>
              </a:defRPr>
            </a:lvl2pPr>
            <a:lvl3pPr lvl="2" rtl="0">
              <a:spcBef>
                <a:spcPts val="0"/>
              </a:spcBef>
              <a:spcAft>
                <a:spcPts val="0"/>
              </a:spcAft>
              <a:buClr>
                <a:schemeClr val="accent1"/>
              </a:buClr>
              <a:buSzPts val="2800"/>
              <a:buNone/>
              <a:defRPr>
                <a:solidFill>
                  <a:schemeClr val="accent1"/>
                </a:solidFill>
              </a:defRPr>
            </a:lvl3pPr>
            <a:lvl4pPr lvl="3" rtl="0">
              <a:spcBef>
                <a:spcPts val="0"/>
              </a:spcBef>
              <a:spcAft>
                <a:spcPts val="0"/>
              </a:spcAft>
              <a:buClr>
                <a:schemeClr val="accent1"/>
              </a:buClr>
              <a:buSzPts val="2800"/>
              <a:buNone/>
              <a:defRPr>
                <a:solidFill>
                  <a:schemeClr val="accent1"/>
                </a:solidFill>
              </a:defRPr>
            </a:lvl4pPr>
            <a:lvl5pPr lvl="4" rtl="0">
              <a:spcBef>
                <a:spcPts val="0"/>
              </a:spcBef>
              <a:spcAft>
                <a:spcPts val="0"/>
              </a:spcAft>
              <a:buClr>
                <a:schemeClr val="accent1"/>
              </a:buClr>
              <a:buSzPts val="2800"/>
              <a:buNone/>
              <a:defRPr>
                <a:solidFill>
                  <a:schemeClr val="accent1"/>
                </a:solidFill>
              </a:defRPr>
            </a:lvl5pPr>
            <a:lvl6pPr lvl="5" rtl="0">
              <a:spcBef>
                <a:spcPts val="0"/>
              </a:spcBef>
              <a:spcAft>
                <a:spcPts val="0"/>
              </a:spcAft>
              <a:buClr>
                <a:schemeClr val="accent1"/>
              </a:buClr>
              <a:buSzPts val="2800"/>
              <a:buNone/>
              <a:defRPr>
                <a:solidFill>
                  <a:schemeClr val="accent1"/>
                </a:solidFill>
              </a:defRPr>
            </a:lvl6pPr>
            <a:lvl7pPr lvl="6" rtl="0">
              <a:spcBef>
                <a:spcPts val="0"/>
              </a:spcBef>
              <a:spcAft>
                <a:spcPts val="0"/>
              </a:spcAft>
              <a:buClr>
                <a:schemeClr val="accent1"/>
              </a:buClr>
              <a:buSzPts val="2800"/>
              <a:buNone/>
              <a:defRPr>
                <a:solidFill>
                  <a:schemeClr val="accent1"/>
                </a:solidFill>
              </a:defRPr>
            </a:lvl7pPr>
            <a:lvl8pPr lvl="7" rtl="0">
              <a:spcBef>
                <a:spcPts val="0"/>
              </a:spcBef>
              <a:spcAft>
                <a:spcPts val="0"/>
              </a:spcAft>
              <a:buClr>
                <a:schemeClr val="accent1"/>
              </a:buClr>
              <a:buSzPts val="2800"/>
              <a:buNone/>
              <a:defRPr>
                <a:solidFill>
                  <a:schemeClr val="accent1"/>
                </a:solidFill>
              </a:defRPr>
            </a:lvl8pPr>
            <a:lvl9pPr lvl="8" rtl="0">
              <a:spcBef>
                <a:spcPts val="0"/>
              </a:spcBef>
              <a:spcAft>
                <a:spcPts val="0"/>
              </a:spcAft>
              <a:buClr>
                <a:schemeClr val="accent1"/>
              </a:buClr>
              <a:buSzPts val="2800"/>
              <a:buNone/>
              <a:defRPr>
                <a:solidFill>
                  <a:schemeClr val="accent1"/>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630936"/>
            <a:ext cx="7717500" cy="5121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1"/>
              </a:buClr>
              <a:buSzPts val="2800"/>
              <a:buFont typeface="Playfair Display"/>
              <a:buNone/>
              <a:defRPr sz="2800" b="1">
                <a:solidFill>
                  <a:schemeClr val="accent1"/>
                </a:solidFill>
                <a:latin typeface="Playfair Display"/>
                <a:ea typeface="Playfair Display"/>
                <a:cs typeface="Playfair Display"/>
                <a:sym typeface="Playfair Display"/>
              </a:defRPr>
            </a:lvl1pPr>
            <a:lvl2pPr lvl="1" algn="ctr" rtl="0">
              <a:spcBef>
                <a:spcPts val="0"/>
              </a:spcBef>
              <a:spcAft>
                <a:spcPts val="0"/>
              </a:spcAft>
              <a:buClr>
                <a:schemeClr val="lt2"/>
              </a:buClr>
              <a:buSzPts val="2800"/>
              <a:buFont typeface="Limelight"/>
              <a:buNone/>
              <a:defRPr sz="2800">
                <a:solidFill>
                  <a:schemeClr val="lt2"/>
                </a:solidFill>
                <a:latin typeface="Limelight"/>
                <a:ea typeface="Limelight"/>
                <a:cs typeface="Limelight"/>
                <a:sym typeface="Limelight"/>
              </a:defRPr>
            </a:lvl2pPr>
            <a:lvl3pPr lvl="2" algn="ctr" rtl="0">
              <a:spcBef>
                <a:spcPts val="0"/>
              </a:spcBef>
              <a:spcAft>
                <a:spcPts val="0"/>
              </a:spcAft>
              <a:buClr>
                <a:schemeClr val="lt2"/>
              </a:buClr>
              <a:buSzPts val="2800"/>
              <a:buFont typeface="Limelight"/>
              <a:buNone/>
              <a:defRPr sz="2800">
                <a:solidFill>
                  <a:schemeClr val="lt2"/>
                </a:solidFill>
                <a:latin typeface="Limelight"/>
                <a:ea typeface="Limelight"/>
                <a:cs typeface="Limelight"/>
                <a:sym typeface="Limelight"/>
              </a:defRPr>
            </a:lvl3pPr>
            <a:lvl4pPr lvl="3" algn="ctr" rtl="0">
              <a:spcBef>
                <a:spcPts val="0"/>
              </a:spcBef>
              <a:spcAft>
                <a:spcPts val="0"/>
              </a:spcAft>
              <a:buClr>
                <a:schemeClr val="lt2"/>
              </a:buClr>
              <a:buSzPts val="2800"/>
              <a:buFont typeface="Limelight"/>
              <a:buNone/>
              <a:defRPr sz="2800">
                <a:solidFill>
                  <a:schemeClr val="lt2"/>
                </a:solidFill>
                <a:latin typeface="Limelight"/>
                <a:ea typeface="Limelight"/>
                <a:cs typeface="Limelight"/>
                <a:sym typeface="Limelight"/>
              </a:defRPr>
            </a:lvl4pPr>
            <a:lvl5pPr lvl="4" algn="ctr" rtl="0">
              <a:spcBef>
                <a:spcPts val="0"/>
              </a:spcBef>
              <a:spcAft>
                <a:spcPts val="0"/>
              </a:spcAft>
              <a:buClr>
                <a:schemeClr val="lt2"/>
              </a:buClr>
              <a:buSzPts val="2800"/>
              <a:buFont typeface="Limelight"/>
              <a:buNone/>
              <a:defRPr sz="2800">
                <a:solidFill>
                  <a:schemeClr val="lt2"/>
                </a:solidFill>
                <a:latin typeface="Limelight"/>
                <a:ea typeface="Limelight"/>
                <a:cs typeface="Limelight"/>
                <a:sym typeface="Limelight"/>
              </a:defRPr>
            </a:lvl5pPr>
            <a:lvl6pPr lvl="5" algn="ctr" rtl="0">
              <a:spcBef>
                <a:spcPts val="0"/>
              </a:spcBef>
              <a:spcAft>
                <a:spcPts val="0"/>
              </a:spcAft>
              <a:buClr>
                <a:schemeClr val="lt2"/>
              </a:buClr>
              <a:buSzPts val="2800"/>
              <a:buFont typeface="Limelight"/>
              <a:buNone/>
              <a:defRPr sz="2800">
                <a:solidFill>
                  <a:schemeClr val="lt2"/>
                </a:solidFill>
                <a:latin typeface="Limelight"/>
                <a:ea typeface="Limelight"/>
                <a:cs typeface="Limelight"/>
                <a:sym typeface="Limelight"/>
              </a:defRPr>
            </a:lvl6pPr>
            <a:lvl7pPr lvl="6" algn="ctr" rtl="0">
              <a:spcBef>
                <a:spcPts val="0"/>
              </a:spcBef>
              <a:spcAft>
                <a:spcPts val="0"/>
              </a:spcAft>
              <a:buClr>
                <a:schemeClr val="lt2"/>
              </a:buClr>
              <a:buSzPts val="2800"/>
              <a:buFont typeface="Limelight"/>
              <a:buNone/>
              <a:defRPr sz="2800">
                <a:solidFill>
                  <a:schemeClr val="lt2"/>
                </a:solidFill>
                <a:latin typeface="Limelight"/>
                <a:ea typeface="Limelight"/>
                <a:cs typeface="Limelight"/>
                <a:sym typeface="Limelight"/>
              </a:defRPr>
            </a:lvl7pPr>
            <a:lvl8pPr lvl="7" algn="ctr" rtl="0">
              <a:spcBef>
                <a:spcPts val="0"/>
              </a:spcBef>
              <a:spcAft>
                <a:spcPts val="0"/>
              </a:spcAft>
              <a:buClr>
                <a:schemeClr val="lt2"/>
              </a:buClr>
              <a:buSzPts val="2800"/>
              <a:buFont typeface="Limelight"/>
              <a:buNone/>
              <a:defRPr sz="2800">
                <a:solidFill>
                  <a:schemeClr val="lt2"/>
                </a:solidFill>
                <a:latin typeface="Limelight"/>
                <a:ea typeface="Limelight"/>
                <a:cs typeface="Limelight"/>
                <a:sym typeface="Limelight"/>
              </a:defRPr>
            </a:lvl8pPr>
            <a:lvl9pPr lvl="8" algn="ctr" rtl="0">
              <a:spcBef>
                <a:spcPts val="0"/>
              </a:spcBef>
              <a:spcAft>
                <a:spcPts val="0"/>
              </a:spcAft>
              <a:buClr>
                <a:schemeClr val="lt2"/>
              </a:buClr>
              <a:buSzPts val="2800"/>
              <a:buFont typeface="Limelight"/>
              <a:buNone/>
              <a:defRPr sz="2800">
                <a:solidFill>
                  <a:schemeClr val="lt2"/>
                </a:solidFill>
                <a:latin typeface="Limelight"/>
                <a:ea typeface="Limelight"/>
                <a:cs typeface="Limelight"/>
                <a:sym typeface="Limelight"/>
              </a:defRPr>
            </a:lvl9pPr>
          </a:lstStyle>
          <a:p>
            <a:endParaRPr/>
          </a:p>
        </p:txBody>
      </p:sp>
      <p:sp>
        <p:nvSpPr>
          <p:cNvPr id="7" name="Google Shape;7;p1"/>
          <p:cNvSpPr txBox="1">
            <a:spLocks noGrp="1"/>
          </p:cNvSpPr>
          <p:nvPr>
            <p:ph type="body" idx="1"/>
          </p:nvPr>
        </p:nvSpPr>
        <p:spPr>
          <a:xfrm>
            <a:off x="713225" y="1152475"/>
            <a:ext cx="7717500" cy="34470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ABeeZee"/>
              <a:buChar char="●"/>
              <a:defRPr sz="1600">
                <a:solidFill>
                  <a:schemeClr val="dk1"/>
                </a:solidFill>
                <a:latin typeface="ABeeZee"/>
                <a:ea typeface="ABeeZee"/>
                <a:cs typeface="ABeeZee"/>
                <a:sym typeface="ABeeZee"/>
              </a:defRPr>
            </a:lvl1pPr>
            <a:lvl2pPr marL="914400" lvl="1" indent="-330200">
              <a:lnSpc>
                <a:spcPct val="100000"/>
              </a:lnSpc>
              <a:spcBef>
                <a:spcPts val="0"/>
              </a:spcBef>
              <a:spcAft>
                <a:spcPts val="0"/>
              </a:spcAft>
              <a:buClr>
                <a:schemeClr val="dk1"/>
              </a:buClr>
              <a:buSzPts val="1600"/>
              <a:buFont typeface="ABeeZee"/>
              <a:buChar char="○"/>
              <a:defRPr sz="1600">
                <a:solidFill>
                  <a:schemeClr val="dk1"/>
                </a:solidFill>
                <a:latin typeface="ABeeZee"/>
                <a:ea typeface="ABeeZee"/>
                <a:cs typeface="ABeeZee"/>
                <a:sym typeface="ABeeZee"/>
              </a:defRPr>
            </a:lvl2pPr>
            <a:lvl3pPr marL="1371600" lvl="2" indent="-330200">
              <a:lnSpc>
                <a:spcPct val="100000"/>
              </a:lnSpc>
              <a:spcBef>
                <a:spcPts val="0"/>
              </a:spcBef>
              <a:spcAft>
                <a:spcPts val="0"/>
              </a:spcAft>
              <a:buClr>
                <a:schemeClr val="dk1"/>
              </a:buClr>
              <a:buSzPts val="1600"/>
              <a:buFont typeface="ABeeZee"/>
              <a:buChar char="■"/>
              <a:defRPr sz="1600">
                <a:solidFill>
                  <a:schemeClr val="dk1"/>
                </a:solidFill>
                <a:latin typeface="ABeeZee"/>
                <a:ea typeface="ABeeZee"/>
                <a:cs typeface="ABeeZee"/>
                <a:sym typeface="ABeeZee"/>
              </a:defRPr>
            </a:lvl3pPr>
            <a:lvl4pPr marL="1828800" lvl="3" indent="-330200">
              <a:lnSpc>
                <a:spcPct val="100000"/>
              </a:lnSpc>
              <a:spcBef>
                <a:spcPts val="0"/>
              </a:spcBef>
              <a:spcAft>
                <a:spcPts val="0"/>
              </a:spcAft>
              <a:buClr>
                <a:schemeClr val="dk1"/>
              </a:buClr>
              <a:buSzPts val="1600"/>
              <a:buFont typeface="ABeeZee"/>
              <a:buChar char="●"/>
              <a:defRPr sz="1600">
                <a:solidFill>
                  <a:schemeClr val="dk1"/>
                </a:solidFill>
                <a:latin typeface="ABeeZee"/>
                <a:ea typeface="ABeeZee"/>
                <a:cs typeface="ABeeZee"/>
                <a:sym typeface="ABeeZee"/>
              </a:defRPr>
            </a:lvl4pPr>
            <a:lvl5pPr marL="2286000" lvl="4" indent="-330200">
              <a:lnSpc>
                <a:spcPct val="100000"/>
              </a:lnSpc>
              <a:spcBef>
                <a:spcPts val="0"/>
              </a:spcBef>
              <a:spcAft>
                <a:spcPts val="0"/>
              </a:spcAft>
              <a:buClr>
                <a:schemeClr val="dk1"/>
              </a:buClr>
              <a:buSzPts val="1600"/>
              <a:buFont typeface="ABeeZee"/>
              <a:buChar char="○"/>
              <a:defRPr sz="1600">
                <a:solidFill>
                  <a:schemeClr val="dk1"/>
                </a:solidFill>
                <a:latin typeface="ABeeZee"/>
                <a:ea typeface="ABeeZee"/>
                <a:cs typeface="ABeeZee"/>
                <a:sym typeface="ABeeZee"/>
              </a:defRPr>
            </a:lvl5pPr>
            <a:lvl6pPr marL="2743200" lvl="5" indent="-330200">
              <a:lnSpc>
                <a:spcPct val="100000"/>
              </a:lnSpc>
              <a:spcBef>
                <a:spcPts val="0"/>
              </a:spcBef>
              <a:spcAft>
                <a:spcPts val="0"/>
              </a:spcAft>
              <a:buClr>
                <a:schemeClr val="dk1"/>
              </a:buClr>
              <a:buSzPts val="1600"/>
              <a:buFont typeface="ABeeZee"/>
              <a:buChar char="■"/>
              <a:defRPr sz="1600">
                <a:solidFill>
                  <a:schemeClr val="dk1"/>
                </a:solidFill>
                <a:latin typeface="ABeeZee"/>
                <a:ea typeface="ABeeZee"/>
                <a:cs typeface="ABeeZee"/>
                <a:sym typeface="ABeeZee"/>
              </a:defRPr>
            </a:lvl6pPr>
            <a:lvl7pPr marL="3200400" lvl="6" indent="-330200">
              <a:lnSpc>
                <a:spcPct val="100000"/>
              </a:lnSpc>
              <a:spcBef>
                <a:spcPts val="0"/>
              </a:spcBef>
              <a:spcAft>
                <a:spcPts val="0"/>
              </a:spcAft>
              <a:buClr>
                <a:schemeClr val="dk1"/>
              </a:buClr>
              <a:buSzPts val="1600"/>
              <a:buFont typeface="ABeeZee"/>
              <a:buChar char="●"/>
              <a:defRPr sz="1600">
                <a:solidFill>
                  <a:schemeClr val="dk1"/>
                </a:solidFill>
                <a:latin typeface="ABeeZee"/>
                <a:ea typeface="ABeeZee"/>
                <a:cs typeface="ABeeZee"/>
                <a:sym typeface="ABeeZee"/>
              </a:defRPr>
            </a:lvl7pPr>
            <a:lvl8pPr marL="3657600" lvl="7" indent="-330200">
              <a:lnSpc>
                <a:spcPct val="100000"/>
              </a:lnSpc>
              <a:spcBef>
                <a:spcPts val="0"/>
              </a:spcBef>
              <a:spcAft>
                <a:spcPts val="0"/>
              </a:spcAft>
              <a:buClr>
                <a:schemeClr val="dk1"/>
              </a:buClr>
              <a:buSzPts val="1600"/>
              <a:buFont typeface="ABeeZee"/>
              <a:buChar char="○"/>
              <a:defRPr sz="1600">
                <a:solidFill>
                  <a:schemeClr val="dk1"/>
                </a:solidFill>
                <a:latin typeface="ABeeZee"/>
                <a:ea typeface="ABeeZee"/>
                <a:cs typeface="ABeeZee"/>
                <a:sym typeface="ABeeZee"/>
              </a:defRPr>
            </a:lvl8pPr>
            <a:lvl9pPr marL="4114800" lvl="8" indent="-330200">
              <a:lnSpc>
                <a:spcPct val="100000"/>
              </a:lnSpc>
              <a:spcBef>
                <a:spcPts val="0"/>
              </a:spcBef>
              <a:spcAft>
                <a:spcPts val="0"/>
              </a:spcAft>
              <a:buClr>
                <a:schemeClr val="dk1"/>
              </a:buClr>
              <a:buSzPts val="1600"/>
              <a:buFont typeface="ABeeZee"/>
              <a:buChar char="■"/>
              <a:defRPr sz="1600">
                <a:solidFill>
                  <a:schemeClr val="dk1"/>
                </a:solidFill>
                <a:latin typeface="ABeeZee"/>
                <a:ea typeface="ABeeZee"/>
                <a:cs typeface="ABeeZee"/>
                <a:sym typeface="ABeeZe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5" r:id="rId4"/>
    <p:sldLayoutId id="2147483658" r:id="rId5"/>
    <p:sldLayoutId id="2147483664" r:id="rId6"/>
    <p:sldLayoutId id="2147483666" r:id="rId7"/>
    <p:sldLayoutId id="2147483669" r:id="rId8"/>
    <p:sldLayoutId id="2147483671" r:id="rId9"/>
    <p:sldLayoutId id="2147483677" r:id="rId10"/>
    <p:sldLayoutId id="2147483678"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svg"/><Relationship Id="rId5" Type="http://schemas.openxmlformats.org/officeDocument/2006/relationships/image" Target="../media/image3.png"/><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1.svg"/><Relationship Id="rId5" Type="http://schemas.openxmlformats.org/officeDocument/2006/relationships/image" Target="../media/image4.png"/><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1.sv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86"/>
        <p:cNvGrpSpPr/>
        <p:nvPr/>
      </p:nvGrpSpPr>
      <p:grpSpPr>
        <a:xfrm>
          <a:off x="0" y="0"/>
          <a:ext cx="0" cy="0"/>
          <a:chOff x="0" y="0"/>
          <a:chExt cx="0" cy="0"/>
        </a:xfrm>
      </p:grpSpPr>
      <p:grpSp>
        <p:nvGrpSpPr>
          <p:cNvPr id="3089" name="Google Shape;3089;p36"/>
          <p:cNvGrpSpPr/>
          <p:nvPr/>
        </p:nvGrpSpPr>
        <p:grpSpPr>
          <a:xfrm>
            <a:off x="871182" y="803550"/>
            <a:ext cx="864522" cy="709660"/>
            <a:chOff x="1214950" y="539500"/>
            <a:chExt cx="1225925" cy="1006325"/>
          </a:xfrm>
        </p:grpSpPr>
        <p:sp>
          <p:nvSpPr>
            <p:cNvPr id="3090" name="Google Shape;3090;p36"/>
            <p:cNvSpPr/>
            <p:nvPr/>
          </p:nvSpPr>
          <p:spPr>
            <a:xfrm>
              <a:off x="1663575" y="539500"/>
              <a:ext cx="777300" cy="867025"/>
            </a:xfrm>
            <a:custGeom>
              <a:avLst/>
              <a:gdLst/>
              <a:ahLst/>
              <a:cxnLst/>
              <a:rect l="l" t="t" r="r" b="b"/>
              <a:pathLst>
                <a:path w="31092" h="34681" extrusionOk="0">
                  <a:moveTo>
                    <a:pt x="6861" y="0"/>
                  </a:moveTo>
                  <a:lnTo>
                    <a:pt x="6246" y="40"/>
                  </a:lnTo>
                  <a:lnTo>
                    <a:pt x="5651" y="119"/>
                  </a:lnTo>
                  <a:lnTo>
                    <a:pt x="5096" y="198"/>
                  </a:lnTo>
                  <a:lnTo>
                    <a:pt x="4561" y="337"/>
                  </a:lnTo>
                  <a:lnTo>
                    <a:pt x="4283" y="416"/>
                  </a:lnTo>
                  <a:lnTo>
                    <a:pt x="4045" y="516"/>
                  </a:lnTo>
                  <a:lnTo>
                    <a:pt x="3787" y="615"/>
                  </a:lnTo>
                  <a:lnTo>
                    <a:pt x="3549" y="734"/>
                  </a:lnTo>
                  <a:lnTo>
                    <a:pt x="3312" y="853"/>
                  </a:lnTo>
                  <a:lnTo>
                    <a:pt x="3093" y="991"/>
                  </a:lnTo>
                  <a:lnTo>
                    <a:pt x="2875" y="1150"/>
                  </a:lnTo>
                  <a:lnTo>
                    <a:pt x="2657" y="1309"/>
                  </a:lnTo>
                  <a:lnTo>
                    <a:pt x="2439" y="1487"/>
                  </a:lnTo>
                  <a:lnTo>
                    <a:pt x="2241" y="1666"/>
                  </a:lnTo>
                  <a:lnTo>
                    <a:pt x="2062" y="1884"/>
                  </a:lnTo>
                  <a:lnTo>
                    <a:pt x="1884" y="2102"/>
                  </a:lnTo>
                  <a:lnTo>
                    <a:pt x="1705" y="2340"/>
                  </a:lnTo>
                  <a:lnTo>
                    <a:pt x="1527" y="2578"/>
                  </a:lnTo>
                  <a:lnTo>
                    <a:pt x="1368" y="2855"/>
                  </a:lnTo>
                  <a:lnTo>
                    <a:pt x="1230" y="3133"/>
                  </a:lnTo>
                  <a:lnTo>
                    <a:pt x="1071" y="3430"/>
                  </a:lnTo>
                  <a:lnTo>
                    <a:pt x="932" y="3767"/>
                  </a:lnTo>
                  <a:lnTo>
                    <a:pt x="813" y="4105"/>
                  </a:lnTo>
                  <a:lnTo>
                    <a:pt x="694" y="4461"/>
                  </a:lnTo>
                  <a:lnTo>
                    <a:pt x="595" y="4838"/>
                  </a:lnTo>
                  <a:lnTo>
                    <a:pt x="496" y="5235"/>
                  </a:lnTo>
                  <a:lnTo>
                    <a:pt x="397" y="5631"/>
                  </a:lnTo>
                  <a:lnTo>
                    <a:pt x="317" y="6068"/>
                  </a:lnTo>
                  <a:lnTo>
                    <a:pt x="238" y="6543"/>
                  </a:lnTo>
                  <a:lnTo>
                    <a:pt x="179" y="7019"/>
                  </a:lnTo>
                  <a:lnTo>
                    <a:pt x="79" y="8031"/>
                  </a:lnTo>
                  <a:lnTo>
                    <a:pt x="20" y="9141"/>
                  </a:lnTo>
                  <a:lnTo>
                    <a:pt x="0" y="10370"/>
                  </a:lnTo>
                  <a:lnTo>
                    <a:pt x="20" y="11620"/>
                  </a:lnTo>
                  <a:lnTo>
                    <a:pt x="79" y="12849"/>
                  </a:lnTo>
                  <a:lnTo>
                    <a:pt x="179" y="14059"/>
                  </a:lnTo>
                  <a:lnTo>
                    <a:pt x="317" y="15268"/>
                  </a:lnTo>
                  <a:lnTo>
                    <a:pt x="496" y="16438"/>
                  </a:lnTo>
                  <a:lnTo>
                    <a:pt x="694" y="17588"/>
                  </a:lnTo>
                  <a:lnTo>
                    <a:pt x="932" y="18718"/>
                  </a:lnTo>
                  <a:lnTo>
                    <a:pt x="1230" y="19829"/>
                  </a:lnTo>
                  <a:lnTo>
                    <a:pt x="1527" y="20899"/>
                  </a:lnTo>
                  <a:lnTo>
                    <a:pt x="1884" y="21950"/>
                  </a:lnTo>
                  <a:lnTo>
                    <a:pt x="2241" y="22962"/>
                  </a:lnTo>
                  <a:lnTo>
                    <a:pt x="2657" y="23953"/>
                  </a:lnTo>
                  <a:lnTo>
                    <a:pt x="3093" y="24905"/>
                  </a:lnTo>
                  <a:lnTo>
                    <a:pt x="3549" y="25837"/>
                  </a:lnTo>
                  <a:lnTo>
                    <a:pt x="4045" y="26709"/>
                  </a:lnTo>
                  <a:lnTo>
                    <a:pt x="4561" y="27562"/>
                  </a:lnTo>
                  <a:lnTo>
                    <a:pt x="5096" y="28355"/>
                  </a:lnTo>
                  <a:lnTo>
                    <a:pt x="5651" y="29128"/>
                  </a:lnTo>
                  <a:lnTo>
                    <a:pt x="6246" y="29842"/>
                  </a:lnTo>
                  <a:lnTo>
                    <a:pt x="6861" y="30516"/>
                  </a:lnTo>
                  <a:lnTo>
                    <a:pt x="7476" y="31151"/>
                  </a:lnTo>
                  <a:lnTo>
                    <a:pt x="7813" y="31448"/>
                  </a:lnTo>
                  <a:lnTo>
                    <a:pt x="8130" y="31746"/>
                  </a:lnTo>
                  <a:lnTo>
                    <a:pt x="8467" y="32023"/>
                  </a:lnTo>
                  <a:lnTo>
                    <a:pt x="8804" y="32281"/>
                  </a:lnTo>
                  <a:lnTo>
                    <a:pt x="9141" y="32539"/>
                  </a:lnTo>
                  <a:lnTo>
                    <a:pt x="9498" y="32777"/>
                  </a:lnTo>
                  <a:lnTo>
                    <a:pt x="9855" y="32995"/>
                  </a:lnTo>
                  <a:lnTo>
                    <a:pt x="10192" y="33213"/>
                  </a:lnTo>
                  <a:lnTo>
                    <a:pt x="10569" y="33411"/>
                  </a:lnTo>
                  <a:lnTo>
                    <a:pt x="10926" y="33590"/>
                  </a:lnTo>
                  <a:lnTo>
                    <a:pt x="11283" y="33748"/>
                  </a:lnTo>
                  <a:lnTo>
                    <a:pt x="11659" y="33907"/>
                  </a:lnTo>
                  <a:lnTo>
                    <a:pt x="12036" y="34066"/>
                  </a:lnTo>
                  <a:lnTo>
                    <a:pt x="12413" y="34185"/>
                  </a:lnTo>
                  <a:lnTo>
                    <a:pt x="12790" y="34304"/>
                  </a:lnTo>
                  <a:lnTo>
                    <a:pt x="13186" y="34403"/>
                  </a:lnTo>
                  <a:lnTo>
                    <a:pt x="13563" y="34482"/>
                  </a:lnTo>
                  <a:lnTo>
                    <a:pt x="13960" y="34561"/>
                  </a:lnTo>
                  <a:lnTo>
                    <a:pt x="14356" y="34601"/>
                  </a:lnTo>
                  <a:lnTo>
                    <a:pt x="14753" y="34641"/>
                  </a:lnTo>
                  <a:lnTo>
                    <a:pt x="15149" y="34680"/>
                  </a:lnTo>
                  <a:lnTo>
                    <a:pt x="15942" y="34680"/>
                  </a:lnTo>
                  <a:lnTo>
                    <a:pt x="16339" y="34641"/>
                  </a:lnTo>
                  <a:lnTo>
                    <a:pt x="16736" y="34601"/>
                  </a:lnTo>
                  <a:lnTo>
                    <a:pt x="17132" y="34561"/>
                  </a:lnTo>
                  <a:lnTo>
                    <a:pt x="17529" y="34482"/>
                  </a:lnTo>
                  <a:lnTo>
                    <a:pt x="17905" y="34403"/>
                  </a:lnTo>
                  <a:lnTo>
                    <a:pt x="18302" y="34304"/>
                  </a:lnTo>
                  <a:lnTo>
                    <a:pt x="18679" y="34185"/>
                  </a:lnTo>
                  <a:lnTo>
                    <a:pt x="19055" y="34066"/>
                  </a:lnTo>
                  <a:lnTo>
                    <a:pt x="19432" y="33907"/>
                  </a:lnTo>
                  <a:lnTo>
                    <a:pt x="19809" y="33748"/>
                  </a:lnTo>
                  <a:lnTo>
                    <a:pt x="20166" y="33590"/>
                  </a:lnTo>
                  <a:lnTo>
                    <a:pt x="20543" y="33411"/>
                  </a:lnTo>
                  <a:lnTo>
                    <a:pt x="20900" y="33213"/>
                  </a:lnTo>
                  <a:lnTo>
                    <a:pt x="21256" y="32995"/>
                  </a:lnTo>
                  <a:lnTo>
                    <a:pt x="21594" y="32777"/>
                  </a:lnTo>
                  <a:lnTo>
                    <a:pt x="21950" y="32539"/>
                  </a:lnTo>
                  <a:lnTo>
                    <a:pt x="22288" y="32281"/>
                  </a:lnTo>
                  <a:lnTo>
                    <a:pt x="22625" y="32023"/>
                  </a:lnTo>
                  <a:lnTo>
                    <a:pt x="22962" y="31746"/>
                  </a:lnTo>
                  <a:lnTo>
                    <a:pt x="23279" y="31448"/>
                  </a:lnTo>
                  <a:lnTo>
                    <a:pt x="23616" y="31151"/>
                  </a:lnTo>
                  <a:lnTo>
                    <a:pt x="24231" y="30516"/>
                  </a:lnTo>
                  <a:lnTo>
                    <a:pt x="24845" y="29842"/>
                  </a:lnTo>
                  <a:lnTo>
                    <a:pt x="25440" y="29128"/>
                  </a:lnTo>
                  <a:lnTo>
                    <a:pt x="25996" y="28355"/>
                  </a:lnTo>
                  <a:lnTo>
                    <a:pt x="26551" y="27562"/>
                  </a:lnTo>
                  <a:lnTo>
                    <a:pt x="27046" y="26709"/>
                  </a:lnTo>
                  <a:lnTo>
                    <a:pt x="27542" y="25837"/>
                  </a:lnTo>
                  <a:lnTo>
                    <a:pt x="27998" y="24905"/>
                  </a:lnTo>
                  <a:lnTo>
                    <a:pt x="28434" y="23953"/>
                  </a:lnTo>
                  <a:lnTo>
                    <a:pt x="28851" y="22962"/>
                  </a:lnTo>
                  <a:lnTo>
                    <a:pt x="29228" y="21950"/>
                  </a:lnTo>
                  <a:lnTo>
                    <a:pt x="29565" y="20899"/>
                  </a:lnTo>
                  <a:lnTo>
                    <a:pt x="29882" y="19829"/>
                  </a:lnTo>
                  <a:lnTo>
                    <a:pt x="30160" y="18718"/>
                  </a:lnTo>
                  <a:lnTo>
                    <a:pt x="30397" y="17588"/>
                  </a:lnTo>
                  <a:lnTo>
                    <a:pt x="30616" y="16438"/>
                  </a:lnTo>
                  <a:lnTo>
                    <a:pt x="30774" y="15268"/>
                  </a:lnTo>
                  <a:lnTo>
                    <a:pt x="30913" y="14059"/>
                  </a:lnTo>
                  <a:lnTo>
                    <a:pt x="31012" y="12849"/>
                  </a:lnTo>
                  <a:lnTo>
                    <a:pt x="31072" y="11620"/>
                  </a:lnTo>
                  <a:lnTo>
                    <a:pt x="31091" y="10370"/>
                  </a:lnTo>
                  <a:lnTo>
                    <a:pt x="31072" y="9141"/>
                  </a:lnTo>
                  <a:lnTo>
                    <a:pt x="31012" y="8031"/>
                  </a:lnTo>
                  <a:lnTo>
                    <a:pt x="30913" y="7019"/>
                  </a:lnTo>
                  <a:lnTo>
                    <a:pt x="30854" y="6543"/>
                  </a:lnTo>
                  <a:lnTo>
                    <a:pt x="30774" y="6068"/>
                  </a:lnTo>
                  <a:lnTo>
                    <a:pt x="30695" y="5631"/>
                  </a:lnTo>
                  <a:lnTo>
                    <a:pt x="30616" y="5235"/>
                  </a:lnTo>
                  <a:lnTo>
                    <a:pt x="30497" y="4838"/>
                  </a:lnTo>
                  <a:lnTo>
                    <a:pt x="30397" y="4461"/>
                  </a:lnTo>
                  <a:lnTo>
                    <a:pt x="30279" y="4105"/>
                  </a:lnTo>
                  <a:lnTo>
                    <a:pt x="30160" y="3767"/>
                  </a:lnTo>
                  <a:lnTo>
                    <a:pt x="30021" y="3430"/>
                  </a:lnTo>
                  <a:lnTo>
                    <a:pt x="29882" y="3133"/>
                  </a:lnTo>
                  <a:lnTo>
                    <a:pt x="29723" y="2855"/>
                  </a:lnTo>
                  <a:lnTo>
                    <a:pt x="29565" y="2578"/>
                  </a:lnTo>
                  <a:lnTo>
                    <a:pt x="29386" y="2340"/>
                  </a:lnTo>
                  <a:lnTo>
                    <a:pt x="29228" y="2102"/>
                  </a:lnTo>
                  <a:lnTo>
                    <a:pt x="29029" y="1884"/>
                  </a:lnTo>
                  <a:lnTo>
                    <a:pt x="28851" y="1666"/>
                  </a:lnTo>
                  <a:lnTo>
                    <a:pt x="28653" y="1487"/>
                  </a:lnTo>
                  <a:lnTo>
                    <a:pt x="28434" y="1309"/>
                  </a:lnTo>
                  <a:lnTo>
                    <a:pt x="28236" y="1150"/>
                  </a:lnTo>
                  <a:lnTo>
                    <a:pt x="27998" y="991"/>
                  </a:lnTo>
                  <a:lnTo>
                    <a:pt x="27780" y="853"/>
                  </a:lnTo>
                  <a:lnTo>
                    <a:pt x="27542" y="734"/>
                  </a:lnTo>
                  <a:lnTo>
                    <a:pt x="27304" y="615"/>
                  </a:lnTo>
                  <a:lnTo>
                    <a:pt x="27046" y="516"/>
                  </a:lnTo>
                  <a:lnTo>
                    <a:pt x="26808" y="416"/>
                  </a:lnTo>
                  <a:lnTo>
                    <a:pt x="26551" y="337"/>
                  </a:lnTo>
                  <a:lnTo>
                    <a:pt x="25996" y="198"/>
                  </a:lnTo>
                  <a:lnTo>
                    <a:pt x="25440" y="119"/>
                  </a:lnTo>
                  <a:lnTo>
                    <a:pt x="24845" y="40"/>
                  </a:lnTo>
                  <a:lnTo>
                    <a:pt x="24231" y="0"/>
                  </a:lnTo>
                  <a:lnTo>
                    <a:pt x="22962" y="0"/>
                  </a:lnTo>
                  <a:lnTo>
                    <a:pt x="22288" y="20"/>
                  </a:lnTo>
                  <a:lnTo>
                    <a:pt x="21594" y="59"/>
                  </a:lnTo>
                  <a:lnTo>
                    <a:pt x="20166" y="159"/>
                  </a:lnTo>
                  <a:lnTo>
                    <a:pt x="18679" y="278"/>
                  </a:lnTo>
                  <a:lnTo>
                    <a:pt x="17132" y="357"/>
                  </a:lnTo>
                  <a:lnTo>
                    <a:pt x="16339" y="377"/>
                  </a:lnTo>
                  <a:lnTo>
                    <a:pt x="15546" y="397"/>
                  </a:lnTo>
                  <a:lnTo>
                    <a:pt x="14753" y="377"/>
                  </a:lnTo>
                  <a:lnTo>
                    <a:pt x="13960" y="357"/>
                  </a:lnTo>
                  <a:lnTo>
                    <a:pt x="12413" y="278"/>
                  </a:lnTo>
                  <a:lnTo>
                    <a:pt x="10926" y="159"/>
                  </a:lnTo>
                  <a:lnTo>
                    <a:pt x="9498" y="59"/>
                  </a:lnTo>
                  <a:lnTo>
                    <a:pt x="8804" y="20"/>
                  </a:lnTo>
                  <a:lnTo>
                    <a:pt x="81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36"/>
            <p:cNvSpPr/>
            <p:nvPr/>
          </p:nvSpPr>
          <p:spPr>
            <a:xfrm>
              <a:off x="1663575" y="539500"/>
              <a:ext cx="777300" cy="867025"/>
            </a:xfrm>
            <a:custGeom>
              <a:avLst/>
              <a:gdLst/>
              <a:ahLst/>
              <a:cxnLst/>
              <a:rect l="l" t="t" r="r" b="b"/>
              <a:pathLst>
                <a:path w="31092" h="34681" fill="none" extrusionOk="0">
                  <a:moveTo>
                    <a:pt x="31091" y="10370"/>
                  </a:moveTo>
                  <a:lnTo>
                    <a:pt x="31091" y="10370"/>
                  </a:lnTo>
                  <a:lnTo>
                    <a:pt x="31072" y="11620"/>
                  </a:lnTo>
                  <a:lnTo>
                    <a:pt x="31012" y="12849"/>
                  </a:lnTo>
                  <a:lnTo>
                    <a:pt x="30913" y="14059"/>
                  </a:lnTo>
                  <a:lnTo>
                    <a:pt x="30774" y="15268"/>
                  </a:lnTo>
                  <a:lnTo>
                    <a:pt x="30616" y="16438"/>
                  </a:lnTo>
                  <a:lnTo>
                    <a:pt x="30397" y="17588"/>
                  </a:lnTo>
                  <a:lnTo>
                    <a:pt x="30160" y="18718"/>
                  </a:lnTo>
                  <a:lnTo>
                    <a:pt x="29882" y="19829"/>
                  </a:lnTo>
                  <a:lnTo>
                    <a:pt x="29565" y="20899"/>
                  </a:lnTo>
                  <a:lnTo>
                    <a:pt x="29228" y="21950"/>
                  </a:lnTo>
                  <a:lnTo>
                    <a:pt x="28851" y="22962"/>
                  </a:lnTo>
                  <a:lnTo>
                    <a:pt x="28434" y="23953"/>
                  </a:lnTo>
                  <a:lnTo>
                    <a:pt x="27998" y="24905"/>
                  </a:lnTo>
                  <a:lnTo>
                    <a:pt x="27542" y="25837"/>
                  </a:lnTo>
                  <a:lnTo>
                    <a:pt x="27046" y="26709"/>
                  </a:lnTo>
                  <a:lnTo>
                    <a:pt x="26551" y="27562"/>
                  </a:lnTo>
                  <a:lnTo>
                    <a:pt x="25996" y="28355"/>
                  </a:lnTo>
                  <a:lnTo>
                    <a:pt x="25440" y="29128"/>
                  </a:lnTo>
                  <a:lnTo>
                    <a:pt x="24845" y="29842"/>
                  </a:lnTo>
                  <a:lnTo>
                    <a:pt x="24231" y="30516"/>
                  </a:lnTo>
                  <a:lnTo>
                    <a:pt x="23616" y="31151"/>
                  </a:lnTo>
                  <a:lnTo>
                    <a:pt x="23279" y="31448"/>
                  </a:lnTo>
                  <a:lnTo>
                    <a:pt x="22962" y="31746"/>
                  </a:lnTo>
                  <a:lnTo>
                    <a:pt x="22625" y="32023"/>
                  </a:lnTo>
                  <a:lnTo>
                    <a:pt x="22288" y="32281"/>
                  </a:lnTo>
                  <a:lnTo>
                    <a:pt x="21950" y="32539"/>
                  </a:lnTo>
                  <a:lnTo>
                    <a:pt x="21594" y="32777"/>
                  </a:lnTo>
                  <a:lnTo>
                    <a:pt x="21256" y="32995"/>
                  </a:lnTo>
                  <a:lnTo>
                    <a:pt x="20900" y="33213"/>
                  </a:lnTo>
                  <a:lnTo>
                    <a:pt x="20543" y="33411"/>
                  </a:lnTo>
                  <a:lnTo>
                    <a:pt x="20166" y="33590"/>
                  </a:lnTo>
                  <a:lnTo>
                    <a:pt x="19809" y="33748"/>
                  </a:lnTo>
                  <a:lnTo>
                    <a:pt x="19432" y="33907"/>
                  </a:lnTo>
                  <a:lnTo>
                    <a:pt x="19055" y="34066"/>
                  </a:lnTo>
                  <a:lnTo>
                    <a:pt x="18679" y="34185"/>
                  </a:lnTo>
                  <a:lnTo>
                    <a:pt x="18302" y="34304"/>
                  </a:lnTo>
                  <a:lnTo>
                    <a:pt x="17905" y="34403"/>
                  </a:lnTo>
                  <a:lnTo>
                    <a:pt x="17529" y="34482"/>
                  </a:lnTo>
                  <a:lnTo>
                    <a:pt x="17132" y="34561"/>
                  </a:lnTo>
                  <a:lnTo>
                    <a:pt x="16736" y="34601"/>
                  </a:lnTo>
                  <a:lnTo>
                    <a:pt x="16339" y="34641"/>
                  </a:lnTo>
                  <a:lnTo>
                    <a:pt x="15942" y="34680"/>
                  </a:lnTo>
                  <a:lnTo>
                    <a:pt x="15546" y="34680"/>
                  </a:lnTo>
                  <a:lnTo>
                    <a:pt x="15546" y="34680"/>
                  </a:lnTo>
                  <a:lnTo>
                    <a:pt x="15149" y="34680"/>
                  </a:lnTo>
                  <a:lnTo>
                    <a:pt x="14753" y="34641"/>
                  </a:lnTo>
                  <a:lnTo>
                    <a:pt x="14356" y="34601"/>
                  </a:lnTo>
                  <a:lnTo>
                    <a:pt x="13960" y="34561"/>
                  </a:lnTo>
                  <a:lnTo>
                    <a:pt x="13563" y="34482"/>
                  </a:lnTo>
                  <a:lnTo>
                    <a:pt x="13186" y="34403"/>
                  </a:lnTo>
                  <a:lnTo>
                    <a:pt x="12790" y="34304"/>
                  </a:lnTo>
                  <a:lnTo>
                    <a:pt x="12413" y="34185"/>
                  </a:lnTo>
                  <a:lnTo>
                    <a:pt x="12036" y="34066"/>
                  </a:lnTo>
                  <a:lnTo>
                    <a:pt x="11659" y="33907"/>
                  </a:lnTo>
                  <a:lnTo>
                    <a:pt x="11283" y="33748"/>
                  </a:lnTo>
                  <a:lnTo>
                    <a:pt x="10926" y="33590"/>
                  </a:lnTo>
                  <a:lnTo>
                    <a:pt x="10569" y="33411"/>
                  </a:lnTo>
                  <a:lnTo>
                    <a:pt x="10192" y="33213"/>
                  </a:lnTo>
                  <a:lnTo>
                    <a:pt x="9855" y="32995"/>
                  </a:lnTo>
                  <a:lnTo>
                    <a:pt x="9498" y="32777"/>
                  </a:lnTo>
                  <a:lnTo>
                    <a:pt x="9141" y="32539"/>
                  </a:lnTo>
                  <a:lnTo>
                    <a:pt x="8804" y="32281"/>
                  </a:lnTo>
                  <a:lnTo>
                    <a:pt x="8467" y="32023"/>
                  </a:lnTo>
                  <a:lnTo>
                    <a:pt x="8130" y="31746"/>
                  </a:lnTo>
                  <a:lnTo>
                    <a:pt x="7813" y="31448"/>
                  </a:lnTo>
                  <a:lnTo>
                    <a:pt x="7476" y="31151"/>
                  </a:lnTo>
                  <a:lnTo>
                    <a:pt x="6861" y="30516"/>
                  </a:lnTo>
                  <a:lnTo>
                    <a:pt x="6246" y="29842"/>
                  </a:lnTo>
                  <a:lnTo>
                    <a:pt x="5651" y="29128"/>
                  </a:lnTo>
                  <a:lnTo>
                    <a:pt x="5096" y="28355"/>
                  </a:lnTo>
                  <a:lnTo>
                    <a:pt x="4561" y="27562"/>
                  </a:lnTo>
                  <a:lnTo>
                    <a:pt x="4045" y="26709"/>
                  </a:lnTo>
                  <a:lnTo>
                    <a:pt x="3549" y="25837"/>
                  </a:lnTo>
                  <a:lnTo>
                    <a:pt x="3093" y="24905"/>
                  </a:lnTo>
                  <a:lnTo>
                    <a:pt x="2657" y="23953"/>
                  </a:lnTo>
                  <a:lnTo>
                    <a:pt x="2241" y="22962"/>
                  </a:lnTo>
                  <a:lnTo>
                    <a:pt x="1884" y="21950"/>
                  </a:lnTo>
                  <a:lnTo>
                    <a:pt x="1527" y="20899"/>
                  </a:lnTo>
                  <a:lnTo>
                    <a:pt x="1230" y="19829"/>
                  </a:lnTo>
                  <a:lnTo>
                    <a:pt x="932" y="18718"/>
                  </a:lnTo>
                  <a:lnTo>
                    <a:pt x="694" y="17588"/>
                  </a:lnTo>
                  <a:lnTo>
                    <a:pt x="496" y="16438"/>
                  </a:lnTo>
                  <a:lnTo>
                    <a:pt x="317" y="15268"/>
                  </a:lnTo>
                  <a:lnTo>
                    <a:pt x="179" y="14059"/>
                  </a:lnTo>
                  <a:lnTo>
                    <a:pt x="79" y="12849"/>
                  </a:lnTo>
                  <a:lnTo>
                    <a:pt x="20" y="11620"/>
                  </a:lnTo>
                  <a:lnTo>
                    <a:pt x="0" y="10370"/>
                  </a:lnTo>
                  <a:lnTo>
                    <a:pt x="0" y="10370"/>
                  </a:lnTo>
                  <a:lnTo>
                    <a:pt x="20" y="9141"/>
                  </a:lnTo>
                  <a:lnTo>
                    <a:pt x="79" y="8031"/>
                  </a:lnTo>
                  <a:lnTo>
                    <a:pt x="179" y="7019"/>
                  </a:lnTo>
                  <a:lnTo>
                    <a:pt x="238" y="6543"/>
                  </a:lnTo>
                  <a:lnTo>
                    <a:pt x="317" y="6068"/>
                  </a:lnTo>
                  <a:lnTo>
                    <a:pt x="397" y="5631"/>
                  </a:lnTo>
                  <a:lnTo>
                    <a:pt x="496" y="5235"/>
                  </a:lnTo>
                  <a:lnTo>
                    <a:pt x="595" y="4838"/>
                  </a:lnTo>
                  <a:lnTo>
                    <a:pt x="694" y="4461"/>
                  </a:lnTo>
                  <a:lnTo>
                    <a:pt x="813" y="4105"/>
                  </a:lnTo>
                  <a:lnTo>
                    <a:pt x="932" y="3767"/>
                  </a:lnTo>
                  <a:lnTo>
                    <a:pt x="1071" y="3430"/>
                  </a:lnTo>
                  <a:lnTo>
                    <a:pt x="1230" y="3133"/>
                  </a:lnTo>
                  <a:lnTo>
                    <a:pt x="1368" y="2855"/>
                  </a:lnTo>
                  <a:lnTo>
                    <a:pt x="1527" y="2578"/>
                  </a:lnTo>
                  <a:lnTo>
                    <a:pt x="1705" y="2340"/>
                  </a:lnTo>
                  <a:lnTo>
                    <a:pt x="1884" y="2102"/>
                  </a:lnTo>
                  <a:lnTo>
                    <a:pt x="2062" y="1884"/>
                  </a:lnTo>
                  <a:lnTo>
                    <a:pt x="2241" y="1666"/>
                  </a:lnTo>
                  <a:lnTo>
                    <a:pt x="2439" y="1487"/>
                  </a:lnTo>
                  <a:lnTo>
                    <a:pt x="2657" y="1309"/>
                  </a:lnTo>
                  <a:lnTo>
                    <a:pt x="2875" y="1150"/>
                  </a:lnTo>
                  <a:lnTo>
                    <a:pt x="3093" y="991"/>
                  </a:lnTo>
                  <a:lnTo>
                    <a:pt x="3312" y="853"/>
                  </a:lnTo>
                  <a:lnTo>
                    <a:pt x="3549" y="734"/>
                  </a:lnTo>
                  <a:lnTo>
                    <a:pt x="3787" y="615"/>
                  </a:lnTo>
                  <a:lnTo>
                    <a:pt x="4045" y="516"/>
                  </a:lnTo>
                  <a:lnTo>
                    <a:pt x="4283" y="416"/>
                  </a:lnTo>
                  <a:lnTo>
                    <a:pt x="4561" y="337"/>
                  </a:lnTo>
                  <a:lnTo>
                    <a:pt x="5096" y="198"/>
                  </a:lnTo>
                  <a:lnTo>
                    <a:pt x="5651" y="119"/>
                  </a:lnTo>
                  <a:lnTo>
                    <a:pt x="6246" y="40"/>
                  </a:lnTo>
                  <a:lnTo>
                    <a:pt x="6861" y="0"/>
                  </a:lnTo>
                  <a:lnTo>
                    <a:pt x="7476" y="0"/>
                  </a:lnTo>
                  <a:lnTo>
                    <a:pt x="8130" y="0"/>
                  </a:lnTo>
                  <a:lnTo>
                    <a:pt x="8804" y="20"/>
                  </a:lnTo>
                  <a:lnTo>
                    <a:pt x="9498" y="59"/>
                  </a:lnTo>
                  <a:lnTo>
                    <a:pt x="10926" y="159"/>
                  </a:lnTo>
                  <a:lnTo>
                    <a:pt x="12413" y="278"/>
                  </a:lnTo>
                  <a:lnTo>
                    <a:pt x="13960" y="357"/>
                  </a:lnTo>
                  <a:lnTo>
                    <a:pt x="14753" y="377"/>
                  </a:lnTo>
                  <a:lnTo>
                    <a:pt x="15546" y="397"/>
                  </a:lnTo>
                  <a:lnTo>
                    <a:pt x="15546" y="397"/>
                  </a:lnTo>
                  <a:lnTo>
                    <a:pt x="16339" y="377"/>
                  </a:lnTo>
                  <a:lnTo>
                    <a:pt x="17132" y="357"/>
                  </a:lnTo>
                  <a:lnTo>
                    <a:pt x="18679" y="278"/>
                  </a:lnTo>
                  <a:lnTo>
                    <a:pt x="20166" y="159"/>
                  </a:lnTo>
                  <a:lnTo>
                    <a:pt x="21594" y="59"/>
                  </a:lnTo>
                  <a:lnTo>
                    <a:pt x="22288" y="20"/>
                  </a:lnTo>
                  <a:lnTo>
                    <a:pt x="22962" y="0"/>
                  </a:lnTo>
                  <a:lnTo>
                    <a:pt x="23616" y="0"/>
                  </a:lnTo>
                  <a:lnTo>
                    <a:pt x="24231" y="0"/>
                  </a:lnTo>
                  <a:lnTo>
                    <a:pt x="24845" y="40"/>
                  </a:lnTo>
                  <a:lnTo>
                    <a:pt x="25440" y="119"/>
                  </a:lnTo>
                  <a:lnTo>
                    <a:pt x="25996" y="198"/>
                  </a:lnTo>
                  <a:lnTo>
                    <a:pt x="26551" y="337"/>
                  </a:lnTo>
                  <a:lnTo>
                    <a:pt x="26808" y="416"/>
                  </a:lnTo>
                  <a:lnTo>
                    <a:pt x="27046" y="516"/>
                  </a:lnTo>
                  <a:lnTo>
                    <a:pt x="27304" y="615"/>
                  </a:lnTo>
                  <a:lnTo>
                    <a:pt x="27542" y="734"/>
                  </a:lnTo>
                  <a:lnTo>
                    <a:pt x="27780" y="853"/>
                  </a:lnTo>
                  <a:lnTo>
                    <a:pt x="27998" y="991"/>
                  </a:lnTo>
                  <a:lnTo>
                    <a:pt x="28236" y="1150"/>
                  </a:lnTo>
                  <a:lnTo>
                    <a:pt x="28434" y="1309"/>
                  </a:lnTo>
                  <a:lnTo>
                    <a:pt x="28653" y="1487"/>
                  </a:lnTo>
                  <a:lnTo>
                    <a:pt x="28851" y="1666"/>
                  </a:lnTo>
                  <a:lnTo>
                    <a:pt x="29029" y="1884"/>
                  </a:lnTo>
                  <a:lnTo>
                    <a:pt x="29228" y="2102"/>
                  </a:lnTo>
                  <a:lnTo>
                    <a:pt x="29386" y="2340"/>
                  </a:lnTo>
                  <a:lnTo>
                    <a:pt x="29565" y="2578"/>
                  </a:lnTo>
                  <a:lnTo>
                    <a:pt x="29723" y="2855"/>
                  </a:lnTo>
                  <a:lnTo>
                    <a:pt x="29882" y="3133"/>
                  </a:lnTo>
                  <a:lnTo>
                    <a:pt x="30021" y="3430"/>
                  </a:lnTo>
                  <a:lnTo>
                    <a:pt x="30160" y="3767"/>
                  </a:lnTo>
                  <a:lnTo>
                    <a:pt x="30279" y="4105"/>
                  </a:lnTo>
                  <a:lnTo>
                    <a:pt x="30397" y="4461"/>
                  </a:lnTo>
                  <a:lnTo>
                    <a:pt x="30497" y="4838"/>
                  </a:lnTo>
                  <a:lnTo>
                    <a:pt x="30616" y="5235"/>
                  </a:lnTo>
                  <a:lnTo>
                    <a:pt x="30695" y="5631"/>
                  </a:lnTo>
                  <a:lnTo>
                    <a:pt x="30774" y="6068"/>
                  </a:lnTo>
                  <a:lnTo>
                    <a:pt x="30854" y="6543"/>
                  </a:lnTo>
                  <a:lnTo>
                    <a:pt x="30913" y="7019"/>
                  </a:lnTo>
                  <a:lnTo>
                    <a:pt x="31012" y="8031"/>
                  </a:lnTo>
                  <a:lnTo>
                    <a:pt x="31072" y="9141"/>
                  </a:lnTo>
                  <a:lnTo>
                    <a:pt x="31091" y="1037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36"/>
            <p:cNvSpPr/>
            <p:nvPr/>
          </p:nvSpPr>
          <p:spPr>
            <a:xfrm>
              <a:off x="1663575" y="539500"/>
              <a:ext cx="388650" cy="867025"/>
            </a:xfrm>
            <a:custGeom>
              <a:avLst/>
              <a:gdLst/>
              <a:ahLst/>
              <a:cxnLst/>
              <a:rect l="l" t="t" r="r" b="b"/>
              <a:pathLst>
                <a:path w="15546" h="34681" extrusionOk="0">
                  <a:moveTo>
                    <a:pt x="6861" y="0"/>
                  </a:moveTo>
                  <a:lnTo>
                    <a:pt x="6246" y="40"/>
                  </a:lnTo>
                  <a:lnTo>
                    <a:pt x="5651" y="119"/>
                  </a:lnTo>
                  <a:lnTo>
                    <a:pt x="5096" y="198"/>
                  </a:lnTo>
                  <a:lnTo>
                    <a:pt x="4561" y="337"/>
                  </a:lnTo>
                  <a:lnTo>
                    <a:pt x="4283" y="416"/>
                  </a:lnTo>
                  <a:lnTo>
                    <a:pt x="4045" y="516"/>
                  </a:lnTo>
                  <a:lnTo>
                    <a:pt x="3787" y="615"/>
                  </a:lnTo>
                  <a:lnTo>
                    <a:pt x="3549" y="734"/>
                  </a:lnTo>
                  <a:lnTo>
                    <a:pt x="3312" y="853"/>
                  </a:lnTo>
                  <a:lnTo>
                    <a:pt x="3093" y="991"/>
                  </a:lnTo>
                  <a:lnTo>
                    <a:pt x="2875" y="1150"/>
                  </a:lnTo>
                  <a:lnTo>
                    <a:pt x="2657" y="1309"/>
                  </a:lnTo>
                  <a:lnTo>
                    <a:pt x="2439" y="1487"/>
                  </a:lnTo>
                  <a:lnTo>
                    <a:pt x="2241" y="1666"/>
                  </a:lnTo>
                  <a:lnTo>
                    <a:pt x="2062" y="1884"/>
                  </a:lnTo>
                  <a:lnTo>
                    <a:pt x="1884" y="2102"/>
                  </a:lnTo>
                  <a:lnTo>
                    <a:pt x="1705" y="2340"/>
                  </a:lnTo>
                  <a:lnTo>
                    <a:pt x="1527" y="2578"/>
                  </a:lnTo>
                  <a:lnTo>
                    <a:pt x="1368" y="2855"/>
                  </a:lnTo>
                  <a:lnTo>
                    <a:pt x="1230" y="3133"/>
                  </a:lnTo>
                  <a:lnTo>
                    <a:pt x="1071" y="3430"/>
                  </a:lnTo>
                  <a:lnTo>
                    <a:pt x="932" y="3767"/>
                  </a:lnTo>
                  <a:lnTo>
                    <a:pt x="813" y="4105"/>
                  </a:lnTo>
                  <a:lnTo>
                    <a:pt x="694" y="4461"/>
                  </a:lnTo>
                  <a:lnTo>
                    <a:pt x="595" y="4838"/>
                  </a:lnTo>
                  <a:lnTo>
                    <a:pt x="496" y="5235"/>
                  </a:lnTo>
                  <a:lnTo>
                    <a:pt x="397" y="5631"/>
                  </a:lnTo>
                  <a:lnTo>
                    <a:pt x="317" y="6068"/>
                  </a:lnTo>
                  <a:lnTo>
                    <a:pt x="238" y="6543"/>
                  </a:lnTo>
                  <a:lnTo>
                    <a:pt x="179" y="7019"/>
                  </a:lnTo>
                  <a:lnTo>
                    <a:pt x="79" y="8031"/>
                  </a:lnTo>
                  <a:lnTo>
                    <a:pt x="20" y="9141"/>
                  </a:lnTo>
                  <a:lnTo>
                    <a:pt x="0" y="10370"/>
                  </a:lnTo>
                  <a:lnTo>
                    <a:pt x="20" y="11620"/>
                  </a:lnTo>
                  <a:lnTo>
                    <a:pt x="79" y="12849"/>
                  </a:lnTo>
                  <a:lnTo>
                    <a:pt x="179" y="14059"/>
                  </a:lnTo>
                  <a:lnTo>
                    <a:pt x="317" y="15268"/>
                  </a:lnTo>
                  <a:lnTo>
                    <a:pt x="496" y="16438"/>
                  </a:lnTo>
                  <a:lnTo>
                    <a:pt x="694" y="17588"/>
                  </a:lnTo>
                  <a:lnTo>
                    <a:pt x="932" y="18718"/>
                  </a:lnTo>
                  <a:lnTo>
                    <a:pt x="1230" y="19829"/>
                  </a:lnTo>
                  <a:lnTo>
                    <a:pt x="1527" y="20899"/>
                  </a:lnTo>
                  <a:lnTo>
                    <a:pt x="1884" y="21950"/>
                  </a:lnTo>
                  <a:lnTo>
                    <a:pt x="2241" y="22962"/>
                  </a:lnTo>
                  <a:lnTo>
                    <a:pt x="2657" y="23953"/>
                  </a:lnTo>
                  <a:lnTo>
                    <a:pt x="3093" y="24905"/>
                  </a:lnTo>
                  <a:lnTo>
                    <a:pt x="3549" y="25837"/>
                  </a:lnTo>
                  <a:lnTo>
                    <a:pt x="4045" y="26709"/>
                  </a:lnTo>
                  <a:lnTo>
                    <a:pt x="4561" y="27562"/>
                  </a:lnTo>
                  <a:lnTo>
                    <a:pt x="5096" y="28355"/>
                  </a:lnTo>
                  <a:lnTo>
                    <a:pt x="5651" y="29128"/>
                  </a:lnTo>
                  <a:lnTo>
                    <a:pt x="6246" y="29842"/>
                  </a:lnTo>
                  <a:lnTo>
                    <a:pt x="6861" y="30516"/>
                  </a:lnTo>
                  <a:lnTo>
                    <a:pt x="7476" y="31151"/>
                  </a:lnTo>
                  <a:lnTo>
                    <a:pt x="7813" y="31448"/>
                  </a:lnTo>
                  <a:lnTo>
                    <a:pt x="8130" y="31746"/>
                  </a:lnTo>
                  <a:lnTo>
                    <a:pt x="8467" y="32023"/>
                  </a:lnTo>
                  <a:lnTo>
                    <a:pt x="8804" y="32281"/>
                  </a:lnTo>
                  <a:lnTo>
                    <a:pt x="9141" y="32539"/>
                  </a:lnTo>
                  <a:lnTo>
                    <a:pt x="9498" y="32777"/>
                  </a:lnTo>
                  <a:lnTo>
                    <a:pt x="9855" y="32995"/>
                  </a:lnTo>
                  <a:lnTo>
                    <a:pt x="10192" y="33213"/>
                  </a:lnTo>
                  <a:lnTo>
                    <a:pt x="10569" y="33411"/>
                  </a:lnTo>
                  <a:lnTo>
                    <a:pt x="10926" y="33590"/>
                  </a:lnTo>
                  <a:lnTo>
                    <a:pt x="11283" y="33748"/>
                  </a:lnTo>
                  <a:lnTo>
                    <a:pt x="11659" y="33907"/>
                  </a:lnTo>
                  <a:lnTo>
                    <a:pt x="12036" y="34066"/>
                  </a:lnTo>
                  <a:lnTo>
                    <a:pt x="12413" y="34185"/>
                  </a:lnTo>
                  <a:lnTo>
                    <a:pt x="12790" y="34304"/>
                  </a:lnTo>
                  <a:lnTo>
                    <a:pt x="13186" y="34403"/>
                  </a:lnTo>
                  <a:lnTo>
                    <a:pt x="13563" y="34482"/>
                  </a:lnTo>
                  <a:lnTo>
                    <a:pt x="13960" y="34561"/>
                  </a:lnTo>
                  <a:lnTo>
                    <a:pt x="14356" y="34601"/>
                  </a:lnTo>
                  <a:lnTo>
                    <a:pt x="14753" y="34641"/>
                  </a:lnTo>
                  <a:lnTo>
                    <a:pt x="15149" y="34680"/>
                  </a:lnTo>
                  <a:lnTo>
                    <a:pt x="15546" y="34680"/>
                  </a:lnTo>
                  <a:lnTo>
                    <a:pt x="15546" y="397"/>
                  </a:lnTo>
                  <a:lnTo>
                    <a:pt x="14753" y="377"/>
                  </a:lnTo>
                  <a:lnTo>
                    <a:pt x="13960" y="357"/>
                  </a:lnTo>
                  <a:lnTo>
                    <a:pt x="12413" y="278"/>
                  </a:lnTo>
                  <a:lnTo>
                    <a:pt x="10926" y="159"/>
                  </a:lnTo>
                  <a:lnTo>
                    <a:pt x="9498" y="59"/>
                  </a:lnTo>
                  <a:lnTo>
                    <a:pt x="8804" y="20"/>
                  </a:lnTo>
                  <a:lnTo>
                    <a:pt x="8130" y="0"/>
                  </a:lnTo>
                  <a:close/>
                </a:path>
              </a:pathLst>
            </a:custGeom>
            <a:solidFill>
              <a:srgbClr val="3D3D3D">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36"/>
            <p:cNvSpPr/>
            <p:nvPr/>
          </p:nvSpPr>
          <p:spPr>
            <a:xfrm>
              <a:off x="1663575" y="539500"/>
              <a:ext cx="388650" cy="867025"/>
            </a:xfrm>
            <a:custGeom>
              <a:avLst/>
              <a:gdLst/>
              <a:ahLst/>
              <a:cxnLst/>
              <a:rect l="l" t="t" r="r" b="b"/>
              <a:pathLst>
                <a:path w="15546" h="34681" fill="none" extrusionOk="0">
                  <a:moveTo>
                    <a:pt x="15546" y="34680"/>
                  </a:moveTo>
                  <a:lnTo>
                    <a:pt x="15546" y="34680"/>
                  </a:lnTo>
                  <a:lnTo>
                    <a:pt x="15149" y="34680"/>
                  </a:lnTo>
                  <a:lnTo>
                    <a:pt x="14753" y="34641"/>
                  </a:lnTo>
                  <a:lnTo>
                    <a:pt x="14356" y="34601"/>
                  </a:lnTo>
                  <a:lnTo>
                    <a:pt x="13960" y="34561"/>
                  </a:lnTo>
                  <a:lnTo>
                    <a:pt x="13563" y="34482"/>
                  </a:lnTo>
                  <a:lnTo>
                    <a:pt x="13186" y="34403"/>
                  </a:lnTo>
                  <a:lnTo>
                    <a:pt x="12790" y="34304"/>
                  </a:lnTo>
                  <a:lnTo>
                    <a:pt x="12413" y="34185"/>
                  </a:lnTo>
                  <a:lnTo>
                    <a:pt x="12036" y="34066"/>
                  </a:lnTo>
                  <a:lnTo>
                    <a:pt x="11659" y="33907"/>
                  </a:lnTo>
                  <a:lnTo>
                    <a:pt x="11283" y="33748"/>
                  </a:lnTo>
                  <a:lnTo>
                    <a:pt x="10926" y="33590"/>
                  </a:lnTo>
                  <a:lnTo>
                    <a:pt x="10569" y="33411"/>
                  </a:lnTo>
                  <a:lnTo>
                    <a:pt x="10192" y="33213"/>
                  </a:lnTo>
                  <a:lnTo>
                    <a:pt x="9855" y="32995"/>
                  </a:lnTo>
                  <a:lnTo>
                    <a:pt x="9498" y="32777"/>
                  </a:lnTo>
                  <a:lnTo>
                    <a:pt x="9141" y="32539"/>
                  </a:lnTo>
                  <a:lnTo>
                    <a:pt x="8804" y="32281"/>
                  </a:lnTo>
                  <a:lnTo>
                    <a:pt x="8467" y="32023"/>
                  </a:lnTo>
                  <a:lnTo>
                    <a:pt x="8130" y="31746"/>
                  </a:lnTo>
                  <a:lnTo>
                    <a:pt x="7813" y="31448"/>
                  </a:lnTo>
                  <a:lnTo>
                    <a:pt x="7476" y="31151"/>
                  </a:lnTo>
                  <a:lnTo>
                    <a:pt x="6861" y="30516"/>
                  </a:lnTo>
                  <a:lnTo>
                    <a:pt x="6246" y="29842"/>
                  </a:lnTo>
                  <a:lnTo>
                    <a:pt x="5651" y="29128"/>
                  </a:lnTo>
                  <a:lnTo>
                    <a:pt x="5096" y="28355"/>
                  </a:lnTo>
                  <a:lnTo>
                    <a:pt x="4561" y="27562"/>
                  </a:lnTo>
                  <a:lnTo>
                    <a:pt x="4045" y="26709"/>
                  </a:lnTo>
                  <a:lnTo>
                    <a:pt x="3549" y="25837"/>
                  </a:lnTo>
                  <a:lnTo>
                    <a:pt x="3093" y="24905"/>
                  </a:lnTo>
                  <a:lnTo>
                    <a:pt x="2657" y="23953"/>
                  </a:lnTo>
                  <a:lnTo>
                    <a:pt x="2241" y="22962"/>
                  </a:lnTo>
                  <a:lnTo>
                    <a:pt x="1884" y="21950"/>
                  </a:lnTo>
                  <a:lnTo>
                    <a:pt x="1527" y="20899"/>
                  </a:lnTo>
                  <a:lnTo>
                    <a:pt x="1230" y="19829"/>
                  </a:lnTo>
                  <a:lnTo>
                    <a:pt x="932" y="18718"/>
                  </a:lnTo>
                  <a:lnTo>
                    <a:pt x="694" y="17588"/>
                  </a:lnTo>
                  <a:lnTo>
                    <a:pt x="496" y="16438"/>
                  </a:lnTo>
                  <a:lnTo>
                    <a:pt x="317" y="15268"/>
                  </a:lnTo>
                  <a:lnTo>
                    <a:pt x="179" y="14059"/>
                  </a:lnTo>
                  <a:lnTo>
                    <a:pt x="79" y="12849"/>
                  </a:lnTo>
                  <a:lnTo>
                    <a:pt x="20" y="11620"/>
                  </a:lnTo>
                  <a:lnTo>
                    <a:pt x="0" y="10370"/>
                  </a:lnTo>
                  <a:lnTo>
                    <a:pt x="0" y="10370"/>
                  </a:lnTo>
                  <a:lnTo>
                    <a:pt x="20" y="9141"/>
                  </a:lnTo>
                  <a:lnTo>
                    <a:pt x="79" y="8031"/>
                  </a:lnTo>
                  <a:lnTo>
                    <a:pt x="179" y="7019"/>
                  </a:lnTo>
                  <a:lnTo>
                    <a:pt x="238" y="6543"/>
                  </a:lnTo>
                  <a:lnTo>
                    <a:pt x="317" y="6068"/>
                  </a:lnTo>
                  <a:lnTo>
                    <a:pt x="397" y="5631"/>
                  </a:lnTo>
                  <a:lnTo>
                    <a:pt x="496" y="5235"/>
                  </a:lnTo>
                  <a:lnTo>
                    <a:pt x="595" y="4838"/>
                  </a:lnTo>
                  <a:lnTo>
                    <a:pt x="694" y="4461"/>
                  </a:lnTo>
                  <a:lnTo>
                    <a:pt x="813" y="4105"/>
                  </a:lnTo>
                  <a:lnTo>
                    <a:pt x="932" y="3767"/>
                  </a:lnTo>
                  <a:lnTo>
                    <a:pt x="1071" y="3430"/>
                  </a:lnTo>
                  <a:lnTo>
                    <a:pt x="1230" y="3133"/>
                  </a:lnTo>
                  <a:lnTo>
                    <a:pt x="1368" y="2855"/>
                  </a:lnTo>
                  <a:lnTo>
                    <a:pt x="1527" y="2578"/>
                  </a:lnTo>
                  <a:lnTo>
                    <a:pt x="1705" y="2340"/>
                  </a:lnTo>
                  <a:lnTo>
                    <a:pt x="1884" y="2102"/>
                  </a:lnTo>
                  <a:lnTo>
                    <a:pt x="2062" y="1884"/>
                  </a:lnTo>
                  <a:lnTo>
                    <a:pt x="2241" y="1666"/>
                  </a:lnTo>
                  <a:lnTo>
                    <a:pt x="2439" y="1487"/>
                  </a:lnTo>
                  <a:lnTo>
                    <a:pt x="2657" y="1309"/>
                  </a:lnTo>
                  <a:lnTo>
                    <a:pt x="2875" y="1150"/>
                  </a:lnTo>
                  <a:lnTo>
                    <a:pt x="3093" y="991"/>
                  </a:lnTo>
                  <a:lnTo>
                    <a:pt x="3312" y="853"/>
                  </a:lnTo>
                  <a:lnTo>
                    <a:pt x="3549" y="734"/>
                  </a:lnTo>
                  <a:lnTo>
                    <a:pt x="3787" y="615"/>
                  </a:lnTo>
                  <a:lnTo>
                    <a:pt x="4045" y="516"/>
                  </a:lnTo>
                  <a:lnTo>
                    <a:pt x="4283" y="416"/>
                  </a:lnTo>
                  <a:lnTo>
                    <a:pt x="4561" y="337"/>
                  </a:lnTo>
                  <a:lnTo>
                    <a:pt x="5096" y="198"/>
                  </a:lnTo>
                  <a:lnTo>
                    <a:pt x="5651" y="119"/>
                  </a:lnTo>
                  <a:lnTo>
                    <a:pt x="6246" y="40"/>
                  </a:lnTo>
                  <a:lnTo>
                    <a:pt x="6861" y="0"/>
                  </a:lnTo>
                  <a:lnTo>
                    <a:pt x="7476" y="0"/>
                  </a:lnTo>
                  <a:lnTo>
                    <a:pt x="8130" y="0"/>
                  </a:lnTo>
                  <a:lnTo>
                    <a:pt x="8804" y="20"/>
                  </a:lnTo>
                  <a:lnTo>
                    <a:pt x="9498" y="59"/>
                  </a:lnTo>
                  <a:lnTo>
                    <a:pt x="10926" y="159"/>
                  </a:lnTo>
                  <a:lnTo>
                    <a:pt x="12413" y="278"/>
                  </a:lnTo>
                  <a:lnTo>
                    <a:pt x="13960" y="357"/>
                  </a:lnTo>
                  <a:lnTo>
                    <a:pt x="14753" y="377"/>
                  </a:lnTo>
                  <a:lnTo>
                    <a:pt x="15546" y="397"/>
                  </a:lnTo>
                  <a:lnTo>
                    <a:pt x="15546" y="3468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36"/>
            <p:cNvSpPr/>
            <p:nvPr/>
          </p:nvSpPr>
          <p:spPr>
            <a:xfrm>
              <a:off x="1769650" y="825025"/>
              <a:ext cx="216150" cy="79825"/>
            </a:xfrm>
            <a:custGeom>
              <a:avLst/>
              <a:gdLst/>
              <a:ahLst/>
              <a:cxnLst/>
              <a:rect l="l" t="t" r="r" b="b"/>
              <a:pathLst>
                <a:path w="8646" h="3193" extrusionOk="0">
                  <a:moveTo>
                    <a:pt x="4323" y="0"/>
                  </a:moveTo>
                  <a:lnTo>
                    <a:pt x="3887" y="20"/>
                  </a:lnTo>
                  <a:lnTo>
                    <a:pt x="3451" y="80"/>
                  </a:lnTo>
                  <a:lnTo>
                    <a:pt x="3034" y="139"/>
                  </a:lnTo>
                  <a:lnTo>
                    <a:pt x="2638" y="258"/>
                  </a:lnTo>
                  <a:lnTo>
                    <a:pt x="2261" y="377"/>
                  </a:lnTo>
                  <a:lnTo>
                    <a:pt x="1904" y="536"/>
                  </a:lnTo>
                  <a:lnTo>
                    <a:pt x="1587" y="694"/>
                  </a:lnTo>
                  <a:lnTo>
                    <a:pt x="1270" y="873"/>
                  </a:lnTo>
                  <a:lnTo>
                    <a:pt x="992" y="1051"/>
                  </a:lnTo>
                  <a:lnTo>
                    <a:pt x="754" y="1250"/>
                  </a:lnTo>
                  <a:lnTo>
                    <a:pt x="536" y="1448"/>
                  </a:lnTo>
                  <a:lnTo>
                    <a:pt x="338" y="1646"/>
                  </a:lnTo>
                  <a:lnTo>
                    <a:pt x="199" y="1844"/>
                  </a:lnTo>
                  <a:lnTo>
                    <a:pt x="100" y="2043"/>
                  </a:lnTo>
                  <a:lnTo>
                    <a:pt x="20" y="2221"/>
                  </a:lnTo>
                  <a:lnTo>
                    <a:pt x="0" y="2400"/>
                  </a:lnTo>
                  <a:lnTo>
                    <a:pt x="20" y="2519"/>
                  </a:lnTo>
                  <a:lnTo>
                    <a:pt x="60" y="2638"/>
                  </a:lnTo>
                  <a:lnTo>
                    <a:pt x="139" y="2737"/>
                  </a:lnTo>
                  <a:lnTo>
                    <a:pt x="258" y="2836"/>
                  </a:lnTo>
                  <a:lnTo>
                    <a:pt x="377" y="2915"/>
                  </a:lnTo>
                  <a:lnTo>
                    <a:pt x="536" y="2975"/>
                  </a:lnTo>
                  <a:lnTo>
                    <a:pt x="714" y="3034"/>
                  </a:lnTo>
                  <a:lnTo>
                    <a:pt x="932" y="3074"/>
                  </a:lnTo>
                  <a:lnTo>
                    <a:pt x="1389" y="3133"/>
                  </a:lnTo>
                  <a:lnTo>
                    <a:pt x="1944" y="3173"/>
                  </a:lnTo>
                  <a:lnTo>
                    <a:pt x="2558" y="3193"/>
                  </a:lnTo>
                  <a:lnTo>
                    <a:pt x="6088" y="3193"/>
                  </a:lnTo>
                  <a:lnTo>
                    <a:pt x="6703" y="3173"/>
                  </a:lnTo>
                  <a:lnTo>
                    <a:pt x="7258" y="3133"/>
                  </a:lnTo>
                  <a:lnTo>
                    <a:pt x="7734" y="3074"/>
                  </a:lnTo>
                  <a:lnTo>
                    <a:pt x="7932" y="3034"/>
                  </a:lnTo>
                  <a:lnTo>
                    <a:pt x="8110" y="2975"/>
                  </a:lnTo>
                  <a:lnTo>
                    <a:pt x="8269" y="2915"/>
                  </a:lnTo>
                  <a:lnTo>
                    <a:pt x="8408" y="2836"/>
                  </a:lnTo>
                  <a:lnTo>
                    <a:pt x="8507" y="2737"/>
                  </a:lnTo>
                  <a:lnTo>
                    <a:pt x="8586" y="2638"/>
                  </a:lnTo>
                  <a:lnTo>
                    <a:pt x="8626" y="2519"/>
                  </a:lnTo>
                  <a:lnTo>
                    <a:pt x="8646" y="2400"/>
                  </a:lnTo>
                  <a:lnTo>
                    <a:pt x="8626" y="2221"/>
                  </a:lnTo>
                  <a:lnTo>
                    <a:pt x="8566" y="2043"/>
                  </a:lnTo>
                  <a:lnTo>
                    <a:pt x="8447" y="1844"/>
                  </a:lnTo>
                  <a:lnTo>
                    <a:pt x="8309" y="1646"/>
                  </a:lnTo>
                  <a:lnTo>
                    <a:pt x="8130" y="1448"/>
                  </a:lnTo>
                  <a:lnTo>
                    <a:pt x="7912" y="1250"/>
                  </a:lnTo>
                  <a:lnTo>
                    <a:pt x="7654" y="1051"/>
                  </a:lnTo>
                  <a:lnTo>
                    <a:pt x="7377" y="873"/>
                  </a:lnTo>
                  <a:lnTo>
                    <a:pt x="7079" y="694"/>
                  </a:lnTo>
                  <a:lnTo>
                    <a:pt x="6742" y="536"/>
                  </a:lnTo>
                  <a:lnTo>
                    <a:pt x="6385" y="377"/>
                  </a:lnTo>
                  <a:lnTo>
                    <a:pt x="6009" y="258"/>
                  </a:lnTo>
                  <a:lnTo>
                    <a:pt x="5612" y="139"/>
                  </a:lnTo>
                  <a:lnTo>
                    <a:pt x="5196" y="80"/>
                  </a:lnTo>
                  <a:lnTo>
                    <a:pt x="4759" y="20"/>
                  </a:lnTo>
                  <a:lnTo>
                    <a:pt x="4323" y="0"/>
                  </a:lnTo>
                  <a:close/>
                </a:path>
              </a:pathLst>
            </a:custGeom>
            <a:solidFill>
              <a:srgbClr val="ED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36"/>
            <p:cNvSpPr/>
            <p:nvPr/>
          </p:nvSpPr>
          <p:spPr>
            <a:xfrm>
              <a:off x="1769650" y="825025"/>
              <a:ext cx="216150" cy="79825"/>
            </a:xfrm>
            <a:custGeom>
              <a:avLst/>
              <a:gdLst/>
              <a:ahLst/>
              <a:cxnLst/>
              <a:rect l="l" t="t" r="r" b="b"/>
              <a:pathLst>
                <a:path w="8646" h="3193" fill="none" extrusionOk="0">
                  <a:moveTo>
                    <a:pt x="4323" y="0"/>
                  </a:moveTo>
                  <a:lnTo>
                    <a:pt x="4323" y="0"/>
                  </a:lnTo>
                  <a:lnTo>
                    <a:pt x="3887" y="20"/>
                  </a:lnTo>
                  <a:lnTo>
                    <a:pt x="3451" y="80"/>
                  </a:lnTo>
                  <a:lnTo>
                    <a:pt x="3034" y="139"/>
                  </a:lnTo>
                  <a:lnTo>
                    <a:pt x="2638" y="258"/>
                  </a:lnTo>
                  <a:lnTo>
                    <a:pt x="2261" y="377"/>
                  </a:lnTo>
                  <a:lnTo>
                    <a:pt x="1904" y="536"/>
                  </a:lnTo>
                  <a:lnTo>
                    <a:pt x="1587" y="694"/>
                  </a:lnTo>
                  <a:lnTo>
                    <a:pt x="1270" y="873"/>
                  </a:lnTo>
                  <a:lnTo>
                    <a:pt x="992" y="1051"/>
                  </a:lnTo>
                  <a:lnTo>
                    <a:pt x="754" y="1250"/>
                  </a:lnTo>
                  <a:lnTo>
                    <a:pt x="536" y="1448"/>
                  </a:lnTo>
                  <a:lnTo>
                    <a:pt x="338" y="1646"/>
                  </a:lnTo>
                  <a:lnTo>
                    <a:pt x="199" y="1844"/>
                  </a:lnTo>
                  <a:lnTo>
                    <a:pt x="100" y="2043"/>
                  </a:lnTo>
                  <a:lnTo>
                    <a:pt x="20" y="2221"/>
                  </a:lnTo>
                  <a:lnTo>
                    <a:pt x="0" y="2400"/>
                  </a:lnTo>
                  <a:lnTo>
                    <a:pt x="0" y="2400"/>
                  </a:lnTo>
                  <a:lnTo>
                    <a:pt x="20" y="2519"/>
                  </a:lnTo>
                  <a:lnTo>
                    <a:pt x="60" y="2638"/>
                  </a:lnTo>
                  <a:lnTo>
                    <a:pt x="139" y="2737"/>
                  </a:lnTo>
                  <a:lnTo>
                    <a:pt x="258" y="2836"/>
                  </a:lnTo>
                  <a:lnTo>
                    <a:pt x="377" y="2915"/>
                  </a:lnTo>
                  <a:lnTo>
                    <a:pt x="536" y="2975"/>
                  </a:lnTo>
                  <a:lnTo>
                    <a:pt x="714" y="3034"/>
                  </a:lnTo>
                  <a:lnTo>
                    <a:pt x="932" y="3074"/>
                  </a:lnTo>
                  <a:lnTo>
                    <a:pt x="1389" y="3133"/>
                  </a:lnTo>
                  <a:lnTo>
                    <a:pt x="1944" y="3173"/>
                  </a:lnTo>
                  <a:lnTo>
                    <a:pt x="2558" y="3193"/>
                  </a:lnTo>
                  <a:lnTo>
                    <a:pt x="3233" y="3193"/>
                  </a:lnTo>
                  <a:lnTo>
                    <a:pt x="3233" y="3193"/>
                  </a:lnTo>
                  <a:lnTo>
                    <a:pt x="4323" y="3193"/>
                  </a:lnTo>
                  <a:lnTo>
                    <a:pt x="4323" y="3193"/>
                  </a:lnTo>
                  <a:lnTo>
                    <a:pt x="5434" y="3193"/>
                  </a:lnTo>
                  <a:lnTo>
                    <a:pt x="5434" y="3193"/>
                  </a:lnTo>
                  <a:lnTo>
                    <a:pt x="6088" y="3193"/>
                  </a:lnTo>
                  <a:lnTo>
                    <a:pt x="6703" y="3173"/>
                  </a:lnTo>
                  <a:lnTo>
                    <a:pt x="7258" y="3133"/>
                  </a:lnTo>
                  <a:lnTo>
                    <a:pt x="7734" y="3074"/>
                  </a:lnTo>
                  <a:lnTo>
                    <a:pt x="7932" y="3034"/>
                  </a:lnTo>
                  <a:lnTo>
                    <a:pt x="8110" y="2975"/>
                  </a:lnTo>
                  <a:lnTo>
                    <a:pt x="8269" y="2915"/>
                  </a:lnTo>
                  <a:lnTo>
                    <a:pt x="8408" y="2836"/>
                  </a:lnTo>
                  <a:lnTo>
                    <a:pt x="8507" y="2737"/>
                  </a:lnTo>
                  <a:lnTo>
                    <a:pt x="8586" y="2638"/>
                  </a:lnTo>
                  <a:lnTo>
                    <a:pt x="8626" y="2519"/>
                  </a:lnTo>
                  <a:lnTo>
                    <a:pt x="8646" y="2400"/>
                  </a:lnTo>
                  <a:lnTo>
                    <a:pt x="8646" y="2400"/>
                  </a:lnTo>
                  <a:lnTo>
                    <a:pt x="8626" y="2221"/>
                  </a:lnTo>
                  <a:lnTo>
                    <a:pt x="8566" y="2043"/>
                  </a:lnTo>
                  <a:lnTo>
                    <a:pt x="8447" y="1844"/>
                  </a:lnTo>
                  <a:lnTo>
                    <a:pt x="8309" y="1646"/>
                  </a:lnTo>
                  <a:lnTo>
                    <a:pt x="8130" y="1448"/>
                  </a:lnTo>
                  <a:lnTo>
                    <a:pt x="7912" y="1250"/>
                  </a:lnTo>
                  <a:lnTo>
                    <a:pt x="7654" y="1051"/>
                  </a:lnTo>
                  <a:lnTo>
                    <a:pt x="7377" y="873"/>
                  </a:lnTo>
                  <a:lnTo>
                    <a:pt x="7079" y="694"/>
                  </a:lnTo>
                  <a:lnTo>
                    <a:pt x="6742" y="536"/>
                  </a:lnTo>
                  <a:lnTo>
                    <a:pt x="6385" y="377"/>
                  </a:lnTo>
                  <a:lnTo>
                    <a:pt x="6009" y="258"/>
                  </a:lnTo>
                  <a:lnTo>
                    <a:pt x="5612" y="139"/>
                  </a:lnTo>
                  <a:lnTo>
                    <a:pt x="5196" y="80"/>
                  </a:lnTo>
                  <a:lnTo>
                    <a:pt x="4759" y="20"/>
                  </a:lnTo>
                  <a:lnTo>
                    <a:pt x="432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36"/>
            <p:cNvSpPr/>
            <p:nvPr/>
          </p:nvSpPr>
          <p:spPr>
            <a:xfrm>
              <a:off x="2118625" y="825025"/>
              <a:ext cx="216175" cy="79825"/>
            </a:xfrm>
            <a:custGeom>
              <a:avLst/>
              <a:gdLst/>
              <a:ahLst/>
              <a:cxnLst/>
              <a:rect l="l" t="t" r="r" b="b"/>
              <a:pathLst>
                <a:path w="8647" h="3193" extrusionOk="0">
                  <a:moveTo>
                    <a:pt x="4324" y="0"/>
                  </a:moveTo>
                  <a:lnTo>
                    <a:pt x="3887" y="20"/>
                  </a:lnTo>
                  <a:lnTo>
                    <a:pt x="3451" y="80"/>
                  </a:lnTo>
                  <a:lnTo>
                    <a:pt x="3035" y="139"/>
                  </a:lnTo>
                  <a:lnTo>
                    <a:pt x="2638" y="258"/>
                  </a:lnTo>
                  <a:lnTo>
                    <a:pt x="2261" y="377"/>
                  </a:lnTo>
                  <a:lnTo>
                    <a:pt x="1904" y="536"/>
                  </a:lnTo>
                  <a:lnTo>
                    <a:pt x="1567" y="694"/>
                  </a:lnTo>
                  <a:lnTo>
                    <a:pt x="1270" y="873"/>
                  </a:lnTo>
                  <a:lnTo>
                    <a:pt x="992" y="1051"/>
                  </a:lnTo>
                  <a:lnTo>
                    <a:pt x="735" y="1250"/>
                  </a:lnTo>
                  <a:lnTo>
                    <a:pt x="516" y="1448"/>
                  </a:lnTo>
                  <a:lnTo>
                    <a:pt x="338" y="1646"/>
                  </a:lnTo>
                  <a:lnTo>
                    <a:pt x="199" y="1844"/>
                  </a:lnTo>
                  <a:lnTo>
                    <a:pt x="80" y="2043"/>
                  </a:lnTo>
                  <a:lnTo>
                    <a:pt x="21" y="2221"/>
                  </a:lnTo>
                  <a:lnTo>
                    <a:pt x="1" y="2400"/>
                  </a:lnTo>
                  <a:lnTo>
                    <a:pt x="21" y="2558"/>
                  </a:lnTo>
                  <a:lnTo>
                    <a:pt x="80" y="2677"/>
                  </a:lnTo>
                  <a:lnTo>
                    <a:pt x="199" y="2796"/>
                  </a:lnTo>
                  <a:lnTo>
                    <a:pt x="338" y="2895"/>
                  </a:lnTo>
                  <a:lnTo>
                    <a:pt x="516" y="2975"/>
                  </a:lnTo>
                  <a:lnTo>
                    <a:pt x="735" y="3034"/>
                  </a:lnTo>
                  <a:lnTo>
                    <a:pt x="992" y="3094"/>
                  </a:lnTo>
                  <a:lnTo>
                    <a:pt x="1270" y="3133"/>
                  </a:lnTo>
                  <a:lnTo>
                    <a:pt x="1904" y="3173"/>
                  </a:lnTo>
                  <a:lnTo>
                    <a:pt x="2638" y="3193"/>
                  </a:lnTo>
                  <a:lnTo>
                    <a:pt x="6009" y="3193"/>
                  </a:lnTo>
                  <a:lnTo>
                    <a:pt x="6743" y="3173"/>
                  </a:lnTo>
                  <a:lnTo>
                    <a:pt x="7377" y="3133"/>
                  </a:lnTo>
                  <a:lnTo>
                    <a:pt x="7655" y="3094"/>
                  </a:lnTo>
                  <a:lnTo>
                    <a:pt x="7912" y="3034"/>
                  </a:lnTo>
                  <a:lnTo>
                    <a:pt x="8111" y="2975"/>
                  </a:lnTo>
                  <a:lnTo>
                    <a:pt x="8309" y="2895"/>
                  </a:lnTo>
                  <a:lnTo>
                    <a:pt x="8448" y="2796"/>
                  </a:lnTo>
                  <a:lnTo>
                    <a:pt x="8547" y="2677"/>
                  </a:lnTo>
                  <a:lnTo>
                    <a:pt x="8626" y="2558"/>
                  </a:lnTo>
                  <a:lnTo>
                    <a:pt x="8646" y="2400"/>
                  </a:lnTo>
                  <a:lnTo>
                    <a:pt x="8626" y="2221"/>
                  </a:lnTo>
                  <a:lnTo>
                    <a:pt x="8547" y="2043"/>
                  </a:lnTo>
                  <a:lnTo>
                    <a:pt x="8448" y="1844"/>
                  </a:lnTo>
                  <a:lnTo>
                    <a:pt x="8309" y="1646"/>
                  </a:lnTo>
                  <a:lnTo>
                    <a:pt x="8111" y="1448"/>
                  </a:lnTo>
                  <a:lnTo>
                    <a:pt x="7912" y="1250"/>
                  </a:lnTo>
                  <a:lnTo>
                    <a:pt x="7655" y="1051"/>
                  </a:lnTo>
                  <a:lnTo>
                    <a:pt x="7377" y="873"/>
                  </a:lnTo>
                  <a:lnTo>
                    <a:pt x="7060" y="694"/>
                  </a:lnTo>
                  <a:lnTo>
                    <a:pt x="6743" y="536"/>
                  </a:lnTo>
                  <a:lnTo>
                    <a:pt x="6386" y="377"/>
                  </a:lnTo>
                  <a:lnTo>
                    <a:pt x="6009" y="258"/>
                  </a:lnTo>
                  <a:lnTo>
                    <a:pt x="5612" y="139"/>
                  </a:lnTo>
                  <a:lnTo>
                    <a:pt x="5196" y="80"/>
                  </a:lnTo>
                  <a:lnTo>
                    <a:pt x="4760" y="20"/>
                  </a:lnTo>
                  <a:lnTo>
                    <a:pt x="43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36"/>
            <p:cNvSpPr/>
            <p:nvPr/>
          </p:nvSpPr>
          <p:spPr>
            <a:xfrm>
              <a:off x="1880200" y="1041650"/>
              <a:ext cx="344050" cy="137825"/>
            </a:xfrm>
            <a:custGeom>
              <a:avLst/>
              <a:gdLst/>
              <a:ahLst/>
              <a:cxnLst/>
              <a:rect l="l" t="t" r="r" b="b"/>
              <a:pathLst>
                <a:path w="13762" h="5513" extrusionOk="0">
                  <a:moveTo>
                    <a:pt x="6881" y="1"/>
                  </a:moveTo>
                  <a:lnTo>
                    <a:pt x="6524" y="20"/>
                  </a:lnTo>
                  <a:lnTo>
                    <a:pt x="6187" y="40"/>
                  </a:lnTo>
                  <a:lnTo>
                    <a:pt x="5830" y="80"/>
                  </a:lnTo>
                  <a:lnTo>
                    <a:pt x="5493" y="159"/>
                  </a:lnTo>
                  <a:lnTo>
                    <a:pt x="5156" y="238"/>
                  </a:lnTo>
                  <a:lnTo>
                    <a:pt x="4838" y="338"/>
                  </a:lnTo>
                  <a:lnTo>
                    <a:pt x="4521" y="437"/>
                  </a:lnTo>
                  <a:lnTo>
                    <a:pt x="4204" y="556"/>
                  </a:lnTo>
                  <a:lnTo>
                    <a:pt x="3907" y="695"/>
                  </a:lnTo>
                  <a:lnTo>
                    <a:pt x="3609" y="833"/>
                  </a:lnTo>
                  <a:lnTo>
                    <a:pt x="3312" y="992"/>
                  </a:lnTo>
                  <a:lnTo>
                    <a:pt x="3034" y="1170"/>
                  </a:lnTo>
                  <a:lnTo>
                    <a:pt x="2499" y="1527"/>
                  </a:lnTo>
                  <a:lnTo>
                    <a:pt x="2023" y="1904"/>
                  </a:lnTo>
                  <a:lnTo>
                    <a:pt x="1567" y="2301"/>
                  </a:lnTo>
                  <a:lnTo>
                    <a:pt x="1170" y="2717"/>
                  </a:lnTo>
                  <a:lnTo>
                    <a:pt x="833" y="3114"/>
                  </a:lnTo>
                  <a:lnTo>
                    <a:pt x="536" y="3530"/>
                  </a:lnTo>
                  <a:lnTo>
                    <a:pt x="318" y="3927"/>
                  </a:lnTo>
                  <a:lnTo>
                    <a:pt x="139" y="4284"/>
                  </a:lnTo>
                  <a:lnTo>
                    <a:pt x="80" y="4462"/>
                  </a:lnTo>
                  <a:lnTo>
                    <a:pt x="40" y="4640"/>
                  </a:lnTo>
                  <a:lnTo>
                    <a:pt x="20" y="4779"/>
                  </a:lnTo>
                  <a:lnTo>
                    <a:pt x="0" y="4938"/>
                  </a:lnTo>
                  <a:lnTo>
                    <a:pt x="20" y="5077"/>
                  </a:lnTo>
                  <a:lnTo>
                    <a:pt x="40" y="5176"/>
                  </a:lnTo>
                  <a:lnTo>
                    <a:pt x="80" y="5275"/>
                  </a:lnTo>
                  <a:lnTo>
                    <a:pt x="139" y="5354"/>
                  </a:lnTo>
                  <a:lnTo>
                    <a:pt x="218" y="5414"/>
                  </a:lnTo>
                  <a:lnTo>
                    <a:pt x="318" y="5453"/>
                  </a:lnTo>
                  <a:lnTo>
                    <a:pt x="417" y="5493"/>
                  </a:lnTo>
                  <a:lnTo>
                    <a:pt x="536" y="5513"/>
                  </a:lnTo>
                  <a:lnTo>
                    <a:pt x="833" y="5493"/>
                  </a:lnTo>
                  <a:lnTo>
                    <a:pt x="1170" y="5453"/>
                  </a:lnTo>
                  <a:lnTo>
                    <a:pt x="1567" y="5374"/>
                  </a:lnTo>
                  <a:lnTo>
                    <a:pt x="2023" y="5275"/>
                  </a:lnTo>
                  <a:lnTo>
                    <a:pt x="3034" y="5037"/>
                  </a:lnTo>
                  <a:lnTo>
                    <a:pt x="3609" y="4898"/>
                  </a:lnTo>
                  <a:lnTo>
                    <a:pt x="4204" y="4779"/>
                  </a:lnTo>
                  <a:lnTo>
                    <a:pt x="4838" y="4660"/>
                  </a:lnTo>
                  <a:lnTo>
                    <a:pt x="5493" y="4561"/>
                  </a:lnTo>
                  <a:lnTo>
                    <a:pt x="6187" y="4502"/>
                  </a:lnTo>
                  <a:lnTo>
                    <a:pt x="6881" y="4482"/>
                  </a:lnTo>
                  <a:lnTo>
                    <a:pt x="7575" y="4502"/>
                  </a:lnTo>
                  <a:lnTo>
                    <a:pt x="8269" y="4561"/>
                  </a:lnTo>
                  <a:lnTo>
                    <a:pt x="8923" y="4660"/>
                  </a:lnTo>
                  <a:lnTo>
                    <a:pt x="9558" y="4779"/>
                  </a:lnTo>
                  <a:lnTo>
                    <a:pt x="10153" y="4898"/>
                  </a:lnTo>
                  <a:lnTo>
                    <a:pt x="10728" y="5037"/>
                  </a:lnTo>
                  <a:lnTo>
                    <a:pt x="11739" y="5275"/>
                  </a:lnTo>
                  <a:lnTo>
                    <a:pt x="12195" y="5374"/>
                  </a:lnTo>
                  <a:lnTo>
                    <a:pt x="12591" y="5453"/>
                  </a:lnTo>
                  <a:lnTo>
                    <a:pt x="12929" y="5493"/>
                  </a:lnTo>
                  <a:lnTo>
                    <a:pt x="13226" y="5513"/>
                  </a:lnTo>
                  <a:lnTo>
                    <a:pt x="13345" y="5493"/>
                  </a:lnTo>
                  <a:lnTo>
                    <a:pt x="13444" y="5453"/>
                  </a:lnTo>
                  <a:lnTo>
                    <a:pt x="13543" y="5414"/>
                  </a:lnTo>
                  <a:lnTo>
                    <a:pt x="13623" y="5354"/>
                  </a:lnTo>
                  <a:lnTo>
                    <a:pt x="13682" y="5275"/>
                  </a:lnTo>
                  <a:lnTo>
                    <a:pt x="13722" y="5176"/>
                  </a:lnTo>
                  <a:lnTo>
                    <a:pt x="13742" y="5077"/>
                  </a:lnTo>
                  <a:lnTo>
                    <a:pt x="13761" y="4938"/>
                  </a:lnTo>
                  <a:lnTo>
                    <a:pt x="13742" y="4779"/>
                  </a:lnTo>
                  <a:lnTo>
                    <a:pt x="13722" y="4640"/>
                  </a:lnTo>
                  <a:lnTo>
                    <a:pt x="13682" y="4462"/>
                  </a:lnTo>
                  <a:lnTo>
                    <a:pt x="13623" y="4284"/>
                  </a:lnTo>
                  <a:lnTo>
                    <a:pt x="13444" y="3927"/>
                  </a:lnTo>
                  <a:lnTo>
                    <a:pt x="13226" y="3530"/>
                  </a:lnTo>
                  <a:lnTo>
                    <a:pt x="12929" y="3114"/>
                  </a:lnTo>
                  <a:lnTo>
                    <a:pt x="12591" y="2717"/>
                  </a:lnTo>
                  <a:lnTo>
                    <a:pt x="12195" y="2301"/>
                  </a:lnTo>
                  <a:lnTo>
                    <a:pt x="11739" y="1904"/>
                  </a:lnTo>
                  <a:lnTo>
                    <a:pt x="11263" y="1527"/>
                  </a:lnTo>
                  <a:lnTo>
                    <a:pt x="10728" y="1170"/>
                  </a:lnTo>
                  <a:lnTo>
                    <a:pt x="10450" y="992"/>
                  </a:lnTo>
                  <a:lnTo>
                    <a:pt x="10153" y="833"/>
                  </a:lnTo>
                  <a:lnTo>
                    <a:pt x="9855" y="695"/>
                  </a:lnTo>
                  <a:lnTo>
                    <a:pt x="9558" y="556"/>
                  </a:lnTo>
                  <a:lnTo>
                    <a:pt x="9240" y="437"/>
                  </a:lnTo>
                  <a:lnTo>
                    <a:pt x="8923" y="338"/>
                  </a:lnTo>
                  <a:lnTo>
                    <a:pt x="8606" y="238"/>
                  </a:lnTo>
                  <a:lnTo>
                    <a:pt x="8269" y="159"/>
                  </a:lnTo>
                  <a:lnTo>
                    <a:pt x="7932" y="80"/>
                  </a:lnTo>
                  <a:lnTo>
                    <a:pt x="7575" y="40"/>
                  </a:lnTo>
                  <a:lnTo>
                    <a:pt x="7238" y="20"/>
                  </a:lnTo>
                  <a:lnTo>
                    <a:pt x="688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36"/>
            <p:cNvSpPr/>
            <p:nvPr/>
          </p:nvSpPr>
          <p:spPr>
            <a:xfrm>
              <a:off x="1214950" y="678775"/>
              <a:ext cx="777300" cy="867050"/>
            </a:xfrm>
            <a:custGeom>
              <a:avLst/>
              <a:gdLst/>
              <a:ahLst/>
              <a:cxnLst/>
              <a:rect l="l" t="t" r="r" b="b"/>
              <a:pathLst>
                <a:path w="31092" h="34682" extrusionOk="0">
                  <a:moveTo>
                    <a:pt x="7495" y="1"/>
                  </a:moveTo>
                  <a:lnTo>
                    <a:pt x="6861" y="21"/>
                  </a:lnTo>
                  <a:lnTo>
                    <a:pt x="6246" y="60"/>
                  </a:lnTo>
                  <a:lnTo>
                    <a:pt x="5651" y="120"/>
                  </a:lnTo>
                  <a:lnTo>
                    <a:pt x="5096" y="219"/>
                  </a:lnTo>
                  <a:lnTo>
                    <a:pt x="4561" y="358"/>
                  </a:lnTo>
                  <a:lnTo>
                    <a:pt x="4303" y="437"/>
                  </a:lnTo>
                  <a:lnTo>
                    <a:pt x="4045" y="516"/>
                  </a:lnTo>
                  <a:lnTo>
                    <a:pt x="3788" y="635"/>
                  </a:lnTo>
                  <a:lnTo>
                    <a:pt x="3550" y="735"/>
                  </a:lnTo>
                  <a:lnTo>
                    <a:pt x="3312" y="873"/>
                  </a:lnTo>
                  <a:lnTo>
                    <a:pt x="3094" y="1012"/>
                  </a:lnTo>
                  <a:lnTo>
                    <a:pt x="2875" y="1151"/>
                  </a:lnTo>
                  <a:lnTo>
                    <a:pt x="2657" y="1310"/>
                  </a:lnTo>
                  <a:lnTo>
                    <a:pt x="2459" y="1488"/>
                  </a:lnTo>
                  <a:lnTo>
                    <a:pt x="2261" y="1686"/>
                  </a:lnTo>
                  <a:lnTo>
                    <a:pt x="2062" y="1885"/>
                  </a:lnTo>
                  <a:lnTo>
                    <a:pt x="1884" y="2103"/>
                  </a:lnTo>
                  <a:lnTo>
                    <a:pt x="1706" y="2341"/>
                  </a:lnTo>
                  <a:lnTo>
                    <a:pt x="1527" y="2598"/>
                  </a:lnTo>
                  <a:lnTo>
                    <a:pt x="1368" y="2856"/>
                  </a:lnTo>
                  <a:lnTo>
                    <a:pt x="1230" y="3154"/>
                  </a:lnTo>
                  <a:lnTo>
                    <a:pt x="1071" y="3451"/>
                  </a:lnTo>
                  <a:lnTo>
                    <a:pt x="952" y="3768"/>
                  </a:lnTo>
                  <a:lnTo>
                    <a:pt x="813" y="4105"/>
                  </a:lnTo>
                  <a:lnTo>
                    <a:pt x="694" y="4462"/>
                  </a:lnTo>
                  <a:lnTo>
                    <a:pt x="595" y="4839"/>
                  </a:lnTo>
                  <a:lnTo>
                    <a:pt x="496" y="5236"/>
                  </a:lnTo>
                  <a:lnTo>
                    <a:pt x="397" y="5652"/>
                  </a:lnTo>
                  <a:lnTo>
                    <a:pt x="318" y="6088"/>
                  </a:lnTo>
                  <a:lnTo>
                    <a:pt x="238" y="6544"/>
                  </a:lnTo>
                  <a:lnTo>
                    <a:pt x="179" y="7020"/>
                  </a:lnTo>
                  <a:lnTo>
                    <a:pt x="80" y="8051"/>
                  </a:lnTo>
                  <a:lnTo>
                    <a:pt x="20" y="9162"/>
                  </a:lnTo>
                  <a:lnTo>
                    <a:pt x="0" y="10371"/>
                  </a:lnTo>
                  <a:lnTo>
                    <a:pt x="20" y="11621"/>
                  </a:lnTo>
                  <a:lnTo>
                    <a:pt x="80" y="12850"/>
                  </a:lnTo>
                  <a:lnTo>
                    <a:pt x="179" y="14079"/>
                  </a:lnTo>
                  <a:lnTo>
                    <a:pt x="318" y="15269"/>
                  </a:lnTo>
                  <a:lnTo>
                    <a:pt x="496" y="16459"/>
                  </a:lnTo>
                  <a:lnTo>
                    <a:pt x="694" y="17609"/>
                  </a:lnTo>
                  <a:lnTo>
                    <a:pt x="952" y="18739"/>
                  </a:lnTo>
                  <a:lnTo>
                    <a:pt x="1230" y="19830"/>
                  </a:lnTo>
                  <a:lnTo>
                    <a:pt x="1527" y="20920"/>
                  </a:lnTo>
                  <a:lnTo>
                    <a:pt x="1884" y="21971"/>
                  </a:lnTo>
                  <a:lnTo>
                    <a:pt x="2261" y="22982"/>
                  </a:lnTo>
                  <a:lnTo>
                    <a:pt x="2657" y="23974"/>
                  </a:lnTo>
                  <a:lnTo>
                    <a:pt x="3094" y="24926"/>
                  </a:lnTo>
                  <a:lnTo>
                    <a:pt x="3550" y="25838"/>
                  </a:lnTo>
                  <a:lnTo>
                    <a:pt x="4045" y="26730"/>
                  </a:lnTo>
                  <a:lnTo>
                    <a:pt x="4561" y="27563"/>
                  </a:lnTo>
                  <a:lnTo>
                    <a:pt x="5096" y="28376"/>
                  </a:lnTo>
                  <a:lnTo>
                    <a:pt x="5651" y="29129"/>
                  </a:lnTo>
                  <a:lnTo>
                    <a:pt x="6246" y="29863"/>
                  </a:lnTo>
                  <a:lnTo>
                    <a:pt x="6861" y="30537"/>
                  </a:lnTo>
                  <a:lnTo>
                    <a:pt x="7495" y="31172"/>
                  </a:lnTo>
                  <a:lnTo>
                    <a:pt x="7813" y="31469"/>
                  </a:lnTo>
                  <a:lnTo>
                    <a:pt x="8130" y="31747"/>
                  </a:lnTo>
                  <a:lnTo>
                    <a:pt x="8467" y="32024"/>
                  </a:lnTo>
                  <a:lnTo>
                    <a:pt x="8804" y="32302"/>
                  </a:lnTo>
                  <a:lnTo>
                    <a:pt x="9161" y="32540"/>
                  </a:lnTo>
                  <a:lnTo>
                    <a:pt x="9498" y="32778"/>
                  </a:lnTo>
                  <a:lnTo>
                    <a:pt x="9855" y="32996"/>
                  </a:lnTo>
                  <a:lnTo>
                    <a:pt x="10212" y="33214"/>
                  </a:lnTo>
                  <a:lnTo>
                    <a:pt x="10569" y="33412"/>
                  </a:lnTo>
                  <a:lnTo>
                    <a:pt x="10926" y="33591"/>
                  </a:lnTo>
                  <a:lnTo>
                    <a:pt x="11303" y="33769"/>
                  </a:lnTo>
                  <a:lnTo>
                    <a:pt x="11659" y="33928"/>
                  </a:lnTo>
                  <a:lnTo>
                    <a:pt x="12036" y="34067"/>
                  </a:lnTo>
                  <a:lnTo>
                    <a:pt x="12413" y="34205"/>
                  </a:lnTo>
                  <a:lnTo>
                    <a:pt x="12790" y="34305"/>
                  </a:lnTo>
                  <a:lnTo>
                    <a:pt x="13186" y="34404"/>
                  </a:lnTo>
                  <a:lnTo>
                    <a:pt x="13563" y="34503"/>
                  </a:lnTo>
                  <a:lnTo>
                    <a:pt x="13960" y="34562"/>
                  </a:lnTo>
                  <a:lnTo>
                    <a:pt x="14356" y="34622"/>
                  </a:lnTo>
                  <a:lnTo>
                    <a:pt x="14753" y="34661"/>
                  </a:lnTo>
                  <a:lnTo>
                    <a:pt x="15149" y="34681"/>
                  </a:lnTo>
                  <a:lnTo>
                    <a:pt x="15942" y="34681"/>
                  </a:lnTo>
                  <a:lnTo>
                    <a:pt x="16359" y="34661"/>
                  </a:lnTo>
                  <a:lnTo>
                    <a:pt x="16755" y="34622"/>
                  </a:lnTo>
                  <a:lnTo>
                    <a:pt x="17132" y="34562"/>
                  </a:lnTo>
                  <a:lnTo>
                    <a:pt x="17529" y="34503"/>
                  </a:lnTo>
                  <a:lnTo>
                    <a:pt x="17925" y="34404"/>
                  </a:lnTo>
                  <a:lnTo>
                    <a:pt x="18302" y="34305"/>
                  </a:lnTo>
                  <a:lnTo>
                    <a:pt x="18679" y="34205"/>
                  </a:lnTo>
                  <a:lnTo>
                    <a:pt x="19056" y="34067"/>
                  </a:lnTo>
                  <a:lnTo>
                    <a:pt x="19432" y="33928"/>
                  </a:lnTo>
                  <a:lnTo>
                    <a:pt x="19809" y="33769"/>
                  </a:lnTo>
                  <a:lnTo>
                    <a:pt x="20166" y="33591"/>
                  </a:lnTo>
                  <a:lnTo>
                    <a:pt x="20543" y="33412"/>
                  </a:lnTo>
                  <a:lnTo>
                    <a:pt x="20900" y="33214"/>
                  </a:lnTo>
                  <a:lnTo>
                    <a:pt x="21257" y="32996"/>
                  </a:lnTo>
                  <a:lnTo>
                    <a:pt x="21594" y="32778"/>
                  </a:lnTo>
                  <a:lnTo>
                    <a:pt x="21951" y="32540"/>
                  </a:lnTo>
                  <a:lnTo>
                    <a:pt x="22288" y="32302"/>
                  </a:lnTo>
                  <a:lnTo>
                    <a:pt x="22625" y="32024"/>
                  </a:lnTo>
                  <a:lnTo>
                    <a:pt x="22962" y="31747"/>
                  </a:lnTo>
                  <a:lnTo>
                    <a:pt x="23299" y="31469"/>
                  </a:lnTo>
                  <a:lnTo>
                    <a:pt x="23616" y="31172"/>
                  </a:lnTo>
                  <a:lnTo>
                    <a:pt x="24251" y="30537"/>
                  </a:lnTo>
                  <a:lnTo>
                    <a:pt x="24846" y="29863"/>
                  </a:lnTo>
                  <a:lnTo>
                    <a:pt x="25440" y="29129"/>
                  </a:lnTo>
                  <a:lnTo>
                    <a:pt x="25996" y="28376"/>
                  </a:lnTo>
                  <a:lnTo>
                    <a:pt x="26551" y="27563"/>
                  </a:lnTo>
                  <a:lnTo>
                    <a:pt x="27066" y="26730"/>
                  </a:lnTo>
                  <a:lnTo>
                    <a:pt x="27542" y="25838"/>
                  </a:lnTo>
                  <a:lnTo>
                    <a:pt x="28018" y="24926"/>
                  </a:lnTo>
                  <a:lnTo>
                    <a:pt x="28435" y="23974"/>
                  </a:lnTo>
                  <a:lnTo>
                    <a:pt x="28851" y="22982"/>
                  </a:lnTo>
                  <a:lnTo>
                    <a:pt x="29228" y="21971"/>
                  </a:lnTo>
                  <a:lnTo>
                    <a:pt x="29565" y="20920"/>
                  </a:lnTo>
                  <a:lnTo>
                    <a:pt x="29882" y="19830"/>
                  </a:lnTo>
                  <a:lnTo>
                    <a:pt x="30160" y="18739"/>
                  </a:lnTo>
                  <a:lnTo>
                    <a:pt x="30398" y="17609"/>
                  </a:lnTo>
                  <a:lnTo>
                    <a:pt x="30616" y="16459"/>
                  </a:lnTo>
                  <a:lnTo>
                    <a:pt x="30774" y="15269"/>
                  </a:lnTo>
                  <a:lnTo>
                    <a:pt x="30913" y="14079"/>
                  </a:lnTo>
                  <a:lnTo>
                    <a:pt x="31012" y="12850"/>
                  </a:lnTo>
                  <a:lnTo>
                    <a:pt x="31072" y="11621"/>
                  </a:lnTo>
                  <a:lnTo>
                    <a:pt x="31092" y="10371"/>
                  </a:lnTo>
                  <a:lnTo>
                    <a:pt x="31072" y="9162"/>
                  </a:lnTo>
                  <a:lnTo>
                    <a:pt x="31012" y="8051"/>
                  </a:lnTo>
                  <a:lnTo>
                    <a:pt x="30913" y="7020"/>
                  </a:lnTo>
                  <a:lnTo>
                    <a:pt x="30854" y="6544"/>
                  </a:lnTo>
                  <a:lnTo>
                    <a:pt x="30774" y="6088"/>
                  </a:lnTo>
                  <a:lnTo>
                    <a:pt x="30695" y="5652"/>
                  </a:lnTo>
                  <a:lnTo>
                    <a:pt x="30616" y="5236"/>
                  </a:lnTo>
                  <a:lnTo>
                    <a:pt x="30517" y="4839"/>
                  </a:lnTo>
                  <a:lnTo>
                    <a:pt x="30398" y="4462"/>
                  </a:lnTo>
                  <a:lnTo>
                    <a:pt x="30279" y="4105"/>
                  </a:lnTo>
                  <a:lnTo>
                    <a:pt x="30160" y="3768"/>
                  </a:lnTo>
                  <a:lnTo>
                    <a:pt x="30021" y="3451"/>
                  </a:lnTo>
                  <a:lnTo>
                    <a:pt x="29882" y="3154"/>
                  </a:lnTo>
                  <a:lnTo>
                    <a:pt x="29723" y="2856"/>
                  </a:lnTo>
                  <a:lnTo>
                    <a:pt x="29565" y="2598"/>
                  </a:lnTo>
                  <a:lnTo>
                    <a:pt x="29406" y="2341"/>
                  </a:lnTo>
                  <a:lnTo>
                    <a:pt x="29228" y="2103"/>
                  </a:lnTo>
                  <a:lnTo>
                    <a:pt x="29049" y="1885"/>
                  </a:lnTo>
                  <a:lnTo>
                    <a:pt x="28851" y="1686"/>
                  </a:lnTo>
                  <a:lnTo>
                    <a:pt x="28653" y="1488"/>
                  </a:lnTo>
                  <a:lnTo>
                    <a:pt x="28435" y="1310"/>
                  </a:lnTo>
                  <a:lnTo>
                    <a:pt x="28236" y="1151"/>
                  </a:lnTo>
                  <a:lnTo>
                    <a:pt x="28018" y="1012"/>
                  </a:lnTo>
                  <a:lnTo>
                    <a:pt x="27780" y="873"/>
                  </a:lnTo>
                  <a:lnTo>
                    <a:pt x="27542" y="735"/>
                  </a:lnTo>
                  <a:lnTo>
                    <a:pt x="27304" y="635"/>
                  </a:lnTo>
                  <a:lnTo>
                    <a:pt x="27066" y="516"/>
                  </a:lnTo>
                  <a:lnTo>
                    <a:pt x="26809" y="437"/>
                  </a:lnTo>
                  <a:lnTo>
                    <a:pt x="26551" y="358"/>
                  </a:lnTo>
                  <a:lnTo>
                    <a:pt x="25996" y="219"/>
                  </a:lnTo>
                  <a:lnTo>
                    <a:pt x="25440" y="120"/>
                  </a:lnTo>
                  <a:lnTo>
                    <a:pt x="24846" y="60"/>
                  </a:lnTo>
                  <a:lnTo>
                    <a:pt x="24251" y="21"/>
                  </a:lnTo>
                  <a:lnTo>
                    <a:pt x="23616" y="1"/>
                  </a:lnTo>
                  <a:lnTo>
                    <a:pt x="22962" y="21"/>
                  </a:lnTo>
                  <a:lnTo>
                    <a:pt x="22288" y="41"/>
                  </a:lnTo>
                  <a:lnTo>
                    <a:pt x="21594" y="80"/>
                  </a:lnTo>
                  <a:lnTo>
                    <a:pt x="20166" y="179"/>
                  </a:lnTo>
                  <a:lnTo>
                    <a:pt x="18679" y="278"/>
                  </a:lnTo>
                  <a:lnTo>
                    <a:pt x="17132" y="378"/>
                  </a:lnTo>
                  <a:lnTo>
                    <a:pt x="16359" y="397"/>
                  </a:lnTo>
                  <a:lnTo>
                    <a:pt x="14753" y="397"/>
                  </a:lnTo>
                  <a:lnTo>
                    <a:pt x="13960" y="378"/>
                  </a:lnTo>
                  <a:lnTo>
                    <a:pt x="12413" y="278"/>
                  </a:lnTo>
                  <a:lnTo>
                    <a:pt x="10926" y="179"/>
                  </a:lnTo>
                  <a:lnTo>
                    <a:pt x="9498" y="80"/>
                  </a:lnTo>
                  <a:lnTo>
                    <a:pt x="8804" y="41"/>
                  </a:lnTo>
                  <a:lnTo>
                    <a:pt x="8130" y="21"/>
                  </a:lnTo>
                  <a:lnTo>
                    <a:pt x="74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36"/>
            <p:cNvSpPr/>
            <p:nvPr/>
          </p:nvSpPr>
          <p:spPr>
            <a:xfrm>
              <a:off x="1214950" y="678775"/>
              <a:ext cx="388650" cy="867050"/>
            </a:xfrm>
            <a:custGeom>
              <a:avLst/>
              <a:gdLst/>
              <a:ahLst/>
              <a:cxnLst/>
              <a:rect l="l" t="t" r="r" b="b"/>
              <a:pathLst>
                <a:path w="15546" h="34682" extrusionOk="0">
                  <a:moveTo>
                    <a:pt x="7495" y="1"/>
                  </a:moveTo>
                  <a:lnTo>
                    <a:pt x="6861" y="21"/>
                  </a:lnTo>
                  <a:lnTo>
                    <a:pt x="6246" y="60"/>
                  </a:lnTo>
                  <a:lnTo>
                    <a:pt x="5651" y="120"/>
                  </a:lnTo>
                  <a:lnTo>
                    <a:pt x="5096" y="219"/>
                  </a:lnTo>
                  <a:lnTo>
                    <a:pt x="4561" y="358"/>
                  </a:lnTo>
                  <a:lnTo>
                    <a:pt x="4303" y="437"/>
                  </a:lnTo>
                  <a:lnTo>
                    <a:pt x="4045" y="516"/>
                  </a:lnTo>
                  <a:lnTo>
                    <a:pt x="3788" y="635"/>
                  </a:lnTo>
                  <a:lnTo>
                    <a:pt x="3550" y="735"/>
                  </a:lnTo>
                  <a:lnTo>
                    <a:pt x="3312" y="873"/>
                  </a:lnTo>
                  <a:lnTo>
                    <a:pt x="3094" y="1012"/>
                  </a:lnTo>
                  <a:lnTo>
                    <a:pt x="2875" y="1151"/>
                  </a:lnTo>
                  <a:lnTo>
                    <a:pt x="2657" y="1310"/>
                  </a:lnTo>
                  <a:lnTo>
                    <a:pt x="2459" y="1488"/>
                  </a:lnTo>
                  <a:lnTo>
                    <a:pt x="2261" y="1686"/>
                  </a:lnTo>
                  <a:lnTo>
                    <a:pt x="2062" y="1885"/>
                  </a:lnTo>
                  <a:lnTo>
                    <a:pt x="1884" y="2103"/>
                  </a:lnTo>
                  <a:lnTo>
                    <a:pt x="1706" y="2341"/>
                  </a:lnTo>
                  <a:lnTo>
                    <a:pt x="1527" y="2598"/>
                  </a:lnTo>
                  <a:lnTo>
                    <a:pt x="1368" y="2856"/>
                  </a:lnTo>
                  <a:lnTo>
                    <a:pt x="1230" y="3154"/>
                  </a:lnTo>
                  <a:lnTo>
                    <a:pt x="1071" y="3451"/>
                  </a:lnTo>
                  <a:lnTo>
                    <a:pt x="952" y="3768"/>
                  </a:lnTo>
                  <a:lnTo>
                    <a:pt x="813" y="4105"/>
                  </a:lnTo>
                  <a:lnTo>
                    <a:pt x="694" y="4462"/>
                  </a:lnTo>
                  <a:lnTo>
                    <a:pt x="595" y="4839"/>
                  </a:lnTo>
                  <a:lnTo>
                    <a:pt x="496" y="5236"/>
                  </a:lnTo>
                  <a:lnTo>
                    <a:pt x="397" y="5652"/>
                  </a:lnTo>
                  <a:lnTo>
                    <a:pt x="318" y="6088"/>
                  </a:lnTo>
                  <a:lnTo>
                    <a:pt x="238" y="6544"/>
                  </a:lnTo>
                  <a:lnTo>
                    <a:pt x="179" y="7020"/>
                  </a:lnTo>
                  <a:lnTo>
                    <a:pt x="80" y="8051"/>
                  </a:lnTo>
                  <a:lnTo>
                    <a:pt x="20" y="9162"/>
                  </a:lnTo>
                  <a:lnTo>
                    <a:pt x="0" y="10371"/>
                  </a:lnTo>
                  <a:lnTo>
                    <a:pt x="20" y="11621"/>
                  </a:lnTo>
                  <a:lnTo>
                    <a:pt x="80" y="12850"/>
                  </a:lnTo>
                  <a:lnTo>
                    <a:pt x="179" y="14079"/>
                  </a:lnTo>
                  <a:lnTo>
                    <a:pt x="318" y="15269"/>
                  </a:lnTo>
                  <a:lnTo>
                    <a:pt x="496" y="16459"/>
                  </a:lnTo>
                  <a:lnTo>
                    <a:pt x="694" y="17609"/>
                  </a:lnTo>
                  <a:lnTo>
                    <a:pt x="952" y="18739"/>
                  </a:lnTo>
                  <a:lnTo>
                    <a:pt x="1230" y="19830"/>
                  </a:lnTo>
                  <a:lnTo>
                    <a:pt x="1527" y="20920"/>
                  </a:lnTo>
                  <a:lnTo>
                    <a:pt x="1884" y="21971"/>
                  </a:lnTo>
                  <a:lnTo>
                    <a:pt x="2261" y="22982"/>
                  </a:lnTo>
                  <a:lnTo>
                    <a:pt x="2657" y="23974"/>
                  </a:lnTo>
                  <a:lnTo>
                    <a:pt x="3094" y="24926"/>
                  </a:lnTo>
                  <a:lnTo>
                    <a:pt x="3550" y="25838"/>
                  </a:lnTo>
                  <a:lnTo>
                    <a:pt x="4045" y="26730"/>
                  </a:lnTo>
                  <a:lnTo>
                    <a:pt x="4561" y="27563"/>
                  </a:lnTo>
                  <a:lnTo>
                    <a:pt x="5096" y="28376"/>
                  </a:lnTo>
                  <a:lnTo>
                    <a:pt x="5651" y="29129"/>
                  </a:lnTo>
                  <a:lnTo>
                    <a:pt x="6246" y="29863"/>
                  </a:lnTo>
                  <a:lnTo>
                    <a:pt x="6861" y="30537"/>
                  </a:lnTo>
                  <a:lnTo>
                    <a:pt x="7495" y="31172"/>
                  </a:lnTo>
                  <a:lnTo>
                    <a:pt x="7813" y="31469"/>
                  </a:lnTo>
                  <a:lnTo>
                    <a:pt x="8130" y="31747"/>
                  </a:lnTo>
                  <a:lnTo>
                    <a:pt x="8467" y="32024"/>
                  </a:lnTo>
                  <a:lnTo>
                    <a:pt x="8804" y="32302"/>
                  </a:lnTo>
                  <a:lnTo>
                    <a:pt x="9161" y="32540"/>
                  </a:lnTo>
                  <a:lnTo>
                    <a:pt x="9498" y="32778"/>
                  </a:lnTo>
                  <a:lnTo>
                    <a:pt x="9855" y="32996"/>
                  </a:lnTo>
                  <a:lnTo>
                    <a:pt x="10212" y="33214"/>
                  </a:lnTo>
                  <a:lnTo>
                    <a:pt x="10569" y="33412"/>
                  </a:lnTo>
                  <a:lnTo>
                    <a:pt x="10926" y="33591"/>
                  </a:lnTo>
                  <a:lnTo>
                    <a:pt x="11303" y="33769"/>
                  </a:lnTo>
                  <a:lnTo>
                    <a:pt x="11659" y="33928"/>
                  </a:lnTo>
                  <a:lnTo>
                    <a:pt x="12036" y="34067"/>
                  </a:lnTo>
                  <a:lnTo>
                    <a:pt x="12413" y="34205"/>
                  </a:lnTo>
                  <a:lnTo>
                    <a:pt x="12790" y="34305"/>
                  </a:lnTo>
                  <a:lnTo>
                    <a:pt x="13186" y="34404"/>
                  </a:lnTo>
                  <a:lnTo>
                    <a:pt x="13563" y="34503"/>
                  </a:lnTo>
                  <a:lnTo>
                    <a:pt x="13960" y="34562"/>
                  </a:lnTo>
                  <a:lnTo>
                    <a:pt x="14356" y="34622"/>
                  </a:lnTo>
                  <a:lnTo>
                    <a:pt x="14753" y="34661"/>
                  </a:lnTo>
                  <a:lnTo>
                    <a:pt x="15149" y="34681"/>
                  </a:lnTo>
                  <a:lnTo>
                    <a:pt x="15546" y="34681"/>
                  </a:lnTo>
                  <a:lnTo>
                    <a:pt x="15546" y="397"/>
                  </a:lnTo>
                  <a:lnTo>
                    <a:pt x="14753" y="397"/>
                  </a:lnTo>
                  <a:lnTo>
                    <a:pt x="13960" y="378"/>
                  </a:lnTo>
                  <a:lnTo>
                    <a:pt x="12413" y="278"/>
                  </a:lnTo>
                  <a:lnTo>
                    <a:pt x="10926" y="179"/>
                  </a:lnTo>
                  <a:lnTo>
                    <a:pt x="9498" y="80"/>
                  </a:lnTo>
                  <a:lnTo>
                    <a:pt x="8804" y="41"/>
                  </a:lnTo>
                  <a:lnTo>
                    <a:pt x="8130" y="21"/>
                  </a:lnTo>
                  <a:lnTo>
                    <a:pt x="7495" y="1"/>
                  </a:lnTo>
                  <a:close/>
                </a:path>
              </a:pathLst>
            </a:custGeom>
            <a:solidFill>
              <a:srgbClr val="3D3D3D">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36"/>
            <p:cNvSpPr/>
            <p:nvPr/>
          </p:nvSpPr>
          <p:spPr>
            <a:xfrm>
              <a:off x="1214950" y="678775"/>
              <a:ext cx="388650" cy="867050"/>
            </a:xfrm>
            <a:custGeom>
              <a:avLst/>
              <a:gdLst/>
              <a:ahLst/>
              <a:cxnLst/>
              <a:rect l="l" t="t" r="r" b="b"/>
              <a:pathLst>
                <a:path w="15546" h="34682" fill="none" extrusionOk="0">
                  <a:moveTo>
                    <a:pt x="15546" y="34681"/>
                  </a:moveTo>
                  <a:lnTo>
                    <a:pt x="15546" y="34681"/>
                  </a:lnTo>
                  <a:lnTo>
                    <a:pt x="15149" y="34681"/>
                  </a:lnTo>
                  <a:lnTo>
                    <a:pt x="14753" y="34661"/>
                  </a:lnTo>
                  <a:lnTo>
                    <a:pt x="14356" y="34622"/>
                  </a:lnTo>
                  <a:lnTo>
                    <a:pt x="13960" y="34562"/>
                  </a:lnTo>
                  <a:lnTo>
                    <a:pt x="13563" y="34503"/>
                  </a:lnTo>
                  <a:lnTo>
                    <a:pt x="13186" y="34404"/>
                  </a:lnTo>
                  <a:lnTo>
                    <a:pt x="12790" y="34305"/>
                  </a:lnTo>
                  <a:lnTo>
                    <a:pt x="12413" y="34205"/>
                  </a:lnTo>
                  <a:lnTo>
                    <a:pt x="12036" y="34067"/>
                  </a:lnTo>
                  <a:lnTo>
                    <a:pt x="11659" y="33928"/>
                  </a:lnTo>
                  <a:lnTo>
                    <a:pt x="11303" y="33769"/>
                  </a:lnTo>
                  <a:lnTo>
                    <a:pt x="10926" y="33591"/>
                  </a:lnTo>
                  <a:lnTo>
                    <a:pt x="10569" y="33412"/>
                  </a:lnTo>
                  <a:lnTo>
                    <a:pt x="10212" y="33214"/>
                  </a:lnTo>
                  <a:lnTo>
                    <a:pt x="9855" y="32996"/>
                  </a:lnTo>
                  <a:lnTo>
                    <a:pt x="9498" y="32778"/>
                  </a:lnTo>
                  <a:lnTo>
                    <a:pt x="9161" y="32540"/>
                  </a:lnTo>
                  <a:lnTo>
                    <a:pt x="8804" y="32302"/>
                  </a:lnTo>
                  <a:lnTo>
                    <a:pt x="8467" y="32024"/>
                  </a:lnTo>
                  <a:lnTo>
                    <a:pt x="8130" y="31747"/>
                  </a:lnTo>
                  <a:lnTo>
                    <a:pt x="7813" y="31469"/>
                  </a:lnTo>
                  <a:lnTo>
                    <a:pt x="7495" y="31172"/>
                  </a:lnTo>
                  <a:lnTo>
                    <a:pt x="6861" y="30537"/>
                  </a:lnTo>
                  <a:lnTo>
                    <a:pt x="6246" y="29863"/>
                  </a:lnTo>
                  <a:lnTo>
                    <a:pt x="5651" y="29129"/>
                  </a:lnTo>
                  <a:lnTo>
                    <a:pt x="5096" y="28376"/>
                  </a:lnTo>
                  <a:lnTo>
                    <a:pt x="4561" y="27563"/>
                  </a:lnTo>
                  <a:lnTo>
                    <a:pt x="4045" y="26730"/>
                  </a:lnTo>
                  <a:lnTo>
                    <a:pt x="3550" y="25838"/>
                  </a:lnTo>
                  <a:lnTo>
                    <a:pt x="3094" y="24926"/>
                  </a:lnTo>
                  <a:lnTo>
                    <a:pt x="2657" y="23974"/>
                  </a:lnTo>
                  <a:lnTo>
                    <a:pt x="2261" y="22982"/>
                  </a:lnTo>
                  <a:lnTo>
                    <a:pt x="1884" y="21971"/>
                  </a:lnTo>
                  <a:lnTo>
                    <a:pt x="1527" y="20920"/>
                  </a:lnTo>
                  <a:lnTo>
                    <a:pt x="1230" y="19830"/>
                  </a:lnTo>
                  <a:lnTo>
                    <a:pt x="952" y="18739"/>
                  </a:lnTo>
                  <a:lnTo>
                    <a:pt x="694" y="17609"/>
                  </a:lnTo>
                  <a:lnTo>
                    <a:pt x="496" y="16459"/>
                  </a:lnTo>
                  <a:lnTo>
                    <a:pt x="318" y="15269"/>
                  </a:lnTo>
                  <a:lnTo>
                    <a:pt x="179" y="14079"/>
                  </a:lnTo>
                  <a:lnTo>
                    <a:pt x="80" y="12850"/>
                  </a:lnTo>
                  <a:lnTo>
                    <a:pt x="20" y="11621"/>
                  </a:lnTo>
                  <a:lnTo>
                    <a:pt x="0" y="10371"/>
                  </a:lnTo>
                  <a:lnTo>
                    <a:pt x="0" y="10371"/>
                  </a:lnTo>
                  <a:lnTo>
                    <a:pt x="20" y="9162"/>
                  </a:lnTo>
                  <a:lnTo>
                    <a:pt x="80" y="8051"/>
                  </a:lnTo>
                  <a:lnTo>
                    <a:pt x="179" y="7020"/>
                  </a:lnTo>
                  <a:lnTo>
                    <a:pt x="238" y="6544"/>
                  </a:lnTo>
                  <a:lnTo>
                    <a:pt x="318" y="6088"/>
                  </a:lnTo>
                  <a:lnTo>
                    <a:pt x="397" y="5652"/>
                  </a:lnTo>
                  <a:lnTo>
                    <a:pt x="496" y="5236"/>
                  </a:lnTo>
                  <a:lnTo>
                    <a:pt x="595" y="4839"/>
                  </a:lnTo>
                  <a:lnTo>
                    <a:pt x="694" y="4462"/>
                  </a:lnTo>
                  <a:lnTo>
                    <a:pt x="813" y="4105"/>
                  </a:lnTo>
                  <a:lnTo>
                    <a:pt x="952" y="3768"/>
                  </a:lnTo>
                  <a:lnTo>
                    <a:pt x="1071" y="3451"/>
                  </a:lnTo>
                  <a:lnTo>
                    <a:pt x="1230" y="3154"/>
                  </a:lnTo>
                  <a:lnTo>
                    <a:pt x="1368" y="2856"/>
                  </a:lnTo>
                  <a:lnTo>
                    <a:pt x="1527" y="2598"/>
                  </a:lnTo>
                  <a:lnTo>
                    <a:pt x="1706" y="2341"/>
                  </a:lnTo>
                  <a:lnTo>
                    <a:pt x="1884" y="2103"/>
                  </a:lnTo>
                  <a:lnTo>
                    <a:pt x="2062" y="1885"/>
                  </a:lnTo>
                  <a:lnTo>
                    <a:pt x="2261" y="1686"/>
                  </a:lnTo>
                  <a:lnTo>
                    <a:pt x="2459" y="1488"/>
                  </a:lnTo>
                  <a:lnTo>
                    <a:pt x="2657" y="1310"/>
                  </a:lnTo>
                  <a:lnTo>
                    <a:pt x="2875" y="1151"/>
                  </a:lnTo>
                  <a:lnTo>
                    <a:pt x="3094" y="1012"/>
                  </a:lnTo>
                  <a:lnTo>
                    <a:pt x="3312" y="873"/>
                  </a:lnTo>
                  <a:lnTo>
                    <a:pt x="3550" y="735"/>
                  </a:lnTo>
                  <a:lnTo>
                    <a:pt x="3788" y="635"/>
                  </a:lnTo>
                  <a:lnTo>
                    <a:pt x="4045" y="516"/>
                  </a:lnTo>
                  <a:lnTo>
                    <a:pt x="4303" y="437"/>
                  </a:lnTo>
                  <a:lnTo>
                    <a:pt x="4561" y="358"/>
                  </a:lnTo>
                  <a:lnTo>
                    <a:pt x="5096" y="219"/>
                  </a:lnTo>
                  <a:lnTo>
                    <a:pt x="5651" y="120"/>
                  </a:lnTo>
                  <a:lnTo>
                    <a:pt x="6246" y="60"/>
                  </a:lnTo>
                  <a:lnTo>
                    <a:pt x="6861" y="21"/>
                  </a:lnTo>
                  <a:lnTo>
                    <a:pt x="7495" y="1"/>
                  </a:lnTo>
                  <a:lnTo>
                    <a:pt x="8130" y="21"/>
                  </a:lnTo>
                  <a:lnTo>
                    <a:pt x="8804" y="41"/>
                  </a:lnTo>
                  <a:lnTo>
                    <a:pt x="9498" y="80"/>
                  </a:lnTo>
                  <a:lnTo>
                    <a:pt x="10926" y="179"/>
                  </a:lnTo>
                  <a:lnTo>
                    <a:pt x="12413" y="278"/>
                  </a:lnTo>
                  <a:lnTo>
                    <a:pt x="13960" y="378"/>
                  </a:lnTo>
                  <a:lnTo>
                    <a:pt x="14753" y="397"/>
                  </a:lnTo>
                  <a:lnTo>
                    <a:pt x="15546" y="39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36"/>
            <p:cNvSpPr/>
            <p:nvPr/>
          </p:nvSpPr>
          <p:spPr>
            <a:xfrm>
              <a:off x="1321525" y="964825"/>
              <a:ext cx="215650" cy="79825"/>
            </a:xfrm>
            <a:custGeom>
              <a:avLst/>
              <a:gdLst/>
              <a:ahLst/>
              <a:cxnLst/>
              <a:rect l="l" t="t" r="r" b="b"/>
              <a:pathLst>
                <a:path w="8626" h="3193" extrusionOk="0">
                  <a:moveTo>
                    <a:pt x="4303" y="0"/>
                  </a:moveTo>
                  <a:lnTo>
                    <a:pt x="3867" y="20"/>
                  </a:lnTo>
                  <a:lnTo>
                    <a:pt x="3431" y="60"/>
                  </a:lnTo>
                  <a:lnTo>
                    <a:pt x="3034" y="139"/>
                  </a:lnTo>
                  <a:lnTo>
                    <a:pt x="2638" y="238"/>
                  </a:lnTo>
                  <a:lnTo>
                    <a:pt x="2261" y="377"/>
                  </a:lnTo>
                  <a:lnTo>
                    <a:pt x="1904" y="516"/>
                  </a:lnTo>
                  <a:lnTo>
                    <a:pt x="1567" y="674"/>
                  </a:lnTo>
                  <a:lnTo>
                    <a:pt x="1250" y="853"/>
                  </a:lnTo>
                  <a:lnTo>
                    <a:pt x="972" y="1051"/>
                  </a:lnTo>
                  <a:lnTo>
                    <a:pt x="734" y="1249"/>
                  </a:lnTo>
                  <a:lnTo>
                    <a:pt x="516" y="1448"/>
                  </a:lnTo>
                  <a:lnTo>
                    <a:pt x="337" y="1646"/>
                  </a:lnTo>
                  <a:lnTo>
                    <a:pt x="179" y="1844"/>
                  </a:lnTo>
                  <a:lnTo>
                    <a:pt x="80" y="2023"/>
                  </a:lnTo>
                  <a:lnTo>
                    <a:pt x="20" y="2221"/>
                  </a:lnTo>
                  <a:lnTo>
                    <a:pt x="0" y="2379"/>
                  </a:lnTo>
                  <a:lnTo>
                    <a:pt x="20" y="2538"/>
                  </a:lnTo>
                  <a:lnTo>
                    <a:pt x="80" y="2677"/>
                  </a:lnTo>
                  <a:lnTo>
                    <a:pt x="179" y="2796"/>
                  </a:lnTo>
                  <a:lnTo>
                    <a:pt x="337" y="2875"/>
                  </a:lnTo>
                  <a:lnTo>
                    <a:pt x="516" y="2955"/>
                  </a:lnTo>
                  <a:lnTo>
                    <a:pt x="734" y="3034"/>
                  </a:lnTo>
                  <a:lnTo>
                    <a:pt x="972" y="3074"/>
                  </a:lnTo>
                  <a:lnTo>
                    <a:pt x="1250" y="3113"/>
                  </a:lnTo>
                  <a:lnTo>
                    <a:pt x="1904" y="3173"/>
                  </a:lnTo>
                  <a:lnTo>
                    <a:pt x="2638" y="3173"/>
                  </a:lnTo>
                  <a:lnTo>
                    <a:pt x="4303" y="3192"/>
                  </a:lnTo>
                  <a:lnTo>
                    <a:pt x="5989" y="3173"/>
                  </a:lnTo>
                  <a:lnTo>
                    <a:pt x="6722" y="3173"/>
                  </a:lnTo>
                  <a:lnTo>
                    <a:pt x="7357" y="3113"/>
                  </a:lnTo>
                  <a:lnTo>
                    <a:pt x="7634" y="3074"/>
                  </a:lnTo>
                  <a:lnTo>
                    <a:pt x="7892" y="3034"/>
                  </a:lnTo>
                  <a:lnTo>
                    <a:pt x="8110" y="2955"/>
                  </a:lnTo>
                  <a:lnTo>
                    <a:pt x="8289" y="2875"/>
                  </a:lnTo>
                  <a:lnTo>
                    <a:pt x="8428" y="2796"/>
                  </a:lnTo>
                  <a:lnTo>
                    <a:pt x="8547" y="2677"/>
                  </a:lnTo>
                  <a:lnTo>
                    <a:pt x="8606" y="2538"/>
                  </a:lnTo>
                  <a:lnTo>
                    <a:pt x="8626" y="2379"/>
                  </a:lnTo>
                  <a:lnTo>
                    <a:pt x="8606" y="2221"/>
                  </a:lnTo>
                  <a:lnTo>
                    <a:pt x="8547" y="2023"/>
                  </a:lnTo>
                  <a:lnTo>
                    <a:pt x="8428" y="1844"/>
                  </a:lnTo>
                  <a:lnTo>
                    <a:pt x="8289" y="1646"/>
                  </a:lnTo>
                  <a:lnTo>
                    <a:pt x="8110" y="1448"/>
                  </a:lnTo>
                  <a:lnTo>
                    <a:pt x="7892" y="1249"/>
                  </a:lnTo>
                  <a:lnTo>
                    <a:pt x="7634" y="1051"/>
                  </a:lnTo>
                  <a:lnTo>
                    <a:pt x="7357" y="853"/>
                  </a:lnTo>
                  <a:lnTo>
                    <a:pt x="7059" y="674"/>
                  </a:lnTo>
                  <a:lnTo>
                    <a:pt x="6722" y="516"/>
                  </a:lnTo>
                  <a:lnTo>
                    <a:pt x="6365" y="377"/>
                  </a:lnTo>
                  <a:lnTo>
                    <a:pt x="5989" y="238"/>
                  </a:lnTo>
                  <a:lnTo>
                    <a:pt x="5592" y="139"/>
                  </a:lnTo>
                  <a:lnTo>
                    <a:pt x="5176" y="60"/>
                  </a:lnTo>
                  <a:lnTo>
                    <a:pt x="4759" y="20"/>
                  </a:lnTo>
                  <a:lnTo>
                    <a:pt x="43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36"/>
            <p:cNvSpPr/>
            <p:nvPr/>
          </p:nvSpPr>
          <p:spPr>
            <a:xfrm>
              <a:off x="1670000" y="964825"/>
              <a:ext cx="216175" cy="79825"/>
            </a:xfrm>
            <a:custGeom>
              <a:avLst/>
              <a:gdLst/>
              <a:ahLst/>
              <a:cxnLst/>
              <a:rect l="l" t="t" r="r" b="b"/>
              <a:pathLst>
                <a:path w="8647" h="3193" extrusionOk="0">
                  <a:moveTo>
                    <a:pt x="4324" y="0"/>
                  </a:moveTo>
                  <a:lnTo>
                    <a:pt x="3887" y="20"/>
                  </a:lnTo>
                  <a:lnTo>
                    <a:pt x="3451" y="60"/>
                  </a:lnTo>
                  <a:lnTo>
                    <a:pt x="3035" y="139"/>
                  </a:lnTo>
                  <a:lnTo>
                    <a:pt x="2638" y="238"/>
                  </a:lnTo>
                  <a:lnTo>
                    <a:pt x="2261" y="377"/>
                  </a:lnTo>
                  <a:lnTo>
                    <a:pt x="1904" y="516"/>
                  </a:lnTo>
                  <a:lnTo>
                    <a:pt x="1587" y="674"/>
                  </a:lnTo>
                  <a:lnTo>
                    <a:pt x="1270" y="853"/>
                  </a:lnTo>
                  <a:lnTo>
                    <a:pt x="992" y="1051"/>
                  </a:lnTo>
                  <a:lnTo>
                    <a:pt x="735" y="1249"/>
                  </a:lnTo>
                  <a:lnTo>
                    <a:pt x="536" y="1448"/>
                  </a:lnTo>
                  <a:lnTo>
                    <a:pt x="338" y="1646"/>
                  </a:lnTo>
                  <a:lnTo>
                    <a:pt x="199" y="1844"/>
                  </a:lnTo>
                  <a:lnTo>
                    <a:pt x="100" y="2023"/>
                  </a:lnTo>
                  <a:lnTo>
                    <a:pt x="21" y="2221"/>
                  </a:lnTo>
                  <a:lnTo>
                    <a:pt x="1" y="2379"/>
                  </a:lnTo>
                  <a:lnTo>
                    <a:pt x="21" y="2538"/>
                  </a:lnTo>
                  <a:lnTo>
                    <a:pt x="100" y="2677"/>
                  </a:lnTo>
                  <a:lnTo>
                    <a:pt x="199" y="2796"/>
                  </a:lnTo>
                  <a:lnTo>
                    <a:pt x="338" y="2875"/>
                  </a:lnTo>
                  <a:lnTo>
                    <a:pt x="536" y="2955"/>
                  </a:lnTo>
                  <a:lnTo>
                    <a:pt x="735" y="3034"/>
                  </a:lnTo>
                  <a:lnTo>
                    <a:pt x="992" y="3074"/>
                  </a:lnTo>
                  <a:lnTo>
                    <a:pt x="1270" y="3113"/>
                  </a:lnTo>
                  <a:lnTo>
                    <a:pt x="1904" y="3173"/>
                  </a:lnTo>
                  <a:lnTo>
                    <a:pt x="2638" y="3173"/>
                  </a:lnTo>
                  <a:lnTo>
                    <a:pt x="4324" y="3192"/>
                  </a:lnTo>
                  <a:lnTo>
                    <a:pt x="6009" y="3173"/>
                  </a:lnTo>
                  <a:lnTo>
                    <a:pt x="6743" y="3173"/>
                  </a:lnTo>
                  <a:lnTo>
                    <a:pt x="7377" y="3113"/>
                  </a:lnTo>
                  <a:lnTo>
                    <a:pt x="7655" y="3074"/>
                  </a:lnTo>
                  <a:lnTo>
                    <a:pt x="7913" y="3034"/>
                  </a:lnTo>
                  <a:lnTo>
                    <a:pt x="8131" y="2955"/>
                  </a:lnTo>
                  <a:lnTo>
                    <a:pt x="8309" y="2875"/>
                  </a:lnTo>
                  <a:lnTo>
                    <a:pt x="8448" y="2796"/>
                  </a:lnTo>
                  <a:lnTo>
                    <a:pt x="8547" y="2677"/>
                  </a:lnTo>
                  <a:lnTo>
                    <a:pt x="8626" y="2538"/>
                  </a:lnTo>
                  <a:lnTo>
                    <a:pt x="8646" y="2379"/>
                  </a:lnTo>
                  <a:lnTo>
                    <a:pt x="8626" y="2221"/>
                  </a:lnTo>
                  <a:lnTo>
                    <a:pt x="8547" y="2023"/>
                  </a:lnTo>
                  <a:lnTo>
                    <a:pt x="8448" y="1844"/>
                  </a:lnTo>
                  <a:lnTo>
                    <a:pt x="8309" y="1646"/>
                  </a:lnTo>
                  <a:lnTo>
                    <a:pt x="8131" y="1448"/>
                  </a:lnTo>
                  <a:lnTo>
                    <a:pt x="7913" y="1249"/>
                  </a:lnTo>
                  <a:lnTo>
                    <a:pt x="7655" y="1051"/>
                  </a:lnTo>
                  <a:lnTo>
                    <a:pt x="7377" y="853"/>
                  </a:lnTo>
                  <a:lnTo>
                    <a:pt x="7080" y="674"/>
                  </a:lnTo>
                  <a:lnTo>
                    <a:pt x="6743" y="516"/>
                  </a:lnTo>
                  <a:lnTo>
                    <a:pt x="6386" y="377"/>
                  </a:lnTo>
                  <a:lnTo>
                    <a:pt x="6009" y="238"/>
                  </a:lnTo>
                  <a:lnTo>
                    <a:pt x="5612" y="139"/>
                  </a:lnTo>
                  <a:lnTo>
                    <a:pt x="5196" y="60"/>
                  </a:lnTo>
                  <a:lnTo>
                    <a:pt x="4760" y="20"/>
                  </a:lnTo>
                  <a:lnTo>
                    <a:pt x="43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36"/>
            <p:cNvSpPr/>
            <p:nvPr/>
          </p:nvSpPr>
          <p:spPr>
            <a:xfrm>
              <a:off x="1431575" y="1181450"/>
              <a:ext cx="344050" cy="137325"/>
            </a:xfrm>
            <a:custGeom>
              <a:avLst/>
              <a:gdLst/>
              <a:ahLst/>
              <a:cxnLst/>
              <a:rect l="l" t="t" r="r" b="b"/>
              <a:pathLst>
                <a:path w="13762" h="5493" extrusionOk="0">
                  <a:moveTo>
                    <a:pt x="556" y="0"/>
                  </a:moveTo>
                  <a:lnTo>
                    <a:pt x="417" y="20"/>
                  </a:lnTo>
                  <a:lnTo>
                    <a:pt x="318" y="40"/>
                  </a:lnTo>
                  <a:lnTo>
                    <a:pt x="218" y="99"/>
                  </a:lnTo>
                  <a:lnTo>
                    <a:pt x="139" y="159"/>
                  </a:lnTo>
                  <a:lnTo>
                    <a:pt x="80" y="218"/>
                  </a:lnTo>
                  <a:lnTo>
                    <a:pt x="40" y="317"/>
                  </a:lnTo>
                  <a:lnTo>
                    <a:pt x="20" y="436"/>
                  </a:lnTo>
                  <a:lnTo>
                    <a:pt x="0" y="555"/>
                  </a:lnTo>
                  <a:lnTo>
                    <a:pt x="20" y="714"/>
                  </a:lnTo>
                  <a:lnTo>
                    <a:pt x="40" y="873"/>
                  </a:lnTo>
                  <a:lnTo>
                    <a:pt x="80" y="1031"/>
                  </a:lnTo>
                  <a:lnTo>
                    <a:pt x="139" y="1210"/>
                  </a:lnTo>
                  <a:lnTo>
                    <a:pt x="318" y="1587"/>
                  </a:lnTo>
                  <a:lnTo>
                    <a:pt x="556" y="1983"/>
                  </a:lnTo>
                  <a:lnTo>
                    <a:pt x="833" y="2380"/>
                  </a:lnTo>
                  <a:lnTo>
                    <a:pt x="1190" y="2796"/>
                  </a:lnTo>
                  <a:lnTo>
                    <a:pt x="1587" y="3193"/>
                  </a:lnTo>
                  <a:lnTo>
                    <a:pt x="2023" y="3609"/>
                  </a:lnTo>
                  <a:lnTo>
                    <a:pt x="2519" y="3986"/>
                  </a:lnTo>
                  <a:lnTo>
                    <a:pt x="3034" y="4343"/>
                  </a:lnTo>
                  <a:lnTo>
                    <a:pt x="3312" y="4501"/>
                  </a:lnTo>
                  <a:lnTo>
                    <a:pt x="3609" y="4660"/>
                  </a:lnTo>
                  <a:lnTo>
                    <a:pt x="3907" y="4799"/>
                  </a:lnTo>
                  <a:lnTo>
                    <a:pt x="4204" y="4938"/>
                  </a:lnTo>
                  <a:lnTo>
                    <a:pt x="4521" y="5057"/>
                  </a:lnTo>
                  <a:lnTo>
                    <a:pt x="4839" y="5176"/>
                  </a:lnTo>
                  <a:lnTo>
                    <a:pt x="5176" y="5275"/>
                  </a:lnTo>
                  <a:lnTo>
                    <a:pt x="5493" y="5354"/>
                  </a:lnTo>
                  <a:lnTo>
                    <a:pt x="5830" y="5413"/>
                  </a:lnTo>
                  <a:lnTo>
                    <a:pt x="6187" y="5453"/>
                  </a:lnTo>
                  <a:lnTo>
                    <a:pt x="6524" y="5493"/>
                  </a:lnTo>
                  <a:lnTo>
                    <a:pt x="7238" y="5493"/>
                  </a:lnTo>
                  <a:lnTo>
                    <a:pt x="7595" y="5453"/>
                  </a:lnTo>
                  <a:lnTo>
                    <a:pt x="7932" y="5413"/>
                  </a:lnTo>
                  <a:lnTo>
                    <a:pt x="8269" y="5354"/>
                  </a:lnTo>
                  <a:lnTo>
                    <a:pt x="8606" y="5275"/>
                  </a:lnTo>
                  <a:lnTo>
                    <a:pt x="8923" y="5176"/>
                  </a:lnTo>
                  <a:lnTo>
                    <a:pt x="9241" y="5057"/>
                  </a:lnTo>
                  <a:lnTo>
                    <a:pt x="9558" y="4938"/>
                  </a:lnTo>
                  <a:lnTo>
                    <a:pt x="9875" y="4799"/>
                  </a:lnTo>
                  <a:lnTo>
                    <a:pt x="10172" y="4660"/>
                  </a:lnTo>
                  <a:lnTo>
                    <a:pt x="10450" y="4501"/>
                  </a:lnTo>
                  <a:lnTo>
                    <a:pt x="10728" y="4343"/>
                  </a:lnTo>
                  <a:lnTo>
                    <a:pt x="11263" y="3986"/>
                  </a:lnTo>
                  <a:lnTo>
                    <a:pt x="11739" y="3609"/>
                  </a:lnTo>
                  <a:lnTo>
                    <a:pt x="12195" y="3193"/>
                  </a:lnTo>
                  <a:lnTo>
                    <a:pt x="12592" y="2796"/>
                  </a:lnTo>
                  <a:lnTo>
                    <a:pt x="12929" y="2380"/>
                  </a:lnTo>
                  <a:lnTo>
                    <a:pt x="13226" y="1983"/>
                  </a:lnTo>
                  <a:lnTo>
                    <a:pt x="13444" y="1587"/>
                  </a:lnTo>
                  <a:lnTo>
                    <a:pt x="13623" y="1210"/>
                  </a:lnTo>
                  <a:lnTo>
                    <a:pt x="13682" y="1031"/>
                  </a:lnTo>
                  <a:lnTo>
                    <a:pt x="13722" y="873"/>
                  </a:lnTo>
                  <a:lnTo>
                    <a:pt x="13761" y="714"/>
                  </a:lnTo>
                  <a:lnTo>
                    <a:pt x="13761" y="555"/>
                  </a:lnTo>
                  <a:lnTo>
                    <a:pt x="13761" y="436"/>
                  </a:lnTo>
                  <a:lnTo>
                    <a:pt x="13722" y="317"/>
                  </a:lnTo>
                  <a:lnTo>
                    <a:pt x="13682" y="218"/>
                  </a:lnTo>
                  <a:lnTo>
                    <a:pt x="13623" y="159"/>
                  </a:lnTo>
                  <a:lnTo>
                    <a:pt x="13543" y="99"/>
                  </a:lnTo>
                  <a:lnTo>
                    <a:pt x="13444" y="40"/>
                  </a:lnTo>
                  <a:lnTo>
                    <a:pt x="13345" y="20"/>
                  </a:lnTo>
                  <a:lnTo>
                    <a:pt x="13226" y="0"/>
                  </a:lnTo>
                  <a:lnTo>
                    <a:pt x="12929" y="0"/>
                  </a:lnTo>
                  <a:lnTo>
                    <a:pt x="12592" y="40"/>
                  </a:lnTo>
                  <a:lnTo>
                    <a:pt x="12195" y="119"/>
                  </a:lnTo>
                  <a:lnTo>
                    <a:pt x="11739" y="218"/>
                  </a:lnTo>
                  <a:lnTo>
                    <a:pt x="10728" y="476"/>
                  </a:lnTo>
                  <a:lnTo>
                    <a:pt x="10172" y="615"/>
                  </a:lnTo>
                  <a:lnTo>
                    <a:pt x="9558" y="734"/>
                  </a:lnTo>
                  <a:lnTo>
                    <a:pt x="8923" y="853"/>
                  </a:lnTo>
                  <a:lnTo>
                    <a:pt x="8269" y="932"/>
                  </a:lnTo>
                  <a:lnTo>
                    <a:pt x="7595" y="992"/>
                  </a:lnTo>
                  <a:lnTo>
                    <a:pt x="6881" y="1011"/>
                  </a:lnTo>
                  <a:lnTo>
                    <a:pt x="6187" y="992"/>
                  </a:lnTo>
                  <a:lnTo>
                    <a:pt x="5493" y="932"/>
                  </a:lnTo>
                  <a:lnTo>
                    <a:pt x="4839" y="853"/>
                  </a:lnTo>
                  <a:lnTo>
                    <a:pt x="4204" y="734"/>
                  </a:lnTo>
                  <a:lnTo>
                    <a:pt x="3609" y="615"/>
                  </a:lnTo>
                  <a:lnTo>
                    <a:pt x="3034" y="476"/>
                  </a:lnTo>
                  <a:lnTo>
                    <a:pt x="2023" y="218"/>
                  </a:lnTo>
                  <a:lnTo>
                    <a:pt x="1587" y="119"/>
                  </a:lnTo>
                  <a:lnTo>
                    <a:pt x="1190" y="40"/>
                  </a:lnTo>
                  <a:lnTo>
                    <a:pt x="8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9" name="Google Shape;3119;p36"/>
          <p:cNvGrpSpPr/>
          <p:nvPr/>
        </p:nvGrpSpPr>
        <p:grpSpPr>
          <a:xfrm>
            <a:off x="3608988" y="1299450"/>
            <a:ext cx="835050" cy="234900"/>
            <a:chOff x="3570000" y="1118875"/>
            <a:chExt cx="835050" cy="234900"/>
          </a:xfrm>
        </p:grpSpPr>
        <p:sp>
          <p:nvSpPr>
            <p:cNvPr id="3120" name="Google Shape;3120;p36"/>
            <p:cNvSpPr/>
            <p:nvPr/>
          </p:nvSpPr>
          <p:spPr>
            <a:xfrm>
              <a:off x="3570000" y="1118875"/>
              <a:ext cx="246900" cy="234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36"/>
            <p:cNvSpPr/>
            <p:nvPr/>
          </p:nvSpPr>
          <p:spPr>
            <a:xfrm>
              <a:off x="3864075" y="1118875"/>
              <a:ext cx="246900" cy="234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36"/>
            <p:cNvSpPr/>
            <p:nvPr/>
          </p:nvSpPr>
          <p:spPr>
            <a:xfrm>
              <a:off x="4158150" y="1118875"/>
              <a:ext cx="246900" cy="234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itle 2">
            <a:extLst>
              <a:ext uri="{FF2B5EF4-FFF2-40B4-BE49-F238E27FC236}">
                <a16:creationId xmlns:a16="http://schemas.microsoft.com/office/drawing/2014/main" xmlns="" id="{F3135995-A035-6291-C8CA-730C897D4400}"/>
              </a:ext>
            </a:extLst>
          </p:cNvPr>
          <p:cNvSpPr>
            <a:spLocks noGrp="1"/>
          </p:cNvSpPr>
          <p:nvPr>
            <p:ph type="ctrTitle"/>
          </p:nvPr>
        </p:nvSpPr>
        <p:spPr>
          <a:xfrm>
            <a:off x="594211" y="1677014"/>
            <a:ext cx="4693406" cy="1348200"/>
          </a:xfrm>
        </p:spPr>
        <p:txBody>
          <a:bodyPr/>
          <a:lstStyle/>
          <a:p>
            <a:pPr>
              <a:lnSpc>
                <a:spcPct val="150000"/>
              </a:lnSpc>
            </a:pPr>
            <a:r>
              <a:rPr lang="en-US" sz="6000"/>
              <a:t>L</a:t>
            </a:r>
            <a:r>
              <a:rPr lang="en-US"/>
              <a:t>OẠI VI TRÙNG QUÝ HIẾM</a:t>
            </a:r>
          </a:p>
        </p:txBody>
      </p:sp>
      <p:sp>
        <p:nvSpPr>
          <p:cNvPr id="7" name="Title 6">
            <a:extLst>
              <a:ext uri="{FF2B5EF4-FFF2-40B4-BE49-F238E27FC236}">
                <a16:creationId xmlns:a16="http://schemas.microsoft.com/office/drawing/2014/main" xmlns="" id="{E56ABB77-4AA3-73D8-7258-4EE98B036B16}"/>
              </a:ext>
            </a:extLst>
          </p:cNvPr>
          <p:cNvSpPr>
            <a:spLocks noGrp="1"/>
          </p:cNvSpPr>
          <p:nvPr>
            <p:ph type="ctrTitle"/>
          </p:nvPr>
        </p:nvSpPr>
        <p:spPr>
          <a:xfrm>
            <a:off x="802747" y="814306"/>
            <a:ext cx="6832800" cy="508222"/>
          </a:xfrm>
        </p:spPr>
        <p:txBody>
          <a:bodyPr/>
          <a:lstStyle/>
          <a:p>
            <a:r>
              <a:rPr lang="en-US" sz="2800"/>
              <a:t>ĐỌC KẾT NỐI CHỦ ĐIỂM</a:t>
            </a:r>
          </a:p>
        </p:txBody>
      </p:sp>
      <p:sp>
        <p:nvSpPr>
          <p:cNvPr id="10" name="Freeform 3">
            <a:extLst>
              <a:ext uri="{FF2B5EF4-FFF2-40B4-BE49-F238E27FC236}">
                <a16:creationId xmlns:a16="http://schemas.microsoft.com/office/drawing/2014/main" xmlns="" id="{B42BAF3F-74C5-3443-A781-F34486157436}"/>
              </a:ext>
            </a:extLst>
          </p:cNvPr>
          <p:cNvSpPr/>
          <p:nvPr/>
        </p:nvSpPr>
        <p:spPr>
          <a:xfrm>
            <a:off x="5163241" y="1054319"/>
            <a:ext cx="3778469" cy="4114800"/>
          </a:xfrm>
          <a:custGeom>
            <a:avLst/>
            <a:gdLst/>
            <a:ahLst/>
            <a:cxnLst/>
            <a:rect l="l" t="t" r="r" b="b"/>
            <a:pathLst>
              <a:path w="3778469" h="4114800">
                <a:moveTo>
                  <a:pt x="0" y="0"/>
                </a:moveTo>
                <a:lnTo>
                  <a:pt x="3778469" y="0"/>
                </a:lnTo>
                <a:lnTo>
                  <a:pt x="3778469"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08"/>
        <p:cNvGrpSpPr/>
        <p:nvPr/>
      </p:nvGrpSpPr>
      <p:grpSpPr>
        <a:xfrm>
          <a:off x="0" y="0"/>
          <a:ext cx="0" cy="0"/>
          <a:chOff x="0" y="0"/>
          <a:chExt cx="0" cy="0"/>
        </a:xfrm>
      </p:grpSpPr>
      <p:grpSp>
        <p:nvGrpSpPr>
          <p:cNvPr id="3511" name="Google Shape;3511;p43"/>
          <p:cNvGrpSpPr/>
          <p:nvPr/>
        </p:nvGrpSpPr>
        <p:grpSpPr>
          <a:xfrm>
            <a:off x="7998520" y="225050"/>
            <a:ext cx="864522" cy="709660"/>
            <a:chOff x="1214950" y="539500"/>
            <a:chExt cx="1225925" cy="1006325"/>
          </a:xfrm>
        </p:grpSpPr>
        <p:sp>
          <p:nvSpPr>
            <p:cNvPr id="3512" name="Google Shape;3512;p43"/>
            <p:cNvSpPr/>
            <p:nvPr/>
          </p:nvSpPr>
          <p:spPr>
            <a:xfrm>
              <a:off x="1663575" y="539500"/>
              <a:ext cx="777300" cy="867025"/>
            </a:xfrm>
            <a:custGeom>
              <a:avLst/>
              <a:gdLst/>
              <a:ahLst/>
              <a:cxnLst/>
              <a:rect l="l" t="t" r="r" b="b"/>
              <a:pathLst>
                <a:path w="31092" h="34681" extrusionOk="0">
                  <a:moveTo>
                    <a:pt x="6861" y="0"/>
                  </a:moveTo>
                  <a:lnTo>
                    <a:pt x="6246" y="40"/>
                  </a:lnTo>
                  <a:lnTo>
                    <a:pt x="5651" y="119"/>
                  </a:lnTo>
                  <a:lnTo>
                    <a:pt x="5096" y="198"/>
                  </a:lnTo>
                  <a:lnTo>
                    <a:pt x="4561" y="337"/>
                  </a:lnTo>
                  <a:lnTo>
                    <a:pt x="4283" y="416"/>
                  </a:lnTo>
                  <a:lnTo>
                    <a:pt x="4045" y="516"/>
                  </a:lnTo>
                  <a:lnTo>
                    <a:pt x="3787" y="615"/>
                  </a:lnTo>
                  <a:lnTo>
                    <a:pt x="3549" y="734"/>
                  </a:lnTo>
                  <a:lnTo>
                    <a:pt x="3312" y="853"/>
                  </a:lnTo>
                  <a:lnTo>
                    <a:pt x="3093" y="991"/>
                  </a:lnTo>
                  <a:lnTo>
                    <a:pt x="2875" y="1150"/>
                  </a:lnTo>
                  <a:lnTo>
                    <a:pt x="2657" y="1309"/>
                  </a:lnTo>
                  <a:lnTo>
                    <a:pt x="2439" y="1487"/>
                  </a:lnTo>
                  <a:lnTo>
                    <a:pt x="2241" y="1666"/>
                  </a:lnTo>
                  <a:lnTo>
                    <a:pt x="2062" y="1884"/>
                  </a:lnTo>
                  <a:lnTo>
                    <a:pt x="1884" y="2102"/>
                  </a:lnTo>
                  <a:lnTo>
                    <a:pt x="1705" y="2340"/>
                  </a:lnTo>
                  <a:lnTo>
                    <a:pt x="1527" y="2578"/>
                  </a:lnTo>
                  <a:lnTo>
                    <a:pt x="1368" y="2855"/>
                  </a:lnTo>
                  <a:lnTo>
                    <a:pt x="1230" y="3133"/>
                  </a:lnTo>
                  <a:lnTo>
                    <a:pt x="1071" y="3430"/>
                  </a:lnTo>
                  <a:lnTo>
                    <a:pt x="932" y="3767"/>
                  </a:lnTo>
                  <a:lnTo>
                    <a:pt x="813" y="4105"/>
                  </a:lnTo>
                  <a:lnTo>
                    <a:pt x="694" y="4461"/>
                  </a:lnTo>
                  <a:lnTo>
                    <a:pt x="595" y="4838"/>
                  </a:lnTo>
                  <a:lnTo>
                    <a:pt x="496" y="5235"/>
                  </a:lnTo>
                  <a:lnTo>
                    <a:pt x="397" y="5631"/>
                  </a:lnTo>
                  <a:lnTo>
                    <a:pt x="317" y="6068"/>
                  </a:lnTo>
                  <a:lnTo>
                    <a:pt x="238" y="6543"/>
                  </a:lnTo>
                  <a:lnTo>
                    <a:pt x="179" y="7019"/>
                  </a:lnTo>
                  <a:lnTo>
                    <a:pt x="79" y="8031"/>
                  </a:lnTo>
                  <a:lnTo>
                    <a:pt x="20" y="9141"/>
                  </a:lnTo>
                  <a:lnTo>
                    <a:pt x="0" y="10370"/>
                  </a:lnTo>
                  <a:lnTo>
                    <a:pt x="20" y="11620"/>
                  </a:lnTo>
                  <a:lnTo>
                    <a:pt x="79" y="12849"/>
                  </a:lnTo>
                  <a:lnTo>
                    <a:pt x="179" y="14059"/>
                  </a:lnTo>
                  <a:lnTo>
                    <a:pt x="317" y="15268"/>
                  </a:lnTo>
                  <a:lnTo>
                    <a:pt x="496" y="16438"/>
                  </a:lnTo>
                  <a:lnTo>
                    <a:pt x="694" y="17588"/>
                  </a:lnTo>
                  <a:lnTo>
                    <a:pt x="932" y="18718"/>
                  </a:lnTo>
                  <a:lnTo>
                    <a:pt x="1230" y="19829"/>
                  </a:lnTo>
                  <a:lnTo>
                    <a:pt x="1527" y="20899"/>
                  </a:lnTo>
                  <a:lnTo>
                    <a:pt x="1884" y="21950"/>
                  </a:lnTo>
                  <a:lnTo>
                    <a:pt x="2241" y="22962"/>
                  </a:lnTo>
                  <a:lnTo>
                    <a:pt x="2657" y="23953"/>
                  </a:lnTo>
                  <a:lnTo>
                    <a:pt x="3093" y="24905"/>
                  </a:lnTo>
                  <a:lnTo>
                    <a:pt x="3549" y="25837"/>
                  </a:lnTo>
                  <a:lnTo>
                    <a:pt x="4045" y="26709"/>
                  </a:lnTo>
                  <a:lnTo>
                    <a:pt x="4561" y="27562"/>
                  </a:lnTo>
                  <a:lnTo>
                    <a:pt x="5096" y="28355"/>
                  </a:lnTo>
                  <a:lnTo>
                    <a:pt x="5651" y="29128"/>
                  </a:lnTo>
                  <a:lnTo>
                    <a:pt x="6246" y="29842"/>
                  </a:lnTo>
                  <a:lnTo>
                    <a:pt x="6861" y="30516"/>
                  </a:lnTo>
                  <a:lnTo>
                    <a:pt x="7476" y="31151"/>
                  </a:lnTo>
                  <a:lnTo>
                    <a:pt x="7813" y="31448"/>
                  </a:lnTo>
                  <a:lnTo>
                    <a:pt x="8130" y="31746"/>
                  </a:lnTo>
                  <a:lnTo>
                    <a:pt x="8467" y="32023"/>
                  </a:lnTo>
                  <a:lnTo>
                    <a:pt x="8804" y="32281"/>
                  </a:lnTo>
                  <a:lnTo>
                    <a:pt x="9141" y="32539"/>
                  </a:lnTo>
                  <a:lnTo>
                    <a:pt x="9498" y="32777"/>
                  </a:lnTo>
                  <a:lnTo>
                    <a:pt x="9855" y="32995"/>
                  </a:lnTo>
                  <a:lnTo>
                    <a:pt x="10192" y="33213"/>
                  </a:lnTo>
                  <a:lnTo>
                    <a:pt x="10569" y="33411"/>
                  </a:lnTo>
                  <a:lnTo>
                    <a:pt x="10926" y="33590"/>
                  </a:lnTo>
                  <a:lnTo>
                    <a:pt x="11283" y="33748"/>
                  </a:lnTo>
                  <a:lnTo>
                    <a:pt x="11659" y="33907"/>
                  </a:lnTo>
                  <a:lnTo>
                    <a:pt x="12036" y="34066"/>
                  </a:lnTo>
                  <a:lnTo>
                    <a:pt x="12413" y="34185"/>
                  </a:lnTo>
                  <a:lnTo>
                    <a:pt x="12790" y="34304"/>
                  </a:lnTo>
                  <a:lnTo>
                    <a:pt x="13186" y="34403"/>
                  </a:lnTo>
                  <a:lnTo>
                    <a:pt x="13563" y="34482"/>
                  </a:lnTo>
                  <a:lnTo>
                    <a:pt x="13960" y="34561"/>
                  </a:lnTo>
                  <a:lnTo>
                    <a:pt x="14356" y="34601"/>
                  </a:lnTo>
                  <a:lnTo>
                    <a:pt x="14753" y="34641"/>
                  </a:lnTo>
                  <a:lnTo>
                    <a:pt x="15149" y="34680"/>
                  </a:lnTo>
                  <a:lnTo>
                    <a:pt x="15942" y="34680"/>
                  </a:lnTo>
                  <a:lnTo>
                    <a:pt x="16339" y="34641"/>
                  </a:lnTo>
                  <a:lnTo>
                    <a:pt x="16736" y="34601"/>
                  </a:lnTo>
                  <a:lnTo>
                    <a:pt x="17132" y="34561"/>
                  </a:lnTo>
                  <a:lnTo>
                    <a:pt x="17529" y="34482"/>
                  </a:lnTo>
                  <a:lnTo>
                    <a:pt x="17905" y="34403"/>
                  </a:lnTo>
                  <a:lnTo>
                    <a:pt x="18302" y="34304"/>
                  </a:lnTo>
                  <a:lnTo>
                    <a:pt x="18679" y="34185"/>
                  </a:lnTo>
                  <a:lnTo>
                    <a:pt x="19055" y="34066"/>
                  </a:lnTo>
                  <a:lnTo>
                    <a:pt x="19432" y="33907"/>
                  </a:lnTo>
                  <a:lnTo>
                    <a:pt x="19809" y="33748"/>
                  </a:lnTo>
                  <a:lnTo>
                    <a:pt x="20166" y="33590"/>
                  </a:lnTo>
                  <a:lnTo>
                    <a:pt x="20543" y="33411"/>
                  </a:lnTo>
                  <a:lnTo>
                    <a:pt x="20900" y="33213"/>
                  </a:lnTo>
                  <a:lnTo>
                    <a:pt x="21256" y="32995"/>
                  </a:lnTo>
                  <a:lnTo>
                    <a:pt x="21594" y="32777"/>
                  </a:lnTo>
                  <a:lnTo>
                    <a:pt x="21950" y="32539"/>
                  </a:lnTo>
                  <a:lnTo>
                    <a:pt x="22288" y="32281"/>
                  </a:lnTo>
                  <a:lnTo>
                    <a:pt x="22625" y="32023"/>
                  </a:lnTo>
                  <a:lnTo>
                    <a:pt x="22962" y="31746"/>
                  </a:lnTo>
                  <a:lnTo>
                    <a:pt x="23279" y="31448"/>
                  </a:lnTo>
                  <a:lnTo>
                    <a:pt x="23616" y="31151"/>
                  </a:lnTo>
                  <a:lnTo>
                    <a:pt x="24231" y="30516"/>
                  </a:lnTo>
                  <a:lnTo>
                    <a:pt x="24845" y="29842"/>
                  </a:lnTo>
                  <a:lnTo>
                    <a:pt x="25440" y="29128"/>
                  </a:lnTo>
                  <a:lnTo>
                    <a:pt x="25996" y="28355"/>
                  </a:lnTo>
                  <a:lnTo>
                    <a:pt x="26551" y="27562"/>
                  </a:lnTo>
                  <a:lnTo>
                    <a:pt x="27046" y="26709"/>
                  </a:lnTo>
                  <a:lnTo>
                    <a:pt x="27542" y="25837"/>
                  </a:lnTo>
                  <a:lnTo>
                    <a:pt x="27998" y="24905"/>
                  </a:lnTo>
                  <a:lnTo>
                    <a:pt x="28434" y="23953"/>
                  </a:lnTo>
                  <a:lnTo>
                    <a:pt x="28851" y="22962"/>
                  </a:lnTo>
                  <a:lnTo>
                    <a:pt x="29228" y="21950"/>
                  </a:lnTo>
                  <a:lnTo>
                    <a:pt x="29565" y="20899"/>
                  </a:lnTo>
                  <a:lnTo>
                    <a:pt x="29882" y="19829"/>
                  </a:lnTo>
                  <a:lnTo>
                    <a:pt x="30160" y="18718"/>
                  </a:lnTo>
                  <a:lnTo>
                    <a:pt x="30397" y="17588"/>
                  </a:lnTo>
                  <a:lnTo>
                    <a:pt x="30616" y="16438"/>
                  </a:lnTo>
                  <a:lnTo>
                    <a:pt x="30774" y="15268"/>
                  </a:lnTo>
                  <a:lnTo>
                    <a:pt x="30913" y="14059"/>
                  </a:lnTo>
                  <a:lnTo>
                    <a:pt x="31012" y="12849"/>
                  </a:lnTo>
                  <a:lnTo>
                    <a:pt x="31072" y="11620"/>
                  </a:lnTo>
                  <a:lnTo>
                    <a:pt x="31091" y="10370"/>
                  </a:lnTo>
                  <a:lnTo>
                    <a:pt x="31072" y="9141"/>
                  </a:lnTo>
                  <a:lnTo>
                    <a:pt x="31012" y="8031"/>
                  </a:lnTo>
                  <a:lnTo>
                    <a:pt x="30913" y="7019"/>
                  </a:lnTo>
                  <a:lnTo>
                    <a:pt x="30854" y="6543"/>
                  </a:lnTo>
                  <a:lnTo>
                    <a:pt x="30774" y="6068"/>
                  </a:lnTo>
                  <a:lnTo>
                    <a:pt x="30695" y="5631"/>
                  </a:lnTo>
                  <a:lnTo>
                    <a:pt x="30616" y="5235"/>
                  </a:lnTo>
                  <a:lnTo>
                    <a:pt x="30497" y="4838"/>
                  </a:lnTo>
                  <a:lnTo>
                    <a:pt x="30397" y="4461"/>
                  </a:lnTo>
                  <a:lnTo>
                    <a:pt x="30279" y="4105"/>
                  </a:lnTo>
                  <a:lnTo>
                    <a:pt x="30160" y="3767"/>
                  </a:lnTo>
                  <a:lnTo>
                    <a:pt x="30021" y="3430"/>
                  </a:lnTo>
                  <a:lnTo>
                    <a:pt x="29882" y="3133"/>
                  </a:lnTo>
                  <a:lnTo>
                    <a:pt x="29723" y="2855"/>
                  </a:lnTo>
                  <a:lnTo>
                    <a:pt x="29565" y="2578"/>
                  </a:lnTo>
                  <a:lnTo>
                    <a:pt x="29386" y="2340"/>
                  </a:lnTo>
                  <a:lnTo>
                    <a:pt x="29228" y="2102"/>
                  </a:lnTo>
                  <a:lnTo>
                    <a:pt x="29029" y="1884"/>
                  </a:lnTo>
                  <a:lnTo>
                    <a:pt x="28851" y="1666"/>
                  </a:lnTo>
                  <a:lnTo>
                    <a:pt x="28653" y="1487"/>
                  </a:lnTo>
                  <a:lnTo>
                    <a:pt x="28434" y="1309"/>
                  </a:lnTo>
                  <a:lnTo>
                    <a:pt x="28236" y="1150"/>
                  </a:lnTo>
                  <a:lnTo>
                    <a:pt x="27998" y="991"/>
                  </a:lnTo>
                  <a:lnTo>
                    <a:pt x="27780" y="853"/>
                  </a:lnTo>
                  <a:lnTo>
                    <a:pt x="27542" y="734"/>
                  </a:lnTo>
                  <a:lnTo>
                    <a:pt x="27304" y="615"/>
                  </a:lnTo>
                  <a:lnTo>
                    <a:pt x="27046" y="516"/>
                  </a:lnTo>
                  <a:lnTo>
                    <a:pt x="26808" y="416"/>
                  </a:lnTo>
                  <a:lnTo>
                    <a:pt x="26551" y="337"/>
                  </a:lnTo>
                  <a:lnTo>
                    <a:pt x="25996" y="198"/>
                  </a:lnTo>
                  <a:lnTo>
                    <a:pt x="25440" y="119"/>
                  </a:lnTo>
                  <a:lnTo>
                    <a:pt x="24845" y="40"/>
                  </a:lnTo>
                  <a:lnTo>
                    <a:pt x="24231" y="0"/>
                  </a:lnTo>
                  <a:lnTo>
                    <a:pt x="22962" y="0"/>
                  </a:lnTo>
                  <a:lnTo>
                    <a:pt x="22288" y="20"/>
                  </a:lnTo>
                  <a:lnTo>
                    <a:pt x="21594" y="59"/>
                  </a:lnTo>
                  <a:lnTo>
                    <a:pt x="20166" y="159"/>
                  </a:lnTo>
                  <a:lnTo>
                    <a:pt x="18679" y="278"/>
                  </a:lnTo>
                  <a:lnTo>
                    <a:pt x="17132" y="357"/>
                  </a:lnTo>
                  <a:lnTo>
                    <a:pt x="16339" y="377"/>
                  </a:lnTo>
                  <a:lnTo>
                    <a:pt x="15546" y="397"/>
                  </a:lnTo>
                  <a:lnTo>
                    <a:pt x="14753" y="377"/>
                  </a:lnTo>
                  <a:lnTo>
                    <a:pt x="13960" y="357"/>
                  </a:lnTo>
                  <a:lnTo>
                    <a:pt x="12413" y="278"/>
                  </a:lnTo>
                  <a:lnTo>
                    <a:pt x="10926" y="159"/>
                  </a:lnTo>
                  <a:lnTo>
                    <a:pt x="9498" y="59"/>
                  </a:lnTo>
                  <a:lnTo>
                    <a:pt x="8804" y="20"/>
                  </a:lnTo>
                  <a:lnTo>
                    <a:pt x="81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43"/>
            <p:cNvSpPr/>
            <p:nvPr/>
          </p:nvSpPr>
          <p:spPr>
            <a:xfrm>
              <a:off x="1663575" y="539500"/>
              <a:ext cx="777300" cy="867025"/>
            </a:xfrm>
            <a:custGeom>
              <a:avLst/>
              <a:gdLst/>
              <a:ahLst/>
              <a:cxnLst/>
              <a:rect l="l" t="t" r="r" b="b"/>
              <a:pathLst>
                <a:path w="31092" h="34681" fill="none" extrusionOk="0">
                  <a:moveTo>
                    <a:pt x="31091" y="10370"/>
                  </a:moveTo>
                  <a:lnTo>
                    <a:pt x="31091" y="10370"/>
                  </a:lnTo>
                  <a:lnTo>
                    <a:pt x="31072" y="11620"/>
                  </a:lnTo>
                  <a:lnTo>
                    <a:pt x="31012" y="12849"/>
                  </a:lnTo>
                  <a:lnTo>
                    <a:pt x="30913" y="14059"/>
                  </a:lnTo>
                  <a:lnTo>
                    <a:pt x="30774" y="15268"/>
                  </a:lnTo>
                  <a:lnTo>
                    <a:pt x="30616" y="16438"/>
                  </a:lnTo>
                  <a:lnTo>
                    <a:pt x="30397" y="17588"/>
                  </a:lnTo>
                  <a:lnTo>
                    <a:pt x="30160" y="18718"/>
                  </a:lnTo>
                  <a:lnTo>
                    <a:pt x="29882" y="19829"/>
                  </a:lnTo>
                  <a:lnTo>
                    <a:pt x="29565" y="20899"/>
                  </a:lnTo>
                  <a:lnTo>
                    <a:pt x="29228" y="21950"/>
                  </a:lnTo>
                  <a:lnTo>
                    <a:pt x="28851" y="22962"/>
                  </a:lnTo>
                  <a:lnTo>
                    <a:pt x="28434" y="23953"/>
                  </a:lnTo>
                  <a:lnTo>
                    <a:pt x="27998" y="24905"/>
                  </a:lnTo>
                  <a:lnTo>
                    <a:pt x="27542" y="25837"/>
                  </a:lnTo>
                  <a:lnTo>
                    <a:pt x="27046" y="26709"/>
                  </a:lnTo>
                  <a:lnTo>
                    <a:pt x="26551" y="27562"/>
                  </a:lnTo>
                  <a:lnTo>
                    <a:pt x="25996" y="28355"/>
                  </a:lnTo>
                  <a:lnTo>
                    <a:pt x="25440" y="29128"/>
                  </a:lnTo>
                  <a:lnTo>
                    <a:pt x="24845" y="29842"/>
                  </a:lnTo>
                  <a:lnTo>
                    <a:pt x="24231" y="30516"/>
                  </a:lnTo>
                  <a:lnTo>
                    <a:pt x="23616" y="31151"/>
                  </a:lnTo>
                  <a:lnTo>
                    <a:pt x="23279" y="31448"/>
                  </a:lnTo>
                  <a:lnTo>
                    <a:pt x="22962" y="31746"/>
                  </a:lnTo>
                  <a:lnTo>
                    <a:pt x="22625" y="32023"/>
                  </a:lnTo>
                  <a:lnTo>
                    <a:pt x="22288" y="32281"/>
                  </a:lnTo>
                  <a:lnTo>
                    <a:pt x="21950" y="32539"/>
                  </a:lnTo>
                  <a:lnTo>
                    <a:pt x="21594" y="32777"/>
                  </a:lnTo>
                  <a:lnTo>
                    <a:pt x="21256" y="32995"/>
                  </a:lnTo>
                  <a:lnTo>
                    <a:pt x="20900" y="33213"/>
                  </a:lnTo>
                  <a:lnTo>
                    <a:pt x="20543" y="33411"/>
                  </a:lnTo>
                  <a:lnTo>
                    <a:pt x="20166" y="33590"/>
                  </a:lnTo>
                  <a:lnTo>
                    <a:pt x="19809" y="33748"/>
                  </a:lnTo>
                  <a:lnTo>
                    <a:pt x="19432" y="33907"/>
                  </a:lnTo>
                  <a:lnTo>
                    <a:pt x="19055" y="34066"/>
                  </a:lnTo>
                  <a:lnTo>
                    <a:pt x="18679" y="34185"/>
                  </a:lnTo>
                  <a:lnTo>
                    <a:pt x="18302" y="34304"/>
                  </a:lnTo>
                  <a:lnTo>
                    <a:pt x="17905" y="34403"/>
                  </a:lnTo>
                  <a:lnTo>
                    <a:pt x="17529" y="34482"/>
                  </a:lnTo>
                  <a:lnTo>
                    <a:pt x="17132" y="34561"/>
                  </a:lnTo>
                  <a:lnTo>
                    <a:pt x="16736" y="34601"/>
                  </a:lnTo>
                  <a:lnTo>
                    <a:pt x="16339" y="34641"/>
                  </a:lnTo>
                  <a:lnTo>
                    <a:pt x="15942" y="34680"/>
                  </a:lnTo>
                  <a:lnTo>
                    <a:pt x="15546" y="34680"/>
                  </a:lnTo>
                  <a:lnTo>
                    <a:pt x="15546" y="34680"/>
                  </a:lnTo>
                  <a:lnTo>
                    <a:pt x="15149" y="34680"/>
                  </a:lnTo>
                  <a:lnTo>
                    <a:pt x="14753" y="34641"/>
                  </a:lnTo>
                  <a:lnTo>
                    <a:pt x="14356" y="34601"/>
                  </a:lnTo>
                  <a:lnTo>
                    <a:pt x="13960" y="34561"/>
                  </a:lnTo>
                  <a:lnTo>
                    <a:pt x="13563" y="34482"/>
                  </a:lnTo>
                  <a:lnTo>
                    <a:pt x="13186" y="34403"/>
                  </a:lnTo>
                  <a:lnTo>
                    <a:pt x="12790" y="34304"/>
                  </a:lnTo>
                  <a:lnTo>
                    <a:pt x="12413" y="34185"/>
                  </a:lnTo>
                  <a:lnTo>
                    <a:pt x="12036" y="34066"/>
                  </a:lnTo>
                  <a:lnTo>
                    <a:pt x="11659" y="33907"/>
                  </a:lnTo>
                  <a:lnTo>
                    <a:pt x="11283" y="33748"/>
                  </a:lnTo>
                  <a:lnTo>
                    <a:pt x="10926" y="33590"/>
                  </a:lnTo>
                  <a:lnTo>
                    <a:pt x="10569" y="33411"/>
                  </a:lnTo>
                  <a:lnTo>
                    <a:pt x="10192" y="33213"/>
                  </a:lnTo>
                  <a:lnTo>
                    <a:pt x="9855" y="32995"/>
                  </a:lnTo>
                  <a:lnTo>
                    <a:pt x="9498" y="32777"/>
                  </a:lnTo>
                  <a:lnTo>
                    <a:pt x="9141" y="32539"/>
                  </a:lnTo>
                  <a:lnTo>
                    <a:pt x="8804" y="32281"/>
                  </a:lnTo>
                  <a:lnTo>
                    <a:pt x="8467" y="32023"/>
                  </a:lnTo>
                  <a:lnTo>
                    <a:pt x="8130" y="31746"/>
                  </a:lnTo>
                  <a:lnTo>
                    <a:pt x="7813" y="31448"/>
                  </a:lnTo>
                  <a:lnTo>
                    <a:pt x="7476" y="31151"/>
                  </a:lnTo>
                  <a:lnTo>
                    <a:pt x="6861" y="30516"/>
                  </a:lnTo>
                  <a:lnTo>
                    <a:pt x="6246" y="29842"/>
                  </a:lnTo>
                  <a:lnTo>
                    <a:pt x="5651" y="29128"/>
                  </a:lnTo>
                  <a:lnTo>
                    <a:pt x="5096" y="28355"/>
                  </a:lnTo>
                  <a:lnTo>
                    <a:pt x="4561" y="27562"/>
                  </a:lnTo>
                  <a:lnTo>
                    <a:pt x="4045" y="26709"/>
                  </a:lnTo>
                  <a:lnTo>
                    <a:pt x="3549" y="25837"/>
                  </a:lnTo>
                  <a:lnTo>
                    <a:pt x="3093" y="24905"/>
                  </a:lnTo>
                  <a:lnTo>
                    <a:pt x="2657" y="23953"/>
                  </a:lnTo>
                  <a:lnTo>
                    <a:pt x="2241" y="22962"/>
                  </a:lnTo>
                  <a:lnTo>
                    <a:pt x="1884" y="21950"/>
                  </a:lnTo>
                  <a:lnTo>
                    <a:pt x="1527" y="20899"/>
                  </a:lnTo>
                  <a:lnTo>
                    <a:pt x="1230" y="19829"/>
                  </a:lnTo>
                  <a:lnTo>
                    <a:pt x="932" y="18718"/>
                  </a:lnTo>
                  <a:lnTo>
                    <a:pt x="694" y="17588"/>
                  </a:lnTo>
                  <a:lnTo>
                    <a:pt x="496" y="16438"/>
                  </a:lnTo>
                  <a:lnTo>
                    <a:pt x="317" y="15268"/>
                  </a:lnTo>
                  <a:lnTo>
                    <a:pt x="179" y="14059"/>
                  </a:lnTo>
                  <a:lnTo>
                    <a:pt x="79" y="12849"/>
                  </a:lnTo>
                  <a:lnTo>
                    <a:pt x="20" y="11620"/>
                  </a:lnTo>
                  <a:lnTo>
                    <a:pt x="0" y="10370"/>
                  </a:lnTo>
                  <a:lnTo>
                    <a:pt x="0" y="10370"/>
                  </a:lnTo>
                  <a:lnTo>
                    <a:pt x="20" y="9141"/>
                  </a:lnTo>
                  <a:lnTo>
                    <a:pt x="79" y="8031"/>
                  </a:lnTo>
                  <a:lnTo>
                    <a:pt x="179" y="7019"/>
                  </a:lnTo>
                  <a:lnTo>
                    <a:pt x="238" y="6543"/>
                  </a:lnTo>
                  <a:lnTo>
                    <a:pt x="317" y="6068"/>
                  </a:lnTo>
                  <a:lnTo>
                    <a:pt x="397" y="5631"/>
                  </a:lnTo>
                  <a:lnTo>
                    <a:pt x="496" y="5235"/>
                  </a:lnTo>
                  <a:lnTo>
                    <a:pt x="595" y="4838"/>
                  </a:lnTo>
                  <a:lnTo>
                    <a:pt x="694" y="4461"/>
                  </a:lnTo>
                  <a:lnTo>
                    <a:pt x="813" y="4105"/>
                  </a:lnTo>
                  <a:lnTo>
                    <a:pt x="932" y="3767"/>
                  </a:lnTo>
                  <a:lnTo>
                    <a:pt x="1071" y="3430"/>
                  </a:lnTo>
                  <a:lnTo>
                    <a:pt x="1230" y="3133"/>
                  </a:lnTo>
                  <a:lnTo>
                    <a:pt x="1368" y="2855"/>
                  </a:lnTo>
                  <a:lnTo>
                    <a:pt x="1527" y="2578"/>
                  </a:lnTo>
                  <a:lnTo>
                    <a:pt x="1705" y="2340"/>
                  </a:lnTo>
                  <a:lnTo>
                    <a:pt x="1884" y="2102"/>
                  </a:lnTo>
                  <a:lnTo>
                    <a:pt x="2062" y="1884"/>
                  </a:lnTo>
                  <a:lnTo>
                    <a:pt x="2241" y="1666"/>
                  </a:lnTo>
                  <a:lnTo>
                    <a:pt x="2439" y="1487"/>
                  </a:lnTo>
                  <a:lnTo>
                    <a:pt x="2657" y="1309"/>
                  </a:lnTo>
                  <a:lnTo>
                    <a:pt x="2875" y="1150"/>
                  </a:lnTo>
                  <a:lnTo>
                    <a:pt x="3093" y="991"/>
                  </a:lnTo>
                  <a:lnTo>
                    <a:pt x="3312" y="853"/>
                  </a:lnTo>
                  <a:lnTo>
                    <a:pt x="3549" y="734"/>
                  </a:lnTo>
                  <a:lnTo>
                    <a:pt x="3787" y="615"/>
                  </a:lnTo>
                  <a:lnTo>
                    <a:pt x="4045" y="516"/>
                  </a:lnTo>
                  <a:lnTo>
                    <a:pt x="4283" y="416"/>
                  </a:lnTo>
                  <a:lnTo>
                    <a:pt x="4561" y="337"/>
                  </a:lnTo>
                  <a:lnTo>
                    <a:pt x="5096" y="198"/>
                  </a:lnTo>
                  <a:lnTo>
                    <a:pt x="5651" y="119"/>
                  </a:lnTo>
                  <a:lnTo>
                    <a:pt x="6246" y="40"/>
                  </a:lnTo>
                  <a:lnTo>
                    <a:pt x="6861" y="0"/>
                  </a:lnTo>
                  <a:lnTo>
                    <a:pt x="7476" y="0"/>
                  </a:lnTo>
                  <a:lnTo>
                    <a:pt x="8130" y="0"/>
                  </a:lnTo>
                  <a:lnTo>
                    <a:pt x="8804" y="20"/>
                  </a:lnTo>
                  <a:lnTo>
                    <a:pt x="9498" y="59"/>
                  </a:lnTo>
                  <a:lnTo>
                    <a:pt x="10926" y="159"/>
                  </a:lnTo>
                  <a:lnTo>
                    <a:pt x="12413" y="278"/>
                  </a:lnTo>
                  <a:lnTo>
                    <a:pt x="13960" y="357"/>
                  </a:lnTo>
                  <a:lnTo>
                    <a:pt x="14753" y="377"/>
                  </a:lnTo>
                  <a:lnTo>
                    <a:pt x="15546" y="397"/>
                  </a:lnTo>
                  <a:lnTo>
                    <a:pt x="15546" y="397"/>
                  </a:lnTo>
                  <a:lnTo>
                    <a:pt x="16339" y="377"/>
                  </a:lnTo>
                  <a:lnTo>
                    <a:pt x="17132" y="357"/>
                  </a:lnTo>
                  <a:lnTo>
                    <a:pt x="18679" y="278"/>
                  </a:lnTo>
                  <a:lnTo>
                    <a:pt x="20166" y="159"/>
                  </a:lnTo>
                  <a:lnTo>
                    <a:pt x="21594" y="59"/>
                  </a:lnTo>
                  <a:lnTo>
                    <a:pt x="22288" y="20"/>
                  </a:lnTo>
                  <a:lnTo>
                    <a:pt x="22962" y="0"/>
                  </a:lnTo>
                  <a:lnTo>
                    <a:pt x="23616" y="0"/>
                  </a:lnTo>
                  <a:lnTo>
                    <a:pt x="24231" y="0"/>
                  </a:lnTo>
                  <a:lnTo>
                    <a:pt x="24845" y="40"/>
                  </a:lnTo>
                  <a:lnTo>
                    <a:pt x="25440" y="119"/>
                  </a:lnTo>
                  <a:lnTo>
                    <a:pt x="25996" y="198"/>
                  </a:lnTo>
                  <a:lnTo>
                    <a:pt x="26551" y="337"/>
                  </a:lnTo>
                  <a:lnTo>
                    <a:pt x="26808" y="416"/>
                  </a:lnTo>
                  <a:lnTo>
                    <a:pt x="27046" y="516"/>
                  </a:lnTo>
                  <a:lnTo>
                    <a:pt x="27304" y="615"/>
                  </a:lnTo>
                  <a:lnTo>
                    <a:pt x="27542" y="734"/>
                  </a:lnTo>
                  <a:lnTo>
                    <a:pt x="27780" y="853"/>
                  </a:lnTo>
                  <a:lnTo>
                    <a:pt x="27998" y="991"/>
                  </a:lnTo>
                  <a:lnTo>
                    <a:pt x="28236" y="1150"/>
                  </a:lnTo>
                  <a:lnTo>
                    <a:pt x="28434" y="1309"/>
                  </a:lnTo>
                  <a:lnTo>
                    <a:pt x="28653" y="1487"/>
                  </a:lnTo>
                  <a:lnTo>
                    <a:pt x="28851" y="1666"/>
                  </a:lnTo>
                  <a:lnTo>
                    <a:pt x="29029" y="1884"/>
                  </a:lnTo>
                  <a:lnTo>
                    <a:pt x="29228" y="2102"/>
                  </a:lnTo>
                  <a:lnTo>
                    <a:pt x="29386" y="2340"/>
                  </a:lnTo>
                  <a:lnTo>
                    <a:pt x="29565" y="2578"/>
                  </a:lnTo>
                  <a:lnTo>
                    <a:pt x="29723" y="2855"/>
                  </a:lnTo>
                  <a:lnTo>
                    <a:pt x="29882" y="3133"/>
                  </a:lnTo>
                  <a:lnTo>
                    <a:pt x="30021" y="3430"/>
                  </a:lnTo>
                  <a:lnTo>
                    <a:pt x="30160" y="3767"/>
                  </a:lnTo>
                  <a:lnTo>
                    <a:pt x="30279" y="4105"/>
                  </a:lnTo>
                  <a:lnTo>
                    <a:pt x="30397" y="4461"/>
                  </a:lnTo>
                  <a:lnTo>
                    <a:pt x="30497" y="4838"/>
                  </a:lnTo>
                  <a:lnTo>
                    <a:pt x="30616" y="5235"/>
                  </a:lnTo>
                  <a:lnTo>
                    <a:pt x="30695" y="5631"/>
                  </a:lnTo>
                  <a:lnTo>
                    <a:pt x="30774" y="6068"/>
                  </a:lnTo>
                  <a:lnTo>
                    <a:pt x="30854" y="6543"/>
                  </a:lnTo>
                  <a:lnTo>
                    <a:pt x="30913" y="7019"/>
                  </a:lnTo>
                  <a:lnTo>
                    <a:pt x="31012" y="8031"/>
                  </a:lnTo>
                  <a:lnTo>
                    <a:pt x="31072" y="9141"/>
                  </a:lnTo>
                  <a:lnTo>
                    <a:pt x="31091" y="1037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43"/>
            <p:cNvSpPr/>
            <p:nvPr/>
          </p:nvSpPr>
          <p:spPr>
            <a:xfrm>
              <a:off x="1663575" y="539500"/>
              <a:ext cx="388650" cy="867025"/>
            </a:xfrm>
            <a:custGeom>
              <a:avLst/>
              <a:gdLst/>
              <a:ahLst/>
              <a:cxnLst/>
              <a:rect l="l" t="t" r="r" b="b"/>
              <a:pathLst>
                <a:path w="15546" h="34681" extrusionOk="0">
                  <a:moveTo>
                    <a:pt x="6861" y="0"/>
                  </a:moveTo>
                  <a:lnTo>
                    <a:pt x="6246" y="40"/>
                  </a:lnTo>
                  <a:lnTo>
                    <a:pt x="5651" y="119"/>
                  </a:lnTo>
                  <a:lnTo>
                    <a:pt x="5096" y="198"/>
                  </a:lnTo>
                  <a:lnTo>
                    <a:pt x="4561" y="337"/>
                  </a:lnTo>
                  <a:lnTo>
                    <a:pt x="4283" y="416"/>
                  </a:lnTo>
                  <a:lnTo>
                    <a:pt x="4045" y="516"/>
                  </a:lnTo>
                  <a:lnTo>
                    <a:pt x="3787" y="615"/>
                  </a:lnTo>
                  <a:lnTo>
                    <a:pt x="3549" y="734"/>
                  </a:lnTo>
                  <a:lnTo>
                    <a:pt x="3312" y="853"/>
                  </a:lnTo>
                  <a:lnTo>
                    <a:pt x="3093" y="991"/>
                  </a:lnTo>
                  <a:lnTo>
                    <a:pt x="2875" y="1150"/>
                  </a:lnTo>
                  <a:lnTo>
                    <a:pt x="2657" y="1309"/>
                  </a:lnTo>
                  <a:lnTo>
                    <a:pt x="2439" y="1487"/>
                  </a:lnTo>
                  <a:lnTo>
                    <a:pt x="2241" y="1666"/>
                  </a:lnTo>
                  <a:lnTo>
                    <a:pt x="2062" y="1884"/>
                  </a:lnTo>
                  <a:lnTo>
                    <a:pt x="1884" y="2102"/>
                  </a:lnTo>
                  <a:lnTo>
                    <a:pt x="1705" y="2340"/>
                  </a:lnTo>
                  <a:lnTo>
                    <a:pt x="1527" y="2578"/>
                  </a:lnTo>
                  <a:lnTo>
                    <a:pt x="1368" y="2855"/>
                  </a:lnTo>
                  <a:lnTo>
                    <a:pt x="1230" y="3133"/>
                  </a:lnTo>
                  <a:lnTo>
                    <a:pt x="1071" y="3430"/>
                  </a:lnTo>
                  <a:lnTo>
                    <a:pt x="932" y="3767"/>
                  </a:lnTo>
                  <a:lnTo>
                    <a:pt x="813" y="4105"/>
                  </a:lnTo>
                  <a:lnTo>
                    <a:pt x="694" y="4461"/>
                  </a:lnTo>
                  <a:lnTo>
                    <a:pt x="595" y="4838"/>
                  </a:lnTo>
                  <a:lnTo>
                    <a:pt x="496" y="5235"/>
                  </a:lnTo>
                  <a:lnTo>
                    <a:pt x="397" y="5631"/>
                  </a:lnTo>
                  <a:lnTo>
                    <a:pt x="317" y="6068"/>
                  </a:lnTo>
                  <a:lnTo>
                    <a:pt x="238" y="6543"/>
                  </a:lnTo>
                  <a:lnTo>
                    <a:pt x="179" y="7019"/>
                  </a:lnTo>
                  <a:lnTo>
                    <a:pt x="79" y="8031"/>
                  </a:lnTo>
                  <a:lnTo>
                    <a:pt x="20" y="9141"/>
                  </a:lnTo>
                  <a:lnTo>
                    <a:pt x="0" y="10370"/>
                  </a:lnTo>
                  <a:lnTo>
                    <a:pt x="20" y="11620"/>
                  </a:lnTo>
                  <a:lnTo>
                    <a:pt x="79" y="12849"/>
                  </a:lnTo>
                  <a:lnTo>
                    <a:pt x="179" y="14059"/>
                  </a:lnTo>
                  <a:lnTo>
                    <a:pt x="317" y="15268"/>
                  </a:lnTo>
                  <a:lnTo>
                    <a:pt x="496" y="16438"/>
                  </a:lnTo>
                  <a:lnTo>
                    <a:pt x="694" y="17588"/>
                  </a:lnTo>
                  <a:lnTo>
                    <a:pt x="932" y="18718"/>
                  </a:lnTo>
                  <a:lnTo>
                    <a:pt x="1230" y="19829"/>
                  </a:lnTo>
                  <a:lnTo>
                    <a:pt x="1527" y="20899"/>
                  </a:lnTo>
                  <a:lnTo>
                    <a:pt x="1884" y="21950"/>
                  </a:lnTo>
                  <a:lnTo>
                    <a:pt x="2241" y="22962"/>
                  </a:lnTo>
                  <a:lnTo>
                    <a:pt x="2657" y="23953"/>
                  </a:lnTo>
                  <a:lnTo>
                    <a:pt x="3093" y="24905"/>
                  </a:lnTo>
                  <a:lnTo>
                    <a:pt x="3549" y="25837"/>
                  </a:lnTo>
                  <a:lnTo>
                    <a:pt x="4045" y="26709"/>
                  </a:lnTo>
                  <a:lnTo>
                    <a:pt x="4561" y="27562"/>
                  </a:lnTo>
                  <a:lnTo>
                    <a:pt x="5096" y="28355"/>
                  </a:lnTo>
                  <a:lnTo>
                    <a:pt x="5651" y="29128"/>
                  </a:lnTo>
                  <a:lnTo>
                    <a:pt x="6246" y="29842"/>
                  </a:lnTo>
                  <a:lnTo>
                    <a:pt x="6861" y="30516"/>
                  </a:lnTo>
                  <a:lnTo>
                    <a:pt x="7476" y="31151"/>
                  </a:lnTo>
                  <a:lnTo>
                    <a:pt x="7813" y="31448"/>
                  </a:lnTo>
                  <a:lnTo>
                    <a:pt x="8130" y="31746"/>
                  </a:lnTo>
                  <a:lnTo>
                    <a:pt x="8467" y="32023"/>
                  </a:lnTo>
                  <a:lnTo>
                    <a:pt x="8804" y="32281"/>
                  </a:lnTo>
                  <a:lnTo>
                    <a:pt x="9141" y="32539"/>
                  </a:lnTo>
                  <a:lnTo>
                    <a:pt x="9498" y="32777"/>
                  </a:lnTo>
                  <a:lnTo>
                    <a:pt x="9855" y="32995"/>
                  </a:lnTo>
                  <a:lnTo>
                    <a:pt x="10192" y="33213"/>
                  </a:lnTo>
                  <a:lnTo>
                    <a:pt x="10569" y="33411"/>
                  </a:lnTo>
                  <a:lnTo>
                    <a:pt x="10926" y="33590"/>
                  </a:lnTo>
                  <a:lnTo>
                    <a:pt x="11283" y="33748"/>
                  </a:lnTo>
                  <a:lnTo>
                    <a:pt x="11659" y="33907"/>
                  </a:lnTo>
                  <a:lnTo>
                    <a:pt x="12036" y="34066"/>
                  </a:lnTo>
                  <a:lnTo>
                    <a:pt x="12413" y="34185"/>
                  </a:lnTo>
                  <a:lnTo>
                    <a:pt x="12790" y="34304"/>
                  </a:lnTo>
                  <a:lnTo>
                    <a:pt x="13186" y="34403"/>
                  </a:lnTo>
                  <a:lnTo>
                    <a:pt x="13563" y="34482"/>
                  </a:lnTo>
                  <a:lnTo>
                    <a:pt x="13960" y="34561"/>
                  </a:lnTo>
                  <a:lnTo>
                    <a:pt x="14356" y="34601"/>
                  </a:lnTo>
                  <a:lnTo>
                    <a:pt x="14753" y="34641"/>
                  </a:lnTo>
                  <a:lnTo>
                    <a:pt x="15149" y="34680"/>
                  </a:lnTo>
                  <a:lnTo>
                    <a:pt x="15546" y="34680"/>
                  </a:lnTo>
                  <a:lnTo>
                    <a:pt x="15546" y="397"/>
                  </a:lnTo>
                  <a:lnTo>
                    <a:pt x="14753" y="377"/>
                  </a:lnTo>
                  <a:lnTo>
                    <a:pt x="13960" y="357"/>
                  </a:lnTo>
                  <a:lnTo>
                    <a:pt x="12413" y="278"/>
                  </a:lnTo>
                  <a:lnTo>
                    <a:pt x="10926" y="159"/>
                  </a:lnTo>
                  <a:lnTo>
                    <a:pt x="9498" y="59"/>
                  </a:lnTo>
                  <a:lnTo>
                    <a:pt x="8804" y="20"/>
                  </a:lnTo>
                  <a:lnTo>
                    <a:pt x="8130" y="0"/>
                  </a:lnTo>
                  <a:close/>
                </a:path>
              </a:pathLst>
            </a:custGeom>
            <a:solidFill>
              <a:srgbClr val="3D3D3D">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43"/>
            <p:cNvSpPr/>
            <p:nvPr/>
          </p:nvSpPr>
          <p:spPr>
            <a:xfrm>
              <a:off x="1663575" y="539500"/>
              <a:ext cx="388650" cy="867025"/>
            </a:xfrm>
            <a:custGeom>
              <a:avLst/>
              <a:gdLst/>
              <a:ahLst/>
              <a:cxnLst/>
              <a:rect l="l" t="t" r="r" b="b"/>
              <a:pathLst>
                <a:path w="15546" h="34681" fill="none" extrusionOk="0">
                  <a:moveTo>
                    <a:pt x="15546" y="34680"/>
                  </a:moveTo>
                  <a:lnTo>
                    <a:pt x="15546" y="34680"/>
                  </a:lnTo>
                  <a:lnTo>
                    <a:pt x="15149" y="34680"/>
                  </a:lnTo>
                  <a:lnTo>
                    <a:pt x="14753" y="34641"/>
                  </a:lnTo>
                  <a:lnTo>
                    <a:pt x="14356" y="34601"/>
                  </a:lnTo>
                  <a:lnTo>
                    <a:pt x="13960" y="34561"/>
                  </a:lnTo>
                  <a:lnTo>
                    <a:pt x="13563" y="34482"/>
                  </a:lnTo>
                  <a:lnTo>
                    <a:pt x="13186" y="34403"/>
                  </a:lnTo>
                  <a:lnTo>
                    <a:pt x="12790" y="34304"/>
                  </a:lnTo>
                  <a:lnTo>
                    <a:pt x="12413" y="34185"/>
                  </a:lnTo>
                  <a:lnTo>
                    <a:pt x="12036" y="34066"/>
                  </a:lnTo>
                  <a:lnTo>
                    <a:pt x="11659" y="33907"/>
                  </a:lnTo>
                  <a:lnTo>
                    <a:pt x="11283" y="33748"/>
                  </a:lnTo>
                  <a:lnTo>
                    <a:pt x="10926" y="33590"/>
                  </a:lnTo>
                  <a:lnTo>
                    <a:pt x="10569" y="33411"/>
                  </a:lnTo>
                  <a:lnTo>
                    <a:pt x="10192" y="33213"/>
                  </a:lnTo>
                  <a:lnTo>
                    <a:pt x="9855" y="32995"/>
                  </a:lnTo>
                  <a:lnTo>
                    <a:pt x="9498" y="32777"/>
                  </a:lnTo>
                  <a:lnTo>
                    <a:pt x="9141" y="32539"/>
                  </a:lnTo>
                  <a:lnTo>
                    <a:pt x="8804" y="32281"/>
                  </a:lnTo>
                  <a:lnTo>
                    <a:pt x="8467" y="32023"/>
                  </a:lnTo>
                  <a:lnTo>
                    <a:pt x="8130" y="31746"/>
                  </a:lnTo>
                  <a:lnTo>
                    <a:pt x="7813" y="31448"/>
                  </a:lnTo>
                  <a:lnTo>
                    <a:pt x="7476" y="31151"/>
                  </a:lnTo>
                  <a:lnTo>
                    <a:pt x="6861" y="30516"/>
                  </a:lnTo>
                  <a:lnTo>
                    <a:pt x="6246" y="29842"/>
                  </a:lnTo>
                  <a:lnTo>
                    <a:pt x="5651" y="29128"/>
                  </a:lnTo>
                  <a:lnTo>
                    <a:pt x="5096" y="28355"/>
                  </a:lnTo>
                  <a:lnTo>
                    <a:pt x="4561" y="27562"/>
                  </a:lnTo>
                  <a:lnTo>
                    <a:pt x="4045" y="26709"/>
                  </a:lnTo>
                  <a:lnTo>
                    <a:pt x="3549" y="25837"/>
                  </a:lnTo>
                  <a:lnTo>
                    <a:pt x="3093" y="24905"/>
                  </a:lnTo>
                  <a:lnTo>
                    <a:pt x="2657" y="23953"/>
                  </a:lnTo>
                  <a:lnTo>
                    <a:pt x="2241" y="22962"/>
                  </a:lnTo>
                  <a:lnTo>
                    <a:pt x="1884" y="21950"/>
                  </a:lnTo>
                  <a:lnTo>
                    <a:pt x="1527" y="20899"/>
                  </a:lnTo>
                  <a:lnTo>
                    <a:pt x="1230" y="19829"/>
                  </a:lnTo>
                  <a:lnTo>
                    <a:pt x="932" y="18718"/>
                  </a:lnTo>
                  <a:lnTo>
                    <a:pt x="694" y="17588"/>
                  </a:lnTo>
                  <a:lnTo>
                    <a:pt x="496" y="16438"/>
                  </a:lnTo>
                  <a:lnTo>
                    <a:pt x="317" y="15268"/>
                  </a:lnTo>
                  <a:lnTo>
                    <a:pt x="179" y="14059"/>
                  </a:lnTo>
                  <a:lnTo>
                    <a:pt x="79" y="12849"/>
                  </a:lnTo>
                  <a:lnTo>
                    <a:pt x="20" y="11620"/>
                  </a:lnTo>
                  <a:lnTo>
                    <a:pt x="0" y="10370"/>
                  </a:lnTo>
                  <a:lnTo>
                    <a:pt x="0" y="10370"/>
                  </a:lnTo>
                  <a:lnTo>
                    <a:pt x="20" y="9141"/>
                  </a:lnTo>
                  <a:lnTo>
                    <a:pt x="79" y="8031"/>
                  </a:lnTo>
                  <a:lnTo>
                    <a:pt x="179" y="7019"/>
                  </a:lnTo>
                  <a:lnTo>
                    <a:pt x="238" y="6543"/>
                  </a:lnTo>
                  <a:lnTo>
                    <a:pt x="317" y="6068"/>
                  </a:lnTo>
                  <a:lnTo>
                    <a:pt x="397" y="5631"/>
                  </a:lnTo>
                  <a:lnTo>
                    <a:pt x="496" y="5235"/>
                  </a:lnTo>
                  <a:lnTo>
                    <a:pt x="595" y="4838"/>
                  </a:lnTo>
                  <a:lnTo>
                    <a:pt x="694" y="4461"/>
                  </a:lnTo>
                  <a:lnTo>
                    <a:pt x="813" y="4105"/>
                  </a:lnTo>
                  <a:lnTo>
                    <a:pt x="932" y="3767"/>
                  </a:lnTo>
                  <a:lnTo>
                    <a:pt x="1071" y="3430"/>
                  </a:lnTo>
                  <a:lnTo>
                    <a:pt x="1230" y="3133"/>
                  </a:lnTo>
                  <a:lnTo>
                    <a:pt x="1368" y="2855"/>
                  </a:lnTo>
                  <a:lnTo>
                    <a:pt x="1527" y="2578"/>
                  </a:lnTo>
                  <a:lnTo>
                    <a:pt x="1705" y="2340"/>
                  </a:lnTo>
                  <a:lnTo>
                    <a:pt x="1884" y="2102"/>
                  </a:lnTo>
                  <a:lnTo>
                    <a:pt x="2062" y="1884"/>
                  </a:lnTo>
                  <a:lnTo>
                    <a:pt x="2241" y="1666"/>
                  </a:lnTo>
                  <a:lnTo>
                    <a:pt x="2439" y="1487"/>
                  </a:lnTo>
                  <a:lnTo>
                    <a:pt x="2657" y="1309"/>
                  </a:lnTo>
                  <a:lnTo>
                    <a:pt x="2875" y="1150"/>
                  </a:lnTo>
                  <a:lnTo>
                    <a:pt x="3093" y="991"/>
                  </a:lnTo>
                  <a:lnTo>
                    <a:pt x="3312" y="853"/>
                  </a:lnTo>
                  <a:lnTo>
                    <a:pt x="3549" y="734"/>
                  </a:lnTo>
                  <a:lnTo>
                    <a:pt x="3787" y="615"/>
                  </a:lnTo>
                  <a:lnTo>
                    <a:pt x="4045" y="516"/>
                  </a:lnTo>
                  <a:lnTo>
                    <a:pt x="4283" y="416"/>
                  </a:lnTo>
                  <a:lnTo>
                    <a:pt x="4561" y="337"/>
                  </a:lnTo>
                  <a:lnTo>
                    <a:pt x="5096" y="198"/>
                  </a:lnTo>
                  <a:lnTo>
                    <a:pt x="5651" y="119"/>
                  </a:lnTo>
                  <a:lnTo>
                    <a:pt x="6246" y="40"/>
                  </a:lnTo>
                  <a:lnTo>
                    <a:pt x="6861" y="0"/>
                  </a:lnTo>
                  <a:lnTo>
                    <a:pt x="7476" y="0"/>
                  </a:lnTo>
                  <a:lnTo>
                    <a:pt x="8130" y="0"/>
                  </a:lnTo>
                  <a:lnTo>
                    <a:pt x="8804" y="20"/>
                  </a:lnTo>
                  <a:lnTo>
                    <a:pt x="9498" y="59"/>
                  </a:lnTo>
                  <a:lnTo>
                    <a:pt x="10926" y="159"/>
                  </a:lnTo>
                  <a:lnTo>
                    <a:pt x="12413" y="278"/>
                  </a:lnTo>
                  <a:lnTo>
                    <a:pt x="13960" y="357"/>
                  </a:lnTo>
                  <a:lnTo>
                    <a:pt x="14753" y="377"/>
                  </a:lnTo>
                  <a:lnTo>
                    <a:pt x="15546" y="397"/>
                  </a:lnTo>
                  <a:lnTo>
                    <a:pt x="15546" y="3468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43"/>
            <p:cNvSpPr/>
            <p:nvPr/>
          </p:nvSpPr>
          <p:spPr>
            <a:xfrm>
              <a:off x="1769650" y="825025"/>
              <a:ext cx="216150" cy="79825"/>
            </a:xfrm>
            <a:custGeom>
              <a:avLst/>
              <a:gdLst/>
              <a:ahLst/>
              <a:cxnLst/>
              <a:rect l="l" t="t" r="r" b="b"/>
              <a:pathLst>
                <a:path w="8646" h="3193" extrusionOk="0">
                  <a:moveTo>
                    <a:pt x="4323" y="0"/>
                  </a:moveTo>
                  <a:lnTo>
                    <a:pt x="3887" y="20"/>
                  </a:lnTo>
                  <a:lnTo>
                    <a:pt x="3451" y="80"/>
                  </a:lnTo>
                  <a:lnTo>
                    <a:pt x="3034" y="139"/>
                  </a:lnTo>
                  <a:lnTo>
                    <a:pt x="2638" y="258"/>
                  </a:lnTo>
                  <a:lnTo>
                    <a:pt x="2261" y="377"/>
                  </a:lnTo>
                  <a:lnTo>
                    <a:pt x="1904" y="536"/>
                  </a:lnTo>
                  <a:lnTo>
                    <a:pt x="1587" y="694"/>
                  </a:lnTo>
                  <a:lnTo>
                    <a:pt x="1270" y="873"/>
                  </a:lnTo>
                  <a:lnTo>
                    <a:pt x="992" y="1051"/>
                  </a:lnTo>
                  <a:lnTo>
                    <a:pt x="754" y="1250"/>
                  </a:lnTo>
                  <a:lnTo>
                    <a:pt x="536" y="1448"/>
                  </a:lnTo>
                  <a:lnTo>
                    <a:pt x="338" y="1646"/>
                  </a:lnTo>
                  <a:lnTo>
                    <a:pt x="199" y="1844"/>
                  </a:lnTo>
                  <a:lnTo>
                    <a:pt x="100" y="2043"/>
                  </a:lnTo>
                  <a:lnTo>
                    <a:pt x="20" y="2221"/>
                  </a:lnTo>
                  <a:lnTo>
                    <a:pt x="0" y="2400"/>
                  </a:lnTo>
                  <a:lnTo>
                    <a:pt x="20" y="2519"/>
                  </a:lnTo>
                  <a:lnTo>
                    <a:pt x="60" y="2638"/>
                  </a:lnTo>
                  <a:lnTo>
                    <a:pt x="139" y="2737"/>
                  </a:lnTo>
                  <a:lnTo>
                    <a:pt x="258" y="2836"/>
                  </a:lnTo>
                  <a:lnTo>
                    <a:pt x="377" y="2915"/>
                  </a:lnTo>
                  <a:lnTo>
                    <a:pt x="536" y="2975"/>
                  </a:lnTo>
                  <a:lnTo>
                    <a:pt x="714" y="3034"/>
                  </a:lnTo>
                  <a:lnTo>
                    <a:pt x="932" y="3074"/>
                  </a:lnTo>
                  <a:lnTo>
                    <a:pt x="1389" y="3133"/>
                  </a:lnTo>
                  <a:lnTo>
                    <a:pt x="1944" y="3173"/>
                  </a:lnTo>
                  <a:lnTo>
                    <a:pt x="2558" y="3193"/>
                  </a:lnTo>
                  <a:lnTo>
                    <a:pt x="6088" y="3193"/>
                  </a:lnTo>
                  <a:lnTo>
                    <a:pt x="6703" y="3173"/>
                  </a:lnTo>
                  <a:lnTo>
                    <a:pt x="7258" y="3133"/>
                  </a:lnTo>
                  <a:lnTo>
                    <a:pt x="7734" y="3074"/>
                  </a:lnTo>
                  <a:lnTo>
                    <a:pt x="7932" y="3034"/>
                  </a:lnTo>
                  <a:lnTo>
                    <a:pt x="8110" y="2975"/>
                  </a:lnTo>
                  <a:lnTo>
                    <a:pt x="8269" y="2915"/>
                  </a:lnTo>
                  <a:lnTo>
                    <a:pt x="8408" y="2836"/>
                  </a:lnTo>
                  <a:lnTo>
                    <a:pt x="8507" y="2737"/>
                  </a:lnTo>
                  <a:lnTo>
                    <a:pt x="8586" y="2638"/>
                  </a:lnTo>
                  <a:lnTo>
                    <a:pt x="8626" y="2519"/>
                  </a:lnTo>
                  <a:lnTo>
                    <a:pt x="8646" y="2400"/>
                  </a:lnTo>
                  <a:lnTo>
                    <a:pt x="8626" y="2221"/>
                  </a:lnTo>
                  <a:lnTo>
                    <a:pt x="8566" y="2043"/>
                  </a:lnTo>
                  <a:lnTo>
                    <a:pt x="8447" y="1844"/>
                  </a:lnTo>
                  <a:lnTo>
                    <a:pt x="8309" y="1646"/>
                  </a:lnTo>
                  <a:lnTo>
                    <a:pt x="8130" y="1448"/>
                  </a:lnTo>
                  <a:lnTo>
                    <a:pt x="7912" y="1250"/>
                  </a:lnTo>
                  <a:lnTo>
                    <a:pt x="7654" y="1051"/>
                  </a:lnTo>
                  <a:lnTo>
                    <a:pt x="7377" y="873"/>
                  </a:lnTo>
                  <a:lnTo>
                    <a:pt x="7079" y="694"/>
                  </a:lnTo>
                  <a:lnTo>
                    <a:pt x="6742" y="536"/>
                  </a:lnTo>
                  <a:lnTo>
                    <a:pt x="6385" y="377"/>
                  </a:lnTo>
                  <a:lnTo>
                    <a:pt x="6009" y="258"/>
                  </a:lnTo>
                  <a:lnTo>
                    <a:pt x="5612" y="139"/>
                  </a:lnTo>
                  <a:lnTo>
                    <a:pt x="5196" y="80"/>
                  </a:lnTo>
                  <a:lnTo>
                    <a:pt x="4759" y="20"/>
                  </a:lnTo>
                  <a:lnTo>
                    <a:pt x="4323" y="0"/>
                  </a:lnTo>
                  <a:close/>
                </a:path>
              </a:pathLst>
            </a:custGeom>
            <a:solidFill>
              <a:srgbClr val="ED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43"/>
            <p:cNvSpPr/>
            <p:nvPr/>
          </p:nvSpPr>
          <p:spPr>
            <a:xfrm>
              <a:off x="1769650" y="825025"/>
              <a:ext cx="216150" cy="79825"/>
            </a:xfrm>
            <a:custGeom>
              <a:avLst/>
              <a:gdLst/>
              <a:ahLst/>
              <a:cxnLst/>
              <a:rect l="l" t="t" r="r" b="b"/>
              <a:pathLst>
                <a:path w="8646" h="3193" fill="none" extrusionOk="0">
                  <a:moveTo>
                    <a:pt x="4323" y="0"/>
                  </a:moveTo>
                  <a:lnTo>
                    <a:pt x="4323" y="0"/>
                  </a:lnTo>
                  <a:lnTo>
                    <a:pt x="3887" y="20"/>
                  </a:lnTo>
                  <a:lnTo>
                    <a:pt x="3451" y="80"/>
                  </a:lnTo>
                  <a:lnTo>
                    <a:pt x="3034" y="139"/>
                  </a:lnTo>
                  <a:lnTo>
                    <a:pt x="2638" y="258"/>
                  </a:lnTo>
                  <a:lnTo>
                    <a:pt x="2261" y="377"/>
                  </a:lnTo>
                  <a:lnTo>
                    <a:pt x="1904" y="536"/>
                  </a:lnTo>
                  <a:lnTo>
                    <a:pt x="1587" y="694"/>
                  </a:lnTo>
                  <a:lnTo>
                    <a:pt x="1270" y="873"/>
                  </a:lnTo>
                  <a:lnTo>
                    <a:pt x="992" y="1051"/>
                  </a:lnTo>
                  <a:lnTo>
                    <a:pt x="754" y="1250"/>
                  </a:lnTo>
                  <a:lnTo>
                    <a:pt x="536" y="1448"/>
                  </a:lnTo>
                  <a:lnTo>
                    <a:pt x="338" y="1646"/>
                  </a:lnTo>
                  <a:lnTo>
                    <a:pt x="199" y="1844"/>
                  </a:lnTo>
                  <a:lnTo>
                    <a:pt x="100" y="2043"/>
                  </a:lnTo>
                  <a:lnTo>
                    <a:pt x="20" y="2221"/>
                  </a:lnTo>
                  <a:lnTo>
                    <a:pt x="0" y="2400"/>
                  </a:lnTo>
                  <a:lnTo>
                    <a:pt x="0" y="2400"/>
                  </a:lnTo>
                  <a:lnTo>
                    <a:pt x="20" y="2519"/>
                  </a:lnTo>
                  <a:lnTo>
                    <a:pt x="60" y="2638"/>
                  </a:lnTo>
                  <a:lnTo>
                    <a:pt x="139" y="2737"/>
                  </a:lnTo>
                  <a:lnTo>
                    <a:pt x="258" y="2836"/>
                  </a:lnTo>
                  <a:lnTo>
                    <a:pt x="377" y="2915"/>
                  </a:lnTo>
                  <a:lnTo>
                    <a:pt x="536" y="2975"/>
                  </a:lnTo>
                  <a:lnTo>
                    <a:pt x="714" y="3034"/>
                  </a:lnTo>
                  <a:lnTo>
                    <a:pt x="932" y="3074"/>
                  </a:lnTo>
                  <a:lnTo>
                    <a:pt x="1389" y="3133"/>
                  </a:lnTo>
                  <a:lnTo>
                    <a:pt x="1944" y="3173"/>
                  </a:lnTo>
                  <a:lnTo>
                    <a:pt x="2558" y="3193"/>
                  </a:lnTo>
                  <a:lnTo>
                    <a:pt x="3233" y="3193"/>
                  </a:lnTo>
                  <a:lnTo>
                    <a:pt x="3233" y="3193"/>
                  </a:lnTo>
                  <a:lnTo>
                    <a:pt x="4323" y="3193"/>
                  </a:lnTo>
                  <a:lnTo>
                    <a:pt x="4323" y="3193"/>
                  </a:lnTo>
                  <a:lnTo>
                    <a:pt x="5434" y="3193"/>
                  </a:lnTo>
                  <a:lnTo>
                    <a:pt x="5434" y="3193"/>
                  </a:lnTo>
                  <a:lnTo>
                    <a:pt x="6088" y="3193"/>
                  </a:lnTo>
                  <a:lnTo>
                    <a:pt x="6703" y="3173"/>
                  </a:lnTo>
                  <a:lnTo>
                    <a:pt x="7258" y="3133"/>
                  </a:lnTo>
                  <a:lnTo>
                    <a:pt x="7734" y="3074"/>
                  </a:lnTo>
                  <a:lnTo>
                    <a:pt x="7932" y="3034"/>
                  </a:lnTo>
                  <a:lnTo>
                    <a:pt x="8110" y="2975"/>
                  </a:lnTo>
                  <a:lnTo>
                    <a:pt x="8269" y="2915"/>
                  </a:lnTo>
                  <a:lnTo>
                    <a:pt x="8408" y="2836"/>
                  </a:lnTo>
                  <a:lnTo>
                    <a:pt x="8507" y="2737"/>
                  </a:lnTo>
                  <a:lnTo>
                    <a:pt x="8586" y="2638"/>
                  </a:lnTo>
                  <a:lnTo>
                    <a:pt x="8626" y="2519"/>
                  </a:lnTo>
                  <a:lnTo>
                    <a:pt x="8646" y="2400"/>
                  </a:lnTo>
                  <a:lnTo>
                    <a:pt x="8646" y="2400"/>
                  </a:lnTo>
                  <a:lnTo>
                    <a:pt x="8626" y="2221"/>
                  </a:lnTo>
                  <a:lnTo>
                    <a:pt x="8566" y="2043"/>
                  </a:lnTo>
                  <a:lnTo>
                    <a:pt x="8447" y="1844"/>
                  </a:lnTo>
                  <a:lnTo>
                    <a:pt x="8309" y="1646"/>
                  </a:lnTo>
                  <a:lnTo>
                    <a:pt x="8130" y="1448"/>
                  </a:lnTo>
                  <a:lnTo>
                    <a:pt x="7912" y="1250"/>
                  </a:lnTo>
                  <a:lnTo>
                    <a:pt x="7654" y="1051"/>
                  </a:lnTo>
                  <a:lnTo>
                    <a:pt x="7377" y="873"/>
                  </a:lnTo>
                  <a:lnTo>
                    <a:pt x="7079" y="694"/>
                  </a:lnTo>
                  <a:lnTo>
                    <a:pt x="6742" y="536"/>
                  </a:lnTo>
                  <a:lnTo>
                    <a:pt x="6385" y="377"/>
                  </a:lnTo>
                  <a:lnTo>
                    <a:pt x="6009" y="258"/>
                  </a:lnTo>
                  <a:lnTo>
                    <a:pt x="5612" y="139"/>
                  </a:lnTo>
                  <a:lnTo>
                    <a:pt x="5196" y="80"/>
                  </a:lnTo>
                  <a:lnTo>
                    <a:pt x="4759" y="20"/>
                  </a:lnTo>
                  <a:lnTo>
                    <a:pt x="432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43"/>
            <p:cNvSpPr/>
            <p:nvPr/>
          </p:nvSpPr>
          <p:spPr>
            <a:xfrm>
              <a:off x="2118625" y="825025"/>
              <a:ext cx="216175" cy="79825"/>
            </a:xfrm>
            <a:custGeom>
              <a:avLst/>
              <a:gdLst/>
              <a:ahLst/>
              <a:cxnLst/>
              <a:rect l="l" t="t" r="r" b="b"/>
              <a:pathLst>
                <a:path w="8647" h="3193" extrusionOk="0">
                  <a:moveTo>
                    <a:pt x="4324" y="0"/>
                  </a:moveTo>
                  <a:lnTo>
                    <a:pt x="3887" y="20"/>
                  </a:lnTo>
                  <a:lnTo>
                    <a:pt x="3451" y="80"/>
                  </a:lnTo>
                  <a:lnTo>
                    <a:pt x="3035" y="139"/>
                  </a:lnTo>
                  <a:lnTo>
                    <a:pt x="2638" y="258"/>
                  </a:lnTo>
                  <a:lnTo>
                    <a:pt x="2261" y="377"/>
                  </a:lnTo>
                  <a:lnTo>
                    <a:pt x="1904" y="536"/>
                  </a:lnTo>
                  <a:lnTo>
                    <a:pt x="1567" y="694"/>
                  </a:lnTo>
                  <a:lnTo>
                    <a:pt x="1270" y="873"/>
                  </a:lnTo>
                  <a:lnTo>
                    <a:pt x="992" y="1051"/>
                  </a:lnTo>
                  <a:lnTo>
                    <a:pt x="735" y="1250"/>
                  </a:lnTo>
                  <a:lnTo>
                    <a:pt x="516" y="1448"/>
                  </a:lnTo>
                  <a:lnTo>
                    <a:pt x="338" y="1646"/>
                  </a:lnTo>
                  <a:lnTo>
                    <a:pt x="199" y="1844"/>
                  </a:lnTo>
                  <a:lnTo>
                    <a:pt x="80" y="2043"/>
                  </a:lnTo>
                  <a:lnTo>
                    <a:pt x="21" y="2221"/>
                  </a:lnTo>
                  <a:lnTo>
                    <a:pt x="1" y="2400"/>
                  </a:lnTo>
                  <a:lnTo>
                    <a:pt x="21" y="2558"/>
                  </a:lnTo>
                  <a:lnTo>
                    <a:pt x="80" y="2677"/>
                  </a:lnTo>
                  <a:lnTo>
                    <a:pt x="199" y="2796"/>
                  </a:lnTo>
                  <a:lnTo>
                    <a:pt x="338" y="2895"/>
                  </a:lnTo>
                  <a:lnTo>
                    <a:pt x="516" y="2975"/>
                  </a:lnTo>
                  <a:lnTo>
                    <a:pt x="735" y="3034"/>
                  </a:lnTo>
                  <a:lnTo>
                    <a:pt x="992" y="3094"/>
                  </a:lnTo>
                  <a:lnTo>
                    <a:pt x="1270" y="3133"/>
                  </a:lnTo>
                  <a:lnTo>
                    <a:pt x="1904" y="3173"/>
                  </a:lnTo>
                  <a:lnTo>
                    <a:pt x="2638" y="3193"/>
                  </a:lnTo>
                  <a:lnTo>
                    <a:pt x="6009" y="3193"/>
                  </a:lnTo>
                  <a:lnTo>
                    <a:pt x="6743" y="3173"/>
                  </a:lnTo>
                  <a:lnTo>
                    <a:pt x="7377" y="3133"/>
                  </a:lnTo>
                  <a:lnTo>
                    <a:pt x="7655" y="3094"/>
                  </a:lnTo>
                  <a:lnTo>
                    <a:pt x="7912" y="3034"/>
                  </a:lnTo>
                  <a:lnTo>
                    <a:pt x="8111" y="2975"/>
                  </a:lnTo>
                  <a:lnTo>
                    <a:pt x="8309" y="2895"/>
                  </a:lnTo>
                  <a:lnTo>
                    <a:pt x="8448" y="2796"/>
                  </a:lnTo>
                  <a:lnTo>
                    <a:pt x="8547" y="2677"/>
                  </a:lnTo>
                  <a:lnTo>
                    <a:pt x="8626" y="2558"/>
                  </a:lnTo>
                  <a:lnTo>
                    <a:pt x="8646" y="2400"/>
                  </a:lnTo>
                  <a:lnTo>
                    <a:pt x="8626" y="2221"/>
                  </a:lnTo>
                  <a:lnTo>
                    <a:pt x="8547" y="2043"/>
                  </a:lnTo>
                  <a:lnTo>
                    <a:pt x="8448" y="1844"/>
                  </a:lnTo>
                  <a:lnTo>
                    <a:pt x="8309" y="1646"/>
                  </a:lnTo>
                  <a:lnTo>
                    <a:pt x="8111" y="1448"/>
                  </a:lnTo>
                  <a:lnTo>
                    <a:pt x="7912" y="1250"/>
                  </a:lnTo>
                  <a:lnTo>
                    <a:pt x="7655" y="1051"/>
                  </a:lnTo>
                  <a:lnTo>
                    <a:pt x="7377" y="873"/>
                  </a:lnTo>
                  <a:lnTo>
                    <a:pt x="7060" y="694"/>
                  </a:lnTo>
                  <a:lnTo>
                    <a:pt x="6743" y="536"/>
                  </a:lnTo>
                  <a:lnTo>
                    <a:pt x="6386" y="377"/>
                  </a:lnTo>
                  <a:lnTo>
                    <a:pt x="6009" y="258"/>
                  </a:lnTo>
                  <a:lnTo>
                    <a:pt x="5612" y="139"/>
                  </a:lnTo>
                  <a:lnTo>
                    <a:pt x="5196" y="80"/>
                  </a:lnTo>
                  <a:lnTo>
                    <a:pt x="4760" y="20"/>
                  </a:lnTo>
                  <a:lnTo>
                    <a:pt x="43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43"/>
            <p:cNvSpPr/>
            <p:nvPr/>
          </p:nvSpPr>
          <p:spPr>
            <a:xfrm>
              <a:off x="1880200" y="1041650"/>
              <a:ext cx="344050" cy="137825"/>
            </a:xfrm>
            <a:custGeom>
              <a:avLst/>
              <a:gdLst/>
              <a:ahLst/>
              <a:cxnLst/>
              <a:rect l="l" t="t" r="r" b="b"/>
              <a:pathLst>
                <a:path w="13762" h="5513" extrusionOk="0">
                  <a:moveTo>
                    <a:pt x="6881" y="1"/>
                  </a:moveTo>
                  <a:lnTo>
                    <a:pt x="6524" y="20"/>
                  </a:lnTo>
                  <a:lnTo>
                    <a:pt x="6187" y="40"/>
                  </a:lnTo>
                  <a:lnTo>
                    <a:pt x="5830" y="80"/>
                  </a:lnTo>
                  <a:lnTo>
                    <a:pt x="5493" y="159"/>
                  </a:lnTo>
                  <a:lnTo>
                    <a:pt x="5156" y="238"/>
                  </a:lnTo>
                  <a:lnTo>
                    <a:pt x="4838" y="338"/>
                  </a:lnTo>
                  <a:lnTo>
                    <a:pt x="4521" y="437"/>
                  </a:lnTo>
                  <a:lnTo>
                    <a:pt x="4204" y="556"/>
                  </a:lnTo>
                  <a:lnTo>
                    <a:pt x="3907" y="695"/>
                  </a:lnTo>
                  <a:lnTo>
                    <a:pt x="3609" y="833"/>
                  </a:lnTo>
                  <a:lnTo>
                    <a:pt x="3312" y="992"/>
                  </a:lnTo>
                  <a:lnTo>
                    <a:pt x="3034" y="1170"/>
                  </a:lnTo>
                  <a:lnTo>
                    <a:pt x="2499" y="1527"/>
                  </a:lnTo>
                  <a:lnTo>
                    <a:pt x="2023" y="1904"/>
                  </a:lnTo>
                  <a:lnTo>
                    <a:pt x="1567" y="2301"/>
                  </a:lnTo>
                  <a:lnTo>
                    <a:pt x="1170" y="2717"/>
                  </a:lnTo>
                  <a:lnTo>
                    <a:pt x="833" y="3114"/>
                  </a:lnTo>
                  <a:lnTo>
                    <a:pt x="536" y="3530"/>
                  </a:lnTo>
                  <a:lnTo>
                    <a:pt x="318" y="3927"/>
                  </a:lnTo>
                  <a:lnTo>
                    <a:pt x="139" y="4284"/>
                  </a:lnTo>
                  <a:lnTo>
                    <a:pt x="80" y="4462"/>
                  </a:lnTo>
                  <a:lnTo>
                    <a:pt x="40" y="4640"/>
                  </a:lnTo>
                  <a:lnTo>
                    <a:pt x="20" y="4779"/>
                  </a:lnTo>
                  <a:lnTo>
                    <a:pt x="0" y="4938"/>
                  </a:lnTo>
                  <a:lnTo>
                    <a:pt x="20" y="5077"/>
                  </a:lnTo>
                  <a:lnTo>
                    <a:pt x="40" y="5176"/>
                  </a:lnTo>
                  <a:lnTo>
                    <a:pt x="80" y="5275"/>
                  </a:lnTo>
                  <a:lnTo>
                    <a:pt x="139" y="5354"/>
                  </a:lnTo>
                  <a:lnTo>
                    <a:pt x="218" y="5414"/>
                  </a:lnTo>
                  <a:lnTo>
                    <a:pt x="318" y="5453"/>
                  </a:lnTo>
                  <a:lnTo>
                    <a:pt x="417" y="5493"/>
                  </a:lnTo>
                  <a:lnTo>
                    <a:pt x="536" y="5513"/>
                  </a:lnTo>
                  <a:lnTo>
                    <a:pt x="833" y="5493"/>
                  </a:lnTo>
                  <a:lnTo>
                    <a:pt x="1170" y="5453"/>
                  </a:lnTo>
                  <a:lnTo>
                    <a:pt x="1567" y="5374"/>
                  </a:lnTo>
                  <a:lnTo>
                    <a:pt x="2023" y="5275"/>
                  </a:lnTo>
                  <a:lnTo>
                    <a:pt x="3034" y="5037"/>
                  </a:lnTo>
                  <a:lnTo>
                    <a:pt x="3609" y="4898"/>
                  </a:lnTo>
                  <a:lnTo>
                    <a:pt x="4204" y="4779"/>
                  </a:lnTo>
                  <a:lnTo>
                    <a:pt x="4838" y="4660"/>
                  </a:lnTo>
                  <a:lnTo>
                    <a:pt x="5493" y="4561"/>
                  </a:lnTo>
                  <a:lnTo>
                    <a:pt x="6187" y="4502"/>
                  </a:lnTo>
                  <a:lnTo>
                    <a:pt x="6881" y="4482"/>
                  </a:lnTo>
                  <a:lnTo>
                    <a:pt x="7575" y="4502"/>
                  </a:lnTo>
                  <a:lnTo>
                    <a:pt x="8269" y="4561"/>
                  </a:lnTo>
                  <a:lnTo>
                    <a:pt x="8923" y="4660"/>
                  </a:lnTo>
                  <a:lnTo>
                    <a:pt x="9558" y="4779"/>
                  </a:lnTo>
                  <a:lnTo>
                    <a:pt x="10153" y="4898"/>
                  </a:lnTo>
                  <a:lnTo>
                    <a:pt x="10728" y="5037"/>
                  </a:lnTo>
                  <a:lnTo>
                    <a:pt x="11739" y="5275"/>
                  </a:lnTo>
                  <a:lnTo>
                    <a:pt x="12195" y="5374"/>
                  </a:lnTo>
                  <a:lnTo>
                    <a:pt x="12591" y="5453"/>
                  </a:lnTo>
                  <a:lnTo>
                    <a:pt x="12929" y="5493"/>
                  </a:lnTo>
                  <a:lnTo>
                    <a:pt x="13226" y="5513"/>
                  </a:lnTo>
                  <a:lnTo>
                    <a:pt x="13345" y="5493"/>
                  </a:lnTo>
                  <a:lnTo>
                    <a:pt x="13444" y="5453"/>
                  </a:lnTo>
                  <a:lnTo>
                    <a:pt x="13543" y="5414"/>
                  </a:lnTo>
                  <a:lnTo>
                    <a:pt x="13623" y="5354"/>
                  </a:lnTo>
                  <a:lnTo>
                    <a:pt x="13682" y="5275"/>
                  </a:lnTo>
                  <a:lnTo>
                    <a:pt x="13722" y="5176"/>
                  </a:lnTo>
                  <a:lnTo>
                    <a:pt x="13742" y="5077"/>
                  </a:lnTo>
                  <a:lnTo>
                    <a:pt x="13761" y="4938"/>
                  </a:lnTo>
                  <a:lnTo>
                    <a:pt x="13742" y="4779"/>
                  </a:lnTo>
                  <a:lnTo>
                    <a:pt x="13722" y="4640"/>
                  </a:lnTo>
                  <a:lnTo>
                    <a:pt x="13682" y="4462"/>
                  </a:lnTo>
                  <a:lnTo>
                    <a:pt x="13623" y="4284"/>
                  </a:lnTo>
                  <a:lnTo>
                    <a:pt x="13444" y="3927"/>
                  </a:lnTo>
                  <a:lnTo>
                    <a:pt x="13226" y="3530"/>
                  </a:lnTo>
                  <a:lnTo>
                    <a:pt x="12929" y="3114"/>
                  </a:lnTo>
                  <a:lnTo>
                    <a:pt x="12591" y="2717"/>
                  </a:lnTo>
                  <a:lnTo>
                    <a:pt x="12195" y="2301"/>
                  </a:lnTo>
                  <a:lnTo>
                    <a:pt x="11739" y="1904"/>
                  </a:lnTo>
                  <a:lnTo>
                    <a:pt x="11263" y="1527"/>
                  </a:lnTo>
                  <a:lnTo>
                    <a:pt x="10728" y="1170"/>
                  </a:lnTo>
                  <a:lnTo>
                    <a:pt x="10450" y="992"/>
                  </a:lnTo>
                  <a:lnTo>
                    <a:pt x="10153" y="833"/>
                  </a:lnTo>
                  <a:lnTo>
                    <a:pt x="9855" y="695"/>
                  </a:lnTo>
                  <a:lnTo>
                    <a:pt x="9558" y="556"/>
                  </a:lnTo>
                  <a:lnTo>
                    <a:pt x="9240" y="437"/>
                  </a:lnTo>
                  <a:lnTo>
                    <a:pt x="8923" y="338"/>
                  </a:lnTo>
                  <a:lnTo>
                    <a:pt x="8606" y="238"/>
                  </a:lnTo>
                  <a:lnTo>
                    <a:pt x="8269" y="159"/>
                  </a:lnTo>
                  <a:lnTo>
                    <a:pt x="7932" y="80"/>
                  </a:lnTo>
                  <a:lnTo>
                    <a:pt x="7575" y="40"/>
                  </a:lnTo>
                  <a:lnTo>
                    <a:pt x="7238" y="20"/>
                  </a:lnTo>
                  <a:lnTo>
                    <a:pt x="688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43"/>
            <p:cNvSpPr/>
            <p:nvPr/>
          </p:nvSpPr>
          <p:spPr>
            <a:xfrm>
              <a:off x="1214950" y="678775"/>
              <a:ext cx="777300" cy="867050"/>
            </a:xfrm>
            <a:custGeom>
              <a:avLst/>
              <a:gdLst/>
              <a:ahLst/>
              <a:cxnLst/>
              <a:rect l="l" t="t" r="r" b="b"/>
              <a:pathLst>
                <a:path w="31092" h="34682" extrusionOk="0">
                  <a:moveTo>
                    <a:pt x="7495" y="1"/>
                  </a:moveTo>
                  <a:lnTo>
                    <a:pt x="6861" y="21"/>
                  </a:lnTo>
                  <a:lnTo>
                    <a:pt x="6246" y="60"/>
                  </a:lnTo>
                  <a:lnTo>
                    <a:pt x="5651" y="120"/>
                  </a:lnTo>
                  <a:lnTo>
                    <a:pt x="5096" y="219"/>
                  </a:lnTo>
                  <a:lnTo>
                    <a:pt x="4561" y="358"/>
                  </a:lnTo>
                  <a:lnTo>
                    <a:pt x="4303" y="437"/>
                  </a:lnTo>
                  <a:lnTo>
                    <a:pt x="4045" y="516"/>
                  </a:lnTo>
                  <a:lnTo>
                    <a:pt x="3788" y="635"/>
                  </a:lnTo>
                  <a:lnTo>
                    <a:pt x="3550" y="735"/>
                  </a:lnTo>
                  <a:lnTo>
                    <a:pt x="3312" y="873"/>
                  </a:lnTo>
                  <a:lnTo>
                    <a:pt x="3094" y="1012"/>
                  </a:lnTo>
                  <a:lnTo>
                    <a:pt x="2875" y="1151"/>
                  </a:lnTo>
                  <a:lnTo>
                    <a:pt x="2657" y="1310"/>
                  </a:lnTo>
                  <a:lnTo>
                    <a:pt x="2459" y="1488"/>
                  </a:lnTo>
                  <a:lnTo>
                    <a:pt x="2261" y="1686"/>
                  </a:lnTo>
                  <a:lnTo>
                    <a:pt x="2062" y="1885"/>
                  </a:lnTo>
                  <a:lnTo>
                    <a:pt x="1884" y="2103"/>
                  </a:lnTo>
                  <a:lnTo>
                    <a:pt x="1706" y="2341"/>
                  </a:lnTo>
                  <a:lnTo>
                    <a:pt x="1527" y="2598"/>
                  </a:lnTo>
                  <a:lnTo>
                    <a:pt x="1368" y="2856"/>
                  </a:lnTo>
                  <a:lnTo>
                    <a:pt x="1230" y="3154"/>
                  </a:lnTo>
                  <a:lnTo>
                    <a:pt x="1071" y="3451"/>
                  </a:lnTo>
                  <a:lnTo>
                    <a:pt x="952" y="3768"/>
                  </a:lnTo>
                  <a:lnTo>
                    <a:pt x="813" y="4105"/>
                  </a:lnTo>
                  <a:lnTo>
                    <a:pt x="694" y="4462"/>
                  </a:lnTo>
                  <a:lnTo>
                    <a:pt x="595" y="4839"/>
                  </a:lnTo>
                  <a:lnTo>
                    <a:pt x="496" y="5236"/>
                  </a:lnTo>
                  <a:lnTo>
                    <a:pt x="397" y="5652"/>
                  </a:lnTo>
                  <a:lnTo>
                    <a:pt x="318" y="6088"/>
                  </a:lnTo>
                  <a:lnTo>
                    <a:pt x="238" y="6544"/>
                  </a:lnTo>
                  <a:lnTo>
                    <a:pt x="179" y="7020"/>
                  </a:lnTo>
                  <a:lnTo>
                    <a:pt x="80" y="8051"/>
                  </a:lnTo>
                  <a:lnTo>
                    <a:pt x="20" y="9162"/>
                  </a:lnTo>
                  <a:lnTo>
                    <a:pt x="0" y="10371"/>
                  </a:lnTo>
                  <a:lnTo>
                    <a:pt x="20" y="11621"/>
                  </a:lnTo>
                  <a:lnTo>
                    <a:pt x="80" y="12850"/>
                  </a:lnTo>
                  <a:lnTo>
                    <a:pt x="179" y="14079"/>
                  </a:lnTo>
                  <a:lnTo>
                    <a:pt x="318" y="15269"/>
                  </a:lnTo>
                  <a:lnTo>
                    <a:pt x="496" y="16459"/>
                  </a:lnTo>
                  <a:lnTo>
                    <a:pt x="694" y="17609"/>
                  </a:lnTo>
                  <a:lnTo>
                    <a:pt x="952" y="18739"/>
                  </a:lnTo>
                  <a:lnTo>
                    <a:pt x="1230" y="19830"/>
                  </a:lnTo>
                  <a:lnTo>
                    <a:pt x="1527" y="20920"/>
                  </a:lnTo>
                  <a:lnTo>
                    <a:pt x="1884" y="21971"/>
                  </a:lnTo>
                  <a:lnTo>
                    <a:pt x="2261" y="22982"/>
                  </a:lnTo>
                  <a:lnTo>
                    <a:pt x="2657" y="23974"/>
                  </a:lnTo>
                  <a:lnTo>
                    <a:pt x="3094" y="24926"/>
                  </a:lnTo>
                  <a:lnTo>
                    <a:pt x="3550" y="25838"/>
                  </a:lnTo>
                  <a:lnTo>
                    <a:pt x="4045" y="26730"/>
                  </a:lnTo>
                  <a:lnTo>
                    <a:pt x="4561" y="27563"/>
                  </a:lnTo>
                  <a:lnTo>
                    <a:pt x="5096" y="28376"/>
                  </a:lnTo>
                  <a:lnTo>
                    <a:pt x="5651" y="29129"/>
                  </a:lnTo>
                  <a:lnTo>
                    <a:pt x="6246" y="29863"/>
                  </a:lnTo>
                  <a:lnTo>
                    <a:pt x="6861" y="30537"/>
                  </a:lnTo>
                  <a:lnTo>
                    <a:pt x="7495" y="31172"/>
                  </a:lnTo>
                  <a:lnTo>
                    <a:pt x="7813" y="31469"/>
                  </a:lnTo>
                  <a:lnTo>
                    <a:pt x="8130" y="31747"/>
                  </a:lnTo>
                  <a:lnTo>
                    <a:pt x="8467" y="32024"/>
                  </a:lnTo>
                  <a:lnTo>
                    <a:pt x="8804" y="32302"/>
                  </a:lnTo>
                  <a:lnTo>
                    <a:pt x="9161" y="32540"/>
                  </a:lnTo>
                  <a:lnTo>
                    <a:pt x="9498" y="32778"/>
                  </a:lnTo>
                  <a:lnTo>
                    <a:pt x="9855" y="32996"/>
                  </a:lnTo>
                  <a:lnTo>
                    <a:pt x="10212" y="33214"/>
                  </a:lnTo>
                  <a:lnTo>
                    <a:pt x="10569" y="33412"/>
                  </a:lnTo>
                  <a:lnTo>
                    <a:pt x="10926" y="33591"/>
                  </a:lnTo>
                  <a:lnTo>
                    <a:pt x="11303" y="33769"/>
                  </a:lnTo>
                  <a:lnTo>
                    <a:pt x="11659" y="33928"/>
                  </a:lnTo>
                  <a:lnTo>
                    <a:pt x="12036" y="34067"/>
                  </a:lnTo>
                  <a:lnTo>
                    <a:pt x="12413" y="34205"/>
                  </a:lnTo>
                  <a:lnTo>
                    <a:pt x="12790" y="34305"/>
                  </a:lnTo>
                  <a:lnTo>
                    <a:pt x="13186" y="34404"/>
                  </a:lnTo>
                  <a:lnTo>
                    <a:pt x="13563" y="34503"/>
                  </a:lnTo>
                  <a:lnTo>
                    <a:pt x="13960" y="34562"/>
                  </a:lnTo>
                  <a:lnTo>
                    <a:pt x="14356" y="34622"/>
                  </a:lnTo>
                  <a:lnTo>
                    <a:pt x="14753" y="34661"/>
                  </a:lnTo>
                  <a:lnTo>
                    <a:pt x="15149" y="34681"/>
                  </a:lnTo>
                  <a:lnTo>
                    <a:pt x="15942" y="34681"/>
                  </a:lnTo>
                  <a:lnTo>
                    <a:pt x="16359" y="34661"/>
                  </a:lnTo>
                  <a:lnTo>
                    <a:pt x="16755" y="34622"/>
                  </a:lnTo>
                  <a:lnTo>
                    <a:pt x="17132" y="34562"/>
                  </a:lnTo>
                  <a:lnTo>
                    <a:pt x="17529" y="34503"/>
                  </a:lnTo>
                  <a:lnTo>
                    <a:pt x="17925" y="34404"/>
                  </a:lnTo>
                  <a:lnTo>
                    <a:pt x="18302" y="34305"/>
                  </a:lnTo>
                  <a:lnTo>
                    <a:pt x="18679" y="34205"/>
                  </a:lnTo>
                  <a:lnTo>
                    <a:pt x="19056" y="34067"/>
                  </a:lnTo>
                  <a:lnTo>
                    <a:pt x="19432" y="33928"/>
                  </a:lnTo>
                  <a:lnTo>
                    <a:pt x="19809" y="33769"/>
                  </a:lnTo>
                  <a:lnTo>
                    <a:pt x="20166" y="33591"/>
                  </a:lnTo>
                  <a:lnTo>
                    <a:pt x="20543" y="33412"/>
                  </a:lnTo>
                  <a:lnTo>
                    <a:pt x="20900" y="33214"/>
                  </a:lnTo>
                  <a:lnTo>
                    <a:pt x="21257" y="32996"/>
                  </a:lnTo>
                  <a:lnTo>
                    <a:pt x="21594" y="32778"/>
                  </a:lnTo>
                  <a:lnTo>
                    <a:pt x="21951" y="32540"/>
                  </a:lnTo>
                  <a:lnTo>
                    <a:pt x="22288" y="32302"/>
                  </a:lnTo>
                  <a:lnTo>
                    <a:pt x="22625" y="32024"/>
                  </a:lnTo>
                  <a:lnTo>
                    <a:pt x="22962" y="31747"/>
                  </a:lnTo>
                  <a:lnTo>
                    <a:pt x="23299" y="31469"/>
                  </a:lnTo>
                  <a:lnTo>
                    <a:pt x="23616" y="31172"/>
                  </a:lnTo>
                  <a:lnTo>
                    <a:pt x="24251" y="30537"/>
                  </a:lnTo>
                  <a:lnTo>
                    <a:pt x="24846" y="29863"/>
                  </a:lnTo>
                  <a:lnTo>
                    <a:pt x="25440" y="29129"/>
                  </a:lnTo>
                  <a:lnTo>
                    <a:pt x="25996" y="28376"/>
                  </a:lnTo>
                  <a:lnTo>
                    <a:pt x="26551" y="27563"/>
                  </a:lnTo>
                  <a:lnTo>
                    <a:pt x="27066" y="26730"/>
                  </a:lnTo>
                  <a:lnTo>
                    <a:pt x="27542" y="25838"/>
                  </a:lnTo>
                  <a:lnTo>
                    <a:pt x="28018" y="24926"/>
                  </a:lnTo>
                  <a:lnTo>
                    <a:pt x="28435" y="23974"/>
                  </a:lnTo>
                  <a:lnTo>
                    <a:pt x="28851" y="22982"/>
                  </a:lnTo>
                  <a:lnTo>
                    <a:pt x="29228" y="21971"/>
                  </a:lnTo>
                  <a:lnTo>
                    <a:pt x="29565" y="20920"/>
                  </a:lnTo>
                  <a:lnTo>
                    <a:pt x="29882" y="19830"/>
                  </a:lnTo>
                  <a:lnTo>
                    <a:pt x="30160" y="18739"/>
                  </a:lnTo>
                  <a:lnTo>
                    <a:pt x="30398" y="17609"/>
                  </a:lnTo>
                  <a:lnTo>
                    <a:pt x="30616" y="16459"/>
                  </a:lnTo>
                  <a:lnTo>
                    <a:pt x="30774" y="15269"/>
                  </a:lnTo>
                  <a:lnTo>
                    <a:pt x="30913" y="14079"/>
                  </a:lnTo>
                  <a:lnTo>
                    <a:pt x="31012" y="12850"/>
                  </a:lnTo>
                  <a:lnTo>
                    <a:pt x="31072" y="11621"/>
                  </a:lnTo>
                  <a:lnTo>
                    <a:pt x="31092" y="10371"/>
                  </a:lnTo>
                  <a:lnTo>
                    <a:pt x="31072" y="9162"/>
                  </a:lnTo>
                  <a:lnTo>
                    <a:pt x="31012" y="8051"/>
                  </a:lnTo>
                  <a:lnTo>
                    <a:pt x="30913" y="7020"/>
                  </a:lnTo>
                  <a:lnTo>
                    <a:pt x="30854" y="6544"/>
                  </a:lnTo>
                  <a:lnTo>
                    <a:pt x="30774" y="6088"/>
                  </a:lnTo>
                  <a:lnTo>
                    <a:pt x="30695" y="5652"/>
                  </a:lnTo>
                  <a:lnTo>
                    <a:pt x="30616" y="5236"/>
                  </a:lnTo>
                  <a:lnTo>
                    <a:pt x="30517" y="4839"/>
                  </a:lnTo>
                  <a:lnTo>
                    <a:pt x="30398" y="4462"/>
                  </a:lnTo>
                  <a:lnTo>
                    <a:pt x="30279" y="4105"/>
                  </a:lnTo>
                  <a:lnTo>
                    <a:pt x="30160" y="3768"/>
                  </a:lnTo>
                  <a:lnTo>
                    <a:pt x="30021" y="3451"/>
                  </a:lnTo>
                  <a:lnTo>
                    <a:pt x="29882" y="3154"/>
                  </a:lnTo>
                  <a:lnTo>
                    <a:pt x="29723" y="2856"/>
                  </a:lnTo>
                  <a:lnTo>
                    <a:pt x="29565" y="2598"/>
                  </a:lnTo>
                  <a:lnTo>
                    <a:pt x="29406" y="2341"/>
                  </a:lnTo>
                  <a:lnTo>
                    <a:pt x="29228" y="2103"/>
                  </a:lnTo>
                  <a:lnTo>
                    <a:pt x="29049" y="1885"/>
                  </a:lnTo>
                  <a:lnTo>
                    <a:pt x="28851" y="1686"/>
                  </a:lnTo>
                  <a:lnTo>
                    <a:pt x="28653" y="1488"/>
                  </a:lnTo>
                  <a:lnTo>
                    <a:pt x="28435" y="1310"/>
                  </a:lnTo>
                  <a:lnTo>
                    <a:pt x="28236" y="1151"/>
                  </a:lnTo>
                  <a:lnTo>
                    <a:pt x="28018" y="1012"/>
                  </a:lnTo>
                  <a:lnTo>
                    <a:pt x="27780" y="873"/>
                  </a:lnTo>
                  <a:lnTo>
                    <a:pt x="27542" y="735"/>
                  </a:lnTo>
                  <a:lnTo>
                    <a:pt x="27304" y="635"/>
                  </a:lnTo>
                  <a:lnTo>
                    <a:pt x="27066" y="516"/>
                  </a:lnTo>
                  <a:lnTo>
                    <a:pt x="26809" y="437"/>
                  </a:lnTo>
                  <a:lnTo>
                    <a:pt x="26551" y="358"/>
                  </a:lnTo>
                  <a:lnTo>
                    <a:pt x="25996" y="219"/>
                  </a:lnTo>
                  <a:lnTo>
                    <a:pt x="25440" y="120"/>
                  </a:lnTo>
                  <a:lnTo>
                    <a:pt x="24846" y="60"/>
                  </a:lnTo>
                  <a:lnTo>
                    <a:pt x="24251" y="21"/>
                  </a:lnTo>
                  <a:lnTo>
                    <a:pt x="23616" y="1"/>
                  </a:lnTo>
                  <a:lnTo>
                    <a:pt x="22962" y="21"/>
                  </a:lnTo>
                  <a:lnTo>
                    <a:pt x="22288" y="41"/>
                  </a:lnTo>
                  <a:lnTo>
                    <a:pt x="21594" y="80"/>
                  </a:lnTo>
                  <a:lnTo>
                    <a:pt x="20166" y="179"/>
                  </a:lnTo>
                  <a:lnTo>
                    <a:pt x="18679" y="278"/>
                  </a:lnTo>
                  <a:lnTo>
                    <a:pt x="17132" y="378"/>
                  </a:lnTo>
                  <a:lnTo>
                    <a:pt x="16359" y="397"/>
                  </a:lnTo>
                  <a:lnTo>
                    <a:pt x="14753" y="397"/>
                  </a:lnTo>
                  <a:lnTo>
                    <a:pt x="13960" y="378"/>
                  </a:lnTo>
                  <a:lnTo>
                    <a:pt x="12413" y="278"/>
                  </a:lnTo>
                  <a:lnTo>
                    <a:pt x="10926" y="179"/>
                  </a:lnTo>
                  <a:lnTo>
                    <a:pt x="9498" y="80"/>
                  </a:lnTo>
                  <a:lnTo>
                    <a:pt x="8804" y="41"/>
                  </a:lnTo>
                  <a:lnTo>
                    <a:pt x="8130" y="21"/>
                  </a:lnTo>
                  <a:lnTo>
                    <a:pt x="74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43"/>
            <p:cNvSpPr/>
            <p:nvPr/>
          </p:nvSpPr>
          <p:spPr>
            <a:xfrm>
              <a:off x="1214950" y="678775"/>
              <a:ext cx="388650" cy="867050"/>
            </a:xfrm>
            <a:custGeom>
              <a:avLst/>
              <a:gdLst/>
              <a:ahLst/>
              <a:cxnLst/>
              <a:rect l="l" t="t" r="r" b="b"/>
              <a:pathLst>
                <a:path w="15546" h="34682" extrusionOk="0">
                  <a:moveTo>
                    <a:pt x="7495" y="1"/>
                  </a:moveTo>
                  <a:lnTo>
                    <a:pt x="6861" y="21"/>
                  </a:lnTo>
                  <a:lnTo>
                    <a:pt x="6246" y="60"/>
                  </a:lnTo>
                  <a:lnTo>
                    <a:pt x="5651" y="120"/>
                  </a:lnTo>
                  <a:lnTo>
                    <a:pt x="5096" y="219"/>
                  </a:lnTo>
                  <a:lnTo>
                    <a:pt x="4561" y="358"/>
                  </a:lnTo>
                  <a:lnTo>
                    <a:pt x="4303" y="437"/>
                  </a:lnTo>
                  <a:lnTo>
                    <a:pt x="4045" y="516"/>
                  </a:lnTo>
                  <a:lnTo>
                    <a:pt x="3788" y="635"/>
                  </a:lnTo>
                  <a:lnTo>
                    <a:pt x="3550" y="735"/>
                  </a:lnTo>
                  <a:lnTo>
                    <a:pt x="3312" y="873"/>
                  </a:lnTo>
                  <a:lnTo>
                    <a:pt x="3094" y="1012"/>
                  </a:lnTo>
                  <a:lnTo>
                    <a:pt x="2875" y="1151"/>
                  </a:lnTo>
                  <a:lnTo>
                    <a:pt x="2657" y="1310"/>
                  </a:lnTo>
                  <a:lnTo>
                    <a:pt x="2459" y="1488"/>
                  </a:lnTo>
                  <a:lnTo>
                    <a:pt x="2261" y="1686"/>
                  </a:lnTo>
                  <a:lnTo>
                    <a:pt x="2062" y="1885"/>
                  </a:lnTo>
                  <a:lnTo>
                    <a:pt x="1884" y="2103"/>
                  </a:lnTo>
                  <a:lnTo>
                    <a:pt x="1706" y="2341"/>
                  </a:lnTo>
                  <a:lnTo>
                    <a:pt x="1527" y="2598"/>
                  </a:lnTo>
                  <a:lnTo>
                    <a:pt x="1368" y="2856"/>
                  </a:lnTo>
                  <a:lnTo>
                    <a:pt x="1230" y="3154"/>
                  </a:lnTo>
                  <a:lnTo>
                    <a:pt x="1071" y="3451"/>
                  </a:lnTo>
                  <a:lnTo>
                    <a:pt x="952" y="3768"/>
                  </a:lnTo>
                  <a:lnTo>
                    <a:pt x="813" y="4105"/>
                  </a:lnTo>
                  <a:lnTo>
                    <a:pt x="694" y="4462"/>
                  </a:lnTo>
                  <a:lnTo>
                    <a:pt x="595" y="4839"/>
                  </a:lnTo>
                  <a:lnTo>
                    <a:pt x="496" y="5236"/>
                  </a:lnTo>
                  <a:lnTo>
                    <a:pt x="397" y="5652"/>
                  </a:lnTo>
                  <a:lnTo>
                    <a:pt x="318" y="6088"/>
                  </a:lnTo>
                  <a:lnTo>
                    <a:pt x="238" y="6544"/>
                  </a:lnTo>
                  <a:lnTo>
                    <a:pt x="179" y="7020"/>
                  </a:lnTo>
                  <a:lnTo>
                    <a:pt x="80" y="8051"/>
                  </a:lnTo>
                  <a:lnTo>
                    <a:pt x="20" y="9162"/>
                  </a:lnTo>
                  <a:lnTo>
                    <a:pt x="0" y="10371"/>
                  </a:lnTo>
                  <a:lnTo>
                    <a:pt x="20" y="11621"/>
                  </a:lnTo>
                  <a:lnTo>
                    <a:pt x="80" y="12850"/>
                  </a:lnTo>
                  <a:lnTo>
                    <a:pt x="179" y="14079"/>
                  </a:lnTo>
                  <a:lnTo>
                    <a:pt x="318" y="15269"/>
                  </a:lnTo>
                  <a:lnTo>
                    <a:pt x="496" y="16459"/>
                  </a:lnTo>
                  <a:lnTo>
                    <a:pt x="694" y="17609"/>
                  </a:lnTo>
                  <a:lnTo>
                    <a:pt x="952" y="18739"/>
                  </a:lnTo>
                  <a:lnTo>
                    <a:pt x="1230" y="19830"/>
                  </a:lnTo>
                  <a:lnTo>
                    <a:pt x="1527" y="20920"/>
                  </a:lnTo>
                  <a:lnTo>
                    <a:pt x="1884" y="21971"/>
                  </a:lnTo>
                  <a:lnTo>
                    <a:pt x="2261" y="22982"/>
                  </a:lnTo>
                  <a:lnTo>
                    <a:pt x="2657" y="23974"/>
                  </a:lnTo>
                  <a:lnTo>
                    <a:pt x="3094" y="24926"/>
                  </a:lnTo>
                  <a:lnTo>
                    <a:pt x="3550" y="25838"/>
                  </a:lnTo>
                  <a:lnTo>
                    <a:pt x="4045" y="26730"/>
                  </a:lnTo>
                  <a:lnTo>
                    <a:pt x="4561" y="27563"/>
                  </a:lnTo>
                  <a:lnTo>
                    <a:pt x="5096" y="28376"/>
                  </a:lnTo>
                  <a:lnTo>
                    <a:pt x="5651" y="29129"/>
                  </a:lnTo>
                  <a:lnTo>
                    <a:pt x="6246" y="29863"/>
                  </a:lnTo>
                  <a:lnTo>
                    <a:pt x="6861" y="30537"/>
                  </a:lnTo>
                  <a:lnTo>
                    <a:pt x="7495" y="31172"/>
                  </a:lnTo>
                  <a:lnTo>
                    <a:pt x="7813" y="31469"/>
                  </a:lnTo>
                  <a:lnTo>
                    <a:pt x="8130" y="31747"/>
                  </a:lnTo>
                  <a:lnTo>
                    <a:pt x="8467" y="32024"/>
                  </a:lnTo>
                  <a:lnTo>
                    <a:pt x="8804" y="32302"/>
                  </a:lnTo>
                  <a:lnTo>
                    <a:pt x="9161" y="32540"/>
                  </a:lnTo>
                  <a:lnTo>
                    <a:pt x="9498" y="32778"/>
                  </a:lnTo>
                  <a:lnTo>
                    <a:pt x="9855" y="32996"/>
                  </a:lnTo>
                  <a:lnTo>
                    <a:pt x="10212" y="33214"/>
                  </a:lnTo>
                  <a:lnTo>
                    <a:pt x="10569" y="33412"/>
                  </a:lnTo>
                  <a:lnTo>
                    <a:pt x="10926" y="33591"/>
                  </a:lnTo>
                  <a:lnTo>
                    <a:pt x="11303" y="33769"/>
                  </a:lnTo>
                  <a:lnTo>
                    <a:pt x="11659" y="33928"/>
                  </a:lnTo>
                  <a:lnTo>
                    <a:pt x="12036" y="34067"/>
                  </a:lnTo>
                  <a:lnTo>
                    <a:pt x="12413" y="34205"/>
                  </a:lnTo>
                  <a:lnTo>
                    <a:pt x="12790" y="34305"/>
                  </a:lnTo>
                  <a:lnTo>
                    <a:pt x="13186" y="34404"/>
                  </a:lnTo>
                  <a:lnTo>
                    <a:pt x="13563" y="34503"/>
                  </a:lnTo>
                  <a:lnTo>
                    <a:pt x="13960" y="34562"/>
                  </a:lnTo>
                  <a:lnTo>
                    <a:pt x="14356" y="34622"/>
                  </a:lnTo>
                  <a:lnTo>
                    <a:pt x="14753" y="34661"/>
                  </a:lnTo>
                  <a:lnTo>
                    <a:pt x="15149" y="34681"/>
                  </a:lnTo>
                  <a:lnTo>
                    <a:pt x="15546" y="34681"/>
                  </a:lnTo>
                  <a:lnTo>
                    <a:pt x="15546" y="397"/>
                  </a:lnTo>
                  <a:lnTo>
                    <a:pt x="14753" y="397"/>
                  </a:lnTo>
                  <a:lnTo>
                    <a:pt x="13960" y="378"/>
                  </a:lnTo>
                  <a:lnTo>
                    <a:pt x="12413" y="278"/>
                  </a:lnTo>
                  <a:lnTo>
                    <a:pt x="10926" y="179"/>
                  </a:lnTo>
                  <a:lnTo>
                    <a:pt x="9498" y="80"/>
                  </a:lnTo>
                  <a:lnTo>
                    <a:pt x="8804" y="41"/>
                  </a:lnTo>
                  <a:lnTo>
                    <a:pt x="8130" y="21"/>
                  </a:lnTo>
                  <a:lnTo>
                    <a:pt x="7495" y="1"/>
                  </a:lnTo>
                  <a:close/>
                </a:path>
              </a:pathLst>
            </a:custGeom>
            <a:solidFill>
              <a:srgbClr val="3D3D3D">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43"/>
            <p:cNvSpPr/>
            <p:nvPr/>
          </p:nvSpPr>
          <p:spPr>
            <a:xfrm>
              <a:off x="1214950" y="678775"/>
              <a:ext cx="388650" cy="867050"/>
            </a:xfrm>
            <a:custGeom>
              <a:avLst/>
              <a:gdLst/>
              <a:ahLst/>
              <a:cxnLst/>
              <a:rect l="l" t="t" r="r" b="b"/>
              <a:pathLst>
                <a:path w="15546" h="34682" fill="none" extrusionOk="0">
                  <a:moveTo>
                    <a:pt x="15546" y="34681"/>
                  </a:moveTo>
                  <a:lnTo>
                    <a:pt x="15546" y="34681"/>
                  </a:lnTo>
                  <a:lnTo>
                    <a:pt x="15149" y="34681"/>
                  </a:lnTo>
                  <a:lnTo>
                    <a:pt x="14753" y="34661"/>
                  </a:lnTo>
                  <a:lnTo>
                    <a:pt x="14356" y="34622"/>
                  </a:lnTo>
                  <a:lnTo>
                    <a:pt x="13960" y="34562"/>
                  </a:lnTo>
                  <a:lnTo>
                    <a:pt x="13563" y="34503"/>
                  </a:lnTo>
                  <a:lnTo>
                    <a:pt x="13186" y="34404"/>
                  </a:lnTo>
                  <a:lnTo>
                    <a:pt x="12790" y="34305"/>
                  </a:lnTo>
                  <a:lnTo>
                    <a:pt x="12413" y="34205"/>
                  </a:lnTo>
                  <a:lnTo>
                    <a:pt x="12036" y="34067"/>
                  </a:lnTo>
                  <a:lnTo>
                    <a:pt x="11659" y="33928"/>
                  </a:lnTo>
                  <a:lnTo>
                    <a:pt x="11303" y="33769"/>
                  </a:lnTo>
                  <a:lnTo>
                    <a:pt x="10926" y="33591"/>
                  </a:lnTo>
                  <a:lnTo>
                    <a:pt x="10569" y="33412"/>
                  </a:lnTo>
                  <a:lnTo>
                    <a:pt x="10212" y="33214"/>
                  </a:lnTo>
                  <a:lnTo>
                    <a:pt x="9855" y="32996"/>
                  </a:lnTo>
                  <a:lnTo>
                    <a:pt x="9498" y="32778"/>
                  </a:lnTo>
                  <a:lnTo>
                    <a:pt x="9161" y="32540"/>
                  </a:lnTo>
                  <a:lnTo>
                    <a:pt x="8804" y="32302"/>
                  </a:lnTo>
                  <a:lnTo>
                    <a:pt x="8467" y="32024"/>
                  </a:lnTo>
                  <a:lnTo>
                    <a:pt x="8130" y="31747"/>
                  </a:lnTo>
                  <a:lnTo>
                    <a:pt x="7813" y="31469"/>
                  </a:lnTo>
                  <a:lnTo>
                    <a:pt x="7495" y="31172"/>
                  </a:lnTo>
                  <a:lnTo>
                    <a:pt x="6861" y="30537"/>
                  </a:lnTo>
                  <a:lnTo>
                    <a:pt x="6246" y="29863"/>
                  </a:lnTo>
                  <a:lnTo>
                    <a:pt x="5651" y="29129"/>
                  </a:lnTo>
                  <a:lnTo>
                    <a:pt x="5096" y="28376"/>
                  </a:lnTo>
                  <a:lnTo>
                    <a:pt x="4561" y="27563"/>
                  </a:lnTo>
                  <a:lnTo>
                    <a:pt x="4045" y="26730"/>
                  </a:lnTo>
                  <a:lnTo>
                    <a:pt x="3550" y="25838"/>
                  </a:lnTo>
                  <a:lnTo>
                    <a:pt x="3094" y="24926"/>
                  </a:lnTo>
                  <a:lnTo>
                    <a:pt x="2657" y="23974"/>
                  </a:lnTo>
                  <a:lnTo>
                    <a:pt x="2261" y="22982"/>
                  </a:lnTo>
                  <a:lnTo>
                    <a:pt x="1884" y="21971"/>
                  </a:lnTo>
                  <a:lnTo>
                    <a:pt x="1527" y="20920"/>
                  </a:lnTo>
                  <a:lnTo>
                    <a:pt x="1230" y="19830"/>
                  </a:lnTo>
                  <a:lnTo>
                    <a:pt x="952" y="18739"/>
                  </a:lnTo>
                  <a:lnTo>
                    <a:pt x="694" y="17609"/>
                  </a:lnTo>
                  <a:lnTo>
                    <a:pt x="496" y="16459"/>
                  </a:lnTo>
                  <a:lnTo>
                    <a:pt x="318" y="15269"/>
                  </a:lnTo>
                  <a:lnTo>
                    <a:pt x="179" y="14079"/>
                  </a:lnTo>
                  <a:lnTo>
                    <a:pt x="80" y="12850"/>
                  </a:lnTo>
                  <a:lnTo>
                    <a:pt x="20" y="11621"/>
                  </a:lnTo>
                  <a:lnTo>
                    <a:pt x="0" y="10371"/>
                  </a:lnTo>
                  <a:lnTo>
                    <a:pt x="0" y="10371"/>
                  </a:lnTo>
                  <a:lnTo>
                    <a:pt x="20" y="9162"/>
                  </a:lnTo>
                  <a:lnTo>
                    <a:pt x="80" y="8051"/>
                  </a:lnTo>
                  <a:lnTo>
                    <a:pt x="179" y="7020"/>
                  </a:lnTo>
                  <a:lnTo>
                    <a:pt x="238" y="6544"/>
                  </a:lnTo>
                  <a:lnTo>
                    <a:pt x="318" y="6088"/>
                  </a:lnTo>
                  <a:lnTo>
                    <a:pt x="397" y="5652"/>
                  </a:lnTo>
                  <a:lnTo>
                    <a:pt x="496" y="5236"/>
                  </a:lnTo>
                  <a:lnTo>
                    <a:pt x="595" y="4839"/>
                  </a:lnTo>
                  <a:lnTo>
                    <a:pt x="694" y="4462"/>
                  </a:lnTo>
                  <a:lnTo>
                    <a:pt x="813" y="4105"/>
                  </a:lnTo>
                  <a:lnTo>
                    <a:pt x="952" y="3768"/>
                  </a:lnTo>
                  <a:lnTo>
                    <a:pt x="1071" y="3451"/>
                  </a:lnTo>
                  <a:lnTo>
                    <a:pt x="1230" y="3154"/>
                  </a:lnTo>
                  <a:lnTo>
                    <a:pt x="1368" y="2856"/>
                  </a:lnTo>
                  <a:lnTo>
                    <a:pt x="1527" y="2598"/>
                  </a:lnTo>
                  <a:lnTo>
                    <a:pt x="1706" y="2341"/>
                  </a:lnTo>
                  <a:lnTo>
                    <a:pt x="1884" y="2103"/>
                  </a:lnTo>
                  <a:lnTo>
                    <a:pt x="2062" y="1885"/>
                  </a:lnTo>
                  <a:lnTo>
                    <a:pt x="2261" y="1686"/>
                  </a:lnTo>
                  <a:lnTo>
                    <a:pt x="2459" y="1488"/>
                  </a:lnTo>
                  <a:lnTo>
                    <a:pt x="2657" y="1310"/>
                  </a:lnTo>
                  <a:lnTo>
                    <a:pt x="2875" y="1151"/>
                  </a:lnTo>
                  <a:lnTo>
                    <a:pt x="3094" y="1012"/>
                  </a:lnTo>
                  <a:lnTo>
                    <a:pt x="3312" y="873"/>
                  </a:lnTo>
                  <a:lnTo>
                    <a:pt x="3550" y="735"/>
                  </a:lnTo>
                  <a:lnTo>
                    <a:pt x="3788" y="635"/>
                  </a:lnTo>
                  <a:lnTo>
                    <a:pt x="4045" y="516"/>
                  </a:lnTo>
                  <a:lnTo>
                    <a:pt x="4303" y="437"/>
                  </a:lnTo>
                  <a:lnTo>
                    <a:pt x="4561" y="358"/>
                  </a:lnTo>
                  <a:lnTo>
                    <a:pt x="5096" y="219"/>
                  </a:lnTo>
                  <a:lnTo>
                    <a:pt x="5651" y="120"/>
                  </a:lnTo>
                  <a:lnTo>
                    <a:pt x="6246" y="60"/>
                  </a:lnTo>
                  <a:lnTo>
                    <a:pt x="6861" y="21"/>
                  </a:lnTo>
                  <a:lnTo>
                    <a:pt x="7495" y="1"/>
                  </a:lnTo>
                  <a:lnTo>
                    <a:pt x="8130" y="21"/>
                  </a:lnTo>
                  <a:lnTo>
                    <a:pt x="8804" y="41"/>
                  </a:lnTo>
                  <a:lnTo>
                    <a:pt x="9498" y="80"/>
                  </a:lnTo>
                  <a:lnTo>
                    <a:pt x="10926" y="179"/>
                  </a:lnTo>
                  <a:lnTo>
                    <a:pt x="12413" y="278"/>
                  </a:lnTo>
                  <a:lnTo>
                    <a:pt x="13960" y="378"/>
                  </a:lnTo>
                  <a:lnTo>
                    <a:pt x="14753" y="397"/>
                  </a:lnTo>
                  <a:lnTo>
                    <a:pt x="15546" y="39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43"/>
            <p:cNvSpPr/>
            <p:nvPr/>
          </p:nvSpPr>
          <p:spPr>
            <a:xfrm>
              <a:off x="1321525" y="964825"/>
              <a:ext cx="215650" cy="79825"/>
            </a:xfrm>
            <a:custGeom>
              <a:avLst/>
              <a:gdLst/>
              <a:ahLst/>
              <a:cxnLst/>
              <a:rect l="l" t="t" r="r" b="b"/>
              <a:pathLst>
                <a:path w="8626" h="3193" extrusionOk="0">
                  <a:moveTo>
                    <a:pt x="4303" y="0"/>
                  </a:moveTo>
                  <a:lnTo>
                    <a:pt x="3867" y="20"/>
                  </a:lnTo>
                  <a:lnTo>
                    <a:pt x="3431" y="60"/>
                  </a:lnTo>
                  <a:lnTo>
                    <a:pt x="3034" y="139"/>
                  </a:lnTo>
                  <a:lnTo>
                    <a:pt x="2638" y="238"/>
                  </a:lnTo>
                  <a:lnTo>
                    <a:pt x="2261" y="377"/>
                  </a:lnTo>
                  <a:lnTo>
                    <a:pt x="1904" y="516"/>
                  </a:lnTo>
                  <a:lnTo>
                    <a:pt x="1567" y="674"/>
                  </a:lnTo>
                  <a:lnTo>
                    <a:pt x="1250" y="853"/>
                  </a:lnTo>
                  <a:lnTo>
                    <a:pt x="972" y="1051"/>
                  </a:lnTo>
                  <a:lnTo>
                    <a:pt x="734" y="1249"/>
                  </a:lnTo>
                  <a:lnTo>
                    <a:pt x="516" y="1448"/>
                  </a:lnTo>
                  <a:lnTo>
                    <a:pt x="337" y="1646"/>
                  </a:lnTo>
                  <a:lnTo>
                    <a:pt x="179" y="1844"/>
                  </a:lnTo>
                  <a:lnTo>
                    <a:pt x="80" y="2023"/>
                  </a:lnTo>
                  <a:lnTo>
                    <a:pt x="20" y="2221"/>
                  </a:lnTo>
                  <a:lnTo>
                    <a:pt x="0" y="2379"/>
                  </a:lnTo>
                  <a:lnTo>
                    <a:pt x="20" y="2538"/>
                  </a:lnTo>
                  <a:lnTo>
                    <a:pt x="80" y="2677"/>
                  </a:lnTo>
                  <a:lnTo>
                    <a:pt x="179" y="2796"/>
                  </a:lnTo>
                  <a:lnTo>
                    <a:pt x="337" y="2875"/>
                  </a:lnTo>
                  <a:lnTo>
                    <a:pt x="516" y="2955"/>
                  </a:lnTo>
                  <a:lnTo>
                    <a:pt x="734" y="3034"/>
                  </a:lnTo>
                  <a:lnTo>
                    <a:pt x="972" y="3074"/>
                  </a:lnTo>
                  <a:lnTo>
                    <a:pt x="1250" y="3113"/>
                  </a:lnTo>
                  <a:lnTo>
                    <a:pt x="1904" y="3173"/>
                  </a:lnTo>
                  <a:lnTo>
                    <a:pt x="2638" y="3173"/>
                  </a:lnTo>
                  <a:lnTo>
                    <a:pt x="4303" y="3192"/>
                  </a:lnTo>
                  <a:lnTo>
                    <a:pt x="5989" y="3173"/>
                  </a:lnTo>
                  <a:lnTo>
                    <a:pt x="6722" y="3173"/>
                  </a:lnTo>
                  <a:lnTo>
                    <a:pt x="7357" y="3113"/>
                  </a:lnTo>
                  <a:lnTo>
                    <a:pt x="7634" y="3074"/>
                  </a:lnTo>
                  <a:lnTo>
                    <a:pt x="7892" y="3034"/>
                  </a:lnTo>
                  <a:lnTo>
                    <a:pt x="8110" y="2955"/>
                  </a:lnTo>
                  <a:lnTo>
                    <a:pt x="8289" y="2875"/>
                  </a:lnTo>
                  <a:lnTo>
                    <a:pt x="8428" y="2796"/>
                  </a:lnTo>
                  <a:lnTo>
                    <a:pt x="8547" y="2677"/>
                  </a:lnTo>
                  <a:lnTo>
                    <a:pt x="8606" y="2538"/>
                  </a:lnTo>
                  <a:lnTo>
                    <a:pt x="8626" y="2379"/>
                  </a:lnTo>
                  <a:lnTo>
                    <a:pt x="8606" y="2221"/>
                  </a:lnTo>
                  <a:lnTo>
                    <a:pt x="8547" y="2023"/>
                  </a:lnTo>
                  <a:lnTo>
                    <a:pt x="8428" y="1844"/>
                  </a:lnTo>
                  <a:lnTo>
                    <a:pt x="8289" y="1646"/>
                  </a:lnTo>
                  <a:lnTo>
                    <a:pt x="8110" y="1448"/>
                  </a:lnTo>
                  <a:lnTo>
                    <a:pt x="7892" y="1249"/>
                  </a:lnTo>
                  <a:lnTo>
                    <a:pt x="7634" y="1051"/>
                  </a:lnTo>
                  <a:lnTo>
                    <a:pt x="7357" y="853"/>
                  </a:lnTo>
                  <a:lnTo>
                    <a:pt x="7059" y="674"/>
                  </a:lnTo>
                  <a:lnTo>
                    <a:pt x="6722" y="516"/>
                  </a:lnTo>
                  <a:lnTo>
                    <a:pt x="6365" y="377"/>
                  </a:lnTo>
                  <a:lnTo>
                    <a:pt x="5989" y="238"/>
                  </a:lnTo>
                  <a:lnTo>
                    <a:pt x="5592" y="139"/>
                  </a:lnTo>
                  <a:lnTo>
                    <a:pt x="5176" y="60"/>
                  </a:lnTo>
                  <a:lnTo>
                    <a:pt x="4759" y="20"/>
                  </a:lnTo>
                  <a:lnTo>
                    <a:pt x="43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43"/>
            <p:cNvSpPr/>
            <p:nvPr/>
          </p:nvSpPr>
          <p:spPr>
            <a:xfrm>
              <a:off x="1670000" y="964825"/>
              <a:ext cx="216175" cy="79825"/>
            </a:xfrm>
            <a:custGeom>
              <a:avLst/>
              <a:gdLst/>
              <a:ahLst/>
              <a:cxnLst/>
              <a:rect l="l" t="t" r="r" b="b"/>
              <a:pathLst>
                <a:path w="8647" h="3193" extrusionOk="0">
                  <a:moveTo>
                    <a:pt x="4324" y="0"/>
                  </a:moveTo>
                  <a:lnTo>
                    <a:pt x="3887" y="20"/>
                  </a:lnTo>
                  <a:lnTo>
                    <a:pt x="3451" y="60"/>
                  </a:lnTo>
                  <a:lnTo>
                    <a:pt x="3035" y="139"/>
                  </a:lnTo>
                  <a:lnTo>
                    <a:pt x="2638" y="238"/>
                  </a:lnTo>
                  <a:lnTo>
                    <a:pt x="2261" y="377"/>
                  </a:lnTo>
                  <a:lnTo>
                    <a:pt x="1904" y="516"/>
                  </a:lnTo>
                  <a:lnTo>
                    <a:pt x="1587" y="674"/>
                  </a:lnTo>
                  <a:lnTo>
                    <a:pt x="1270" y="853"/>
                  </a:lnTo>
                  <a:lnTo>
                    <a:pt x="992" y="1051"/>
                  </a:lnTo>
                  <a:lnTo>
                    <a:pt x="735" y="1249"/>
                  </a:lnTo>
                  <a:lnTo>
                    <a:pt x="536" y="1448"/>
                  </a:lnTo>
                  <a:lnTo>
                    <a:pt x="338" y="1646"/>
                  </a:lnTo>
                  <a:lnTo>
                    <a:pt x="199" y="1844"/>
                  </a:lnTo>
                  <a:lnTo>
                    <a:pt x="100" y="2023"/>
                  </a:lnTo>
                  <a:lnTo>
                    <a:pt x="21" y="2221"/>
                  </a:lnTo>
                  <a:lnTo>
                    <a:pt x="1" y="2379"/>
                  </a:lnTo>
                  <a:lnTo>
                    <a:pt x="21" y="2538"/>
                  </a:lnTo>
                  <a:lnTo>
                    <a:pt x="100" y="2677"/>
                  </a:lnTo>
                  <a:lnTo>
                    <a:pt x="199" y="2796"/>
                  </a:lnTo>
                  <a:lnTo>
                    <a:pt x="338" y="2875"/>
                  </a:lnTo>
                  <a:lnTo>
                    <a:pt x="536" y="2955"/>
                  </a:lnTo>
                  <a:lnTo>
                    <a:pt x="735" y="3034"/>
                  </a:lnTo>
                  <a:lnTo>
                    <a:pt x="992" y="3074"/>
                  </a:lnTo>
                  <a:lnTo>
                    <a:pt x="1270" y="3113"/>
                  </a:lnTo>
                  <a:lnTo>
                    <a:pt x="1904" y="3173"/>
                  </a:lnTo>
                  <a:lnTo>
                    <a:pt x="2638" y="3173"/>
                  </a:lnTo>
                  <a:lnTo>
                    <a:pt x="4324" y="3192"/>
                  </a:lnTo>
                  <a:lnTo>
                    <a:pt x="6009" y="3173"/>
                  </a:lnTo>
                  <a:lnTo>
                    <a:pt x="6743" y="3173"/>
                  </a:lnTo>
                  <a:lnTo>
                    <a:pt x="7377" y="3113"/>
                  </a:lnTo>
                  <a:lnTo>
                    <a:pt x="7655" y="3074"/>
                  </a:lnTo>
                  <a:lnTo>
                    <a:pt x="7913" y="3034"/>
                  </a:lnTo>
                  <a:lnTo>
                    <a:pt x="8131" y="2955"/>
                  </a:lnTo>
                  <a:lnTo>
                    <a:pt x="8309" y="2875"/>
                  </a:lnTo>
                  <a:lnTo>
                    <a:pt x="8448" y="2796"/>
                  </a:lnTo>
                  <a:lnTo>
                    <a:pt x="8547" y="2677"/>
                  </a:lnTo>
                  <a:lnTo>
                    <a:pt x="8626" y="2538"/>
                  </a:lnTo>
                  <a:lnTo>
                    <a:pt x="8646" y="2379"/>
                  </a:lnTo>
                  <a:lnTo>
                    <a:pt x="8626" y="2221"/>
                  </a:lnTo>
                  <a:lnTo>
                    <a:pt x="8547" y="2023"/>
                  </a:lnTo>
                  <a:lnTo>
                    <a:pt x="8448" y="1844"/>
                  </a:lnTo>
                  <a:lnTo>
                    <a:pt x="8309" y="1646"/>
                  </a:lnTo>
                  <a:lnTo>
                    <a:pt x="8131" y="1448"/>
                  </a:lnTo>
                  <a:lnTo>
                    <a:pt x="7913" y="1249"/>
                  </a:lnTo>
                  <a:lnTo>
                    <a:pt x="7655" y="1051"/>
                  </a:lnTo>
                  <a:lnTo>
                    <a:pt x="7377" y="853"/>
                  </a:lnTo>
                  <a:lnTo>
                    <a:pt x="7080" y="674"/>
                  </a:lnTo>
                  <a:lnTo>
                    <a:pt x="6743" y="516"/>
                  </a:lnTo>
                  <a:lnTo>
                    <a:pt x="6386" y="377"/>
                  </a:lnTo>
                  <a:lnTo>
                    <a:pt x="6009" y="238"/>
                  </a:lnTo>
                  <a:lnTo>
                    <a:pt x="5612" y="139"/>
                  </a:lnTo>
                  <a:lnTo>
                    <a:pt x="5196" y="60"/>
                  </a:lnTo>
                  <a:lnTo>
                    <a:pt x="4760" y="20"/>
                  </a:lnTo>
                  <a:lnTo>
                    <a:pt x="43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43"/>
            <p:cNvSpPr/>
            <p:nvPr/>
          </p:nvSpPr>
          <p:spPr>
            <a:xfrm>
              <a:off x="1431575" y="1181450"/>
              <a:ext cx="344050" cy="137325"/>
            </a:xfrm>
            <a:custGeom>
              <a:avLst/>
              <a:gdLst/>
              <a:ahLst/>
              <a:cxnLst/>
              <a:rect l="l" t="t" r="r" b="b"/>
              <a:pathLst>
                <a:path w="13762" h="5493" extrusionOk="0">
                  <a:moveTo>
                    <a:pt x="556" y="0"/>
                  </a:moveTo>
                  <a:lnTo>
                    <a:pt x="417" y="20"/>
                  </a:lnTo>
                  <a:lnTo>
                    <a:pt x="318" y="40"/>
                  </a:lnTo>
                  <a:lnTo>
                    <a:pt x="218" y="99"/>
                  </a:lnTo>
                  <a:lnTo>
                    <a:pt x="139" y="159"/>
                  </a:lnTo>
                  <a:lnTo>
                    <a:pt x="80" y="218"/>
                  </a:lnTo>
                  <a:lnTo>
                    <a:pt x="40" y="317"/>
                  </a:lnTo>
                  <a:lnTo>
                    <a:pt x="20" y="436"/>
                  </a:lnTo>
                  <a:lnTo>
                    <a:pt x="0" y="555"/>
                  </a:lnTo>
                  <a:lnTo>
                    <a:pt x="20" y="714"/>
                  </a:lnTo>
                  <a:lnTo>
                    <a:pt x="40" y="873"/>
                  </a:lnTo>
                  <a:lnTo>
                    <a:pt x="80" y="1031"/>
                  </a:lnTo>
                  <a:lnTo>
                    <a:pt x="139" y="1210"/>
                  </a:lnTo>
                  <a:lnTo>
                    <a:pt x="318" y="1587"/>
                  </a:lnTo>
                  <a:lnTo>
                    <a:pt x="556" y="1983"/>
                  </a:lnTo>
                  <a:lnTo>
                    <a:pt x="833" y="2380"/>
                  </a:lnTo>
                  <a:lnTo>
                    <a:pt x="1190" y="2796"/>
                  </a:lnTo>
                  <a:lnTo>
                    <a:pt x="1587" y="3193"/>
                  </a:lnTo>
                  <a:lnTo>
                    <a:pt x="2023" y="3609"/>
                  </a:lnTo>
                  <a:lnTo>
                    <a:pt x="2519" y="3986"/>
                  </a:lnTo>
                  <a:lnTo>
                    <a:pt x="3034" y="4343"/>
                  </a:lnTo>
                  <a:lnTo>
                    <a:pt x="3312" y="4501"/>
                  </a:lnTo>
                  <a:lnTo>
                    <a:pt x="3609" y="4660"/>
                  </a:lnTo>
                  <a:lnTo>
                    <a:pt x="3907" y="4799"/>
                  </a:lnTo>
                  <a:lnTo>
                    <a:pt x="4204" y="4938"/>
                  </a:lnTo>
                  <a:lnTo>
                    <a:pt x="4521" y="5057"/>
                  </a:lnTo>
                  <a:lnTo>
                    <a:pt x="4839" y="5176"/>
                  </a:lnTo>
                  <a:lnTo>
                    <a:pt x="5176" y="5275"/>
                  </a:lnTo>
                  <a:lnTo>
                    <a:pt x="5493" y="5354"/>
                  </a:lnTo>
                  <a:lnTo>
                    <a:pt x="5830" y="5413"/>
                  </a:lnTo>
                  <a:lnTo>
                    <a:pt x="6187" y="5453"/>
                  </a:lnTo>
                  <a:lnTo>
                    <a:pt x="6524" y="5493"/>
                  </a:lnTo>
                  <a:lnTo>
                    <a:pt x="7238" y="5493"/>
                  </a:lnTo>
                  <a:lnTo>
                    <a:pt x="7595" y="5453"/>
                  </a:lnTo>
                  <a:lnTo>
                    <a:pt x="7932" y="5413"/>
                  </a:lnTo>
                  <a:lnTo>
                    <a:pt x="8269" y="5354"/>
                  </a:lnTo>
                  <a:lnTo>
                    <a:pt x="8606" y="5275"/>
                  </a:lnTo>
                  <a:lnTo>
                    <a:pt x="8923" y="5176"/>
                  </a:lnTo>
                  <a:lnTo>
                    <a:pt x="9241" y="5057"/>
                  </a:lnTo>
                  <a:lnTo>
                    <a:pt x="9558" y="4938"/>
                  </a:lnTo>
                  <a:lnTo>
                    <a:pt x="9875" y="4799"/>
                  </a:lnTo>
                  <a:lnTo>
                    <a:pt x="10172" y="4660"/>
                  </a:lnTo>
                  <a:lnTo>
                    <a:pt x="10450" y="4501"/>
                  </a:lnTo>
                  <a:lnTo>
                    <a:pt x="10728" y="4343"/>
                  </a:lnTo>
                  <a:lnTo>
                    <a:pt x="11263" y="3986"/>
                  </a:lnTo>
                  <a:lnTo>
                    <a:pt x="11739" y="3609"/>
                  </a:lnTo>
                  <a:lnTo>
                    <a:pt x="12195" y="3193"/>
                  </a:lnTo>
                  <a:lnTo>
                    <a:pt x="12592" y="2796"/>
                  </a:lnTo>
                  <a:lnTo>
                    <a:pt x="12929" y="2380"/>
                  </a:lnTo>
                  <a:lnTo>
                    <a:pt x="13226" y="1983"/>
                  </a:lnTo>
                  <a:lnTo>
                    <a:pt x="13444" y="1587"/>
                  </a:lnTo>
                  <a:lnTo>
                    <a:pt x="13623" y="1210"/>
                  </a:lnTo>
                  <a:lnTo>
                    <a:pt x="13682" y="1031"/>
                  </a:lnTo>
                  <a:lnTo>
                    <a:pt x="13722" y="873"/>
                  </a:lnTo>
                  <a:lnTo>
                    <a:pt x="13761" y="714"/>
                  </a:lnTo>
                  <a:lnTo>
                    <a:pt x="13761" y="555"/>
                  </a:lnTo>
                  <a:lnTo>
                    <a:pt x="13761" y="436"/>
                  </a:lnTo>
                  <a:lnTo>
                    <a:pt x="13722" y="317"/>
                  </a:lnTo>
                  <a:lnTo>
                    <a:pt x="13682" y="218"/>
                  </a:lnTo>
                  <a:lnTo>
                    <a:pt x="13623" y="159"/>
                  </a:lnTo>
                  <a:lnTo>
                    <a:pt x="13543" y="99"/>
                  </a:lnTo>
                  <a:lnTo>
                    <a:pt x="13444" y="40"/>
                  </a:lnTo>
                  <a:lnTo>
                    <a:pt x="13345" y="20"/>
                  </a:lnTo>
                  <a:lnTo>
                    <a:pt x="13226" y="0"/>
                  </a:lnTo>
                  <a:lnTo>
                    <a:pt x="12929" y="0"/>
                  </a:lnTo>
                  <a:lnTo>
                    <a:pt x="12592" y="40"/>
                  </a:lnTo>
                  <a:lnTo>
                    <a:pt x="12195" y="119"/>
                  </a:lnTo>
                  <a:lnTo>
                    <a:pt x="11739" y="218"/>
                  </a:lnTo>
                  <a:lnTo>
                    <a:pt x="10728" y="476"/>
                  </a:lnTo>
                  <a:lnTo>
                    <a:pt x="10172" y="615"/>
                  </a:lnTo>
                  <a:lnTo>
                    <a:pt x="9558" y="734"/>
                  </a:lnTo>
                  <a:lnTo>
                    <a:pt x="8923" y="853"/>
                  </a:lnTo>
                  <a:lnTo>
                    <a:pt x="8269" y="932"/>
                  </a:lnTo>
                  <a:lnTo>
                    <a:pt x="7595" y="992"/>
                  </a:lnTo>
                  <a:lnTo>
                    <a:pt x="6881" y="1011"/>
                  </a:lnTo>
                  <a:lnTo>
                    <a:pt x="6187" y="992"/>
                  </a:lnTo>
                  <a:lnTo>
                    <a:pt x="5493" y="932"/>
                  </a:lnTo>
                  <a:lnTo>
                    <a:pt x="4839" y="853"/>
                  </a:lnTo>
                  <a:lnTo>
                    <a:pt x="4204" y="734"/>
                  </a:lnTo>
                  <a:lnTo>
                    <a:pt x="3609" y="615"/>
                  </a:lnTo>
                  <a:lnTo>
                    <a:pt x="3034" y="476"/>
                  </a:lnTo>
                  <a:lnTo>
                    <a:pt x="2023" y="218"/>
                  </a:lnTo>
                  <a:lnTo>
                    <a:pt x="1587" y="119"/>
                  </a:lnTo>
                  <a:lnTo>
                    <a:pt x="1190" y="40"/>
                  </a:lnTo>
                  <a:lnTo>
                    <a:pt x="8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TextBox 16">
            <a:extLst>
              <a:ext uri="{FF2B5EF4-FFF2-40B4-BE49-F238E27FC236}">
                <a16:creationId xmlns:a16="http://schemas.microsoft.com/office/drawing/2014/main" xmlns="" id="{E98A69BC-FA0B-381D-8C35-FCF6FEE728B0}"/>
              </a:ext>
            </a:extLst>
          </p:cNvPr>
          <p:cNvSpPr txBox="1"/>
          <p:nvPr/>
        </p:nvSpPr>
        <p:spPr>
          <a:xfrm>
            <a:off x="2150827" y="1723216"/>
            <a:ext cx="5387009" cy="1697068"/>
          </a:xfrm>
          <a:prstGeom prst="rect">
            <a:avLst/>
          </a:prstGeom>
          <a:noFill/>
        </p:spPr>
        <p:txBody>
          <a:bodyPr wrap="square">
            <a:spAutoFit/>
          </a:bodyPr>
          <a:lstStyle/>
          <a:p>
            <a:pPr marL="0" marR="0" algn="just">
              <a:lnSpc>
                <a:spcPct val="150000"/>
              </a:lnSpc>
              <a:spcBef>
                <a:spcPts val="0"/>
              </a:spcBef>
              <a:spcAft>
                <a:spcPts val="0"/>
              </a:spcAft>
              <a:tabLst>
                <a:tab pos="90170" algn="l"/>
                <a:tab pos="180340" algn="l"/>
              </a:tabLst>
            </a:pPr>
            <a:r>
              <a:rPr lang="en-US" sz="2400">
                <a:effectLst/>
                <a:latin typeface="Calibri" panose="020F0502020204030204" pitchFamily="34" charset="0"/>
                <a:ea typeface="Calibri" panose="020F0502020204030204" pitchFamily="34" charset="0"/>
                <a:cs typeface="Calibri" panose="020F0502020204030204" pitchFamily="34" charset="0"/>
              </a:rPr>
              <a:t>Viết đoạn văn ngắn khoảng 7 -9 câu nhận xét về nhân vật ông giáo sư và các cộng sự trong văn bản trên</a:t>
            </a:r>
            <a:endParaRPr lang="en-US" sz="2000">
              <a:effectLst/>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62"/>
        <p:cNvGrpSpPr/>
        <p:nvPr/>
      </p:nvGrpSpPr>
      <p:grpSpPr>
        <a:xfrm>
          <a:off x="0" y="0"/>
          <a:ext cx="0" cy="0"/>
          <a:chOff x="0" y="0"/>
          <a:chExt cx="0" cy="0"/>
        </a:xfrm>
      </p:grpSpPr>
      <p:grpSp>
        <p:nvGrpSpPr>
          <p:cNvPr id="3263" name="Google Shape;3263;p40"/>
          <p:cNvGrpSpPr/>
          <p:nvPr/>
        </p:nvGrpSpPr>
        <p:grpSpPr>
          <a:xfrm>
            <a:off x="3551855" y="1375108"/>
            <a:ext cx="949341" cy="949341"/>
            <a:chOff x="2437875" y="-783375"/>
            <a:chExt cx="877800" cy="877800"/>
          </a:xfrm>
        </p:grpSpPr>
        <p:sp>
          <p:nvSpPr>
            <p:cNvPr id="3264" name="Google Shape;3264;p40"/>
            <p:cNvSpPr/>
            <p:nvPr/>
          </p:nvSpPr>
          <p:spPr>
            <a:xfrm>
              <a:off x="2437875" y="-783375"/>
              <a:ext cx="877800" cy="877800"/>
            </a:xfrm>
            <a:prstGeom prst="rect">
              <a:avLst/>
            </a:pr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65" name="Google Shape;3265;p40"/>
            <p:cNvSpPr/>
            <p:nvPr/>
          </p:nvSpPr>
          <p:spPr>
            <a:xfrm>
              <a:off x="2487251" y="-733999"/>
              <a:ext cx="779100" cy="779100"/>
            </a:xfrm>
            <a:prstGeom prst="rect">
              <a:avLst/>
            </a:pr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266" name="Google Shape;3266;p40"/>
          <p:cNvSpPr txBox="1">
            <a:spLocks noGrp="1"/>
          </p:cNvSpPr>
          <p:nvPr>
            <p:ph type="title" idx="2"/>
          </p:nvPr>
        </p:nvSpPr>
        <p:spPr>
          <a:xfrm>
            <a:off x="3551025" y="1374278"/>
            <a:ext cx="951000" cy="951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
        <p:nvSpPr>
          <p:cNvPr id="3267" name="Google Shape;3267;p40"/>
          <p:cNvSpPr txBox="1">
            <a:spLocks noGrp="1"/>
          </p:cNvSpPr>
          <p:nvPr>
            <p:ph type="title"/>
          </p:nvPr>
        </p:nvSpPr>
        <p:spPr>
          <a:xfrm>
            <a:off x="1582940" y="2741218"/>
            <a:ext cx="5029200" cy="548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6000"/>
              <a:t>VẬN DỤNG</a:t>
            </a:r>
            <a:endParaRPr sz="6000"/>
          </a:p>
        </p:txBody>
      </p:sp>
      <p:grpSp>
        <p:nvGrpSpPr>
          <p:cNvPr id="3272" name="Google Shape;3272;p40"/>
          <p:cNvGrpSpPr/>
          <p:nvPr/>
        </p:nvGrpSpPr>
        <p:grpSpPr>
          <a:xfrm>
            <a:off x="871182" y="803550"/>
            <a:ext cx="864522" cy="709660"/>
            <a:chOff x="1214950" y="539500"/>
            <a:chExt cx="1225925" cy="1006325"/>
          </a:xfrm>
        </p:grpSpPr>
        <p:sp>
          <p:nvSpPr>
            <p:cNvPr id="3273" name="Google Shape;3273;p40"/>
            <p:cNvSpPr/>
            <p:nvPr/>
          </p:nvSpPr>
          <p:spPr>
            <a:xfrm>
              <a:off x="1663575" y="539500"/>
              <a:ext cx="777300" cy="867025"/>
            </a:xfrm>
            <a:custGeom>
              <a:avLst/>
              <a:gdLst/>
              <a:ahLst/>
              <a:cxnLst/>
              <a:rect l="l" t="t" r="r" b="b"/>
              <a:pathLst>
                <a:path w="31092" h="34681" extrusionOk="0">
                  <a:moveTo>
                    <a:pt x="6861" y="0"/>
                  </a:moveTo>
                  <a:lnTo>
                    <a:pt x="6246" y="40"/>
                  </a:lnTo>
                  <a:lnTo>
                    <a:pt x="5651" y="119"/>
                  </a:lnTo>
                  <a:lnTo>
                    <a:pt x="5096" y="198"/>
                  </a:lnTo>
                  <a:lnTo>
                    <a:pt x="4561" y="337"/>
                  </a:lnTo>
                  <a:lnTo>
                    <a:pt x="4283" y="416"/>
                  </a:lnTo>
                  <a:lnTo>
                    <a:pt x="4045" y="516"/>
                  </a:lnTo>
                  <a:lnTo>
                    <a:pt x="3787" y="615"/>
                  </a:lnTo>
                  <a:lnTo>
                    <a:pt x="3549" y="734"/>
                  </a:lnTo>
                  <a:lnTo>
                    <a:pt x="3312" y="853"/>
                  </a:lnTo>
                  <a:lnTo>
                    <a:pt x="3093" y="991"/>
                  </a:lnTo>
                  <a:lnTo>
                    <a:pt x="2875" y="1150"/>
                  </a:lnTo>
                  <a:lnTo>
                    <a:pt x="2657" y="1309"/>
                  </a:lnTo>
                  <a:lnTo>
                    <a:pt x="2439" y="1487"/>
                  </a:lnTo>
                  <a:lnTo>
                    <a:pt x="2241" y="1666"/>
                  </a:lnTo>
                  <a:lnTo>
                    <a:pt x="2062" y="1884"/>
                  </a:lnTo>
                  <a:lnTo>
                    <a:pt x="1884" y="2102"/>
                  </a:lnTo>
                  <a:lnTo>
                    <a:pt x="1705" y="2340"/>
                  </a:lnTo>
                  <a:lnTo>
                    <a:pt x="1527" y="2578"/>
                  </a:lnTo>
                  <a:lnTo>
                    <a:pt x="1368" y="2855"/>
                  </a:lnTo>
                  <a:lnTo>
                    <a:pt x="1230" y="3133"/>
                  </a:lnTo>
                  <a:lnTo>
                    <a:pt x="1071" y="3430"/>
                  </a:lnTo>
                  <a:lnTo>
                    <a:pt x="932" y="3767"/>
                  </a:lnTo>
                  <a:lnTo>
                    <a:pt x="813" y="4105"/>
                  </a:lnTo>
                  <a:lnTo>
                    <a:pt x="694" y="4461"/>
                  </a:lnTo>
                  <a:lnTo>
                    <a:pt x="595" y="4838"/>
                  </a:lnTo>
                  <a:lnTo>
                    <a:pt x="496" y="5235"/>
                  </a:lnTo>
                  <a:lnTo>
                    <a:pt x="397" y="5631"/>
                  </a:lnTo>
                  <a:lnTo>
                    <a:pt x="317" y="6068"/>
                  </a:lnTo>
                  <a:lnTo>
                    <a:pt x="238" y="6543"/>
                  </a:lnTo>
                  <a:lnTo>
                    <a:pt x="179" y="7019"/>
                  </a:lnTo>
                  <a:lnTo>
                    <a:pt x="79" y="8031"/>
                  </a:lnTo>
                  <a:lnTo>
                    <a:pt x="20" y="9141"/>
                  </a:lnTo>
                  <a:lnTo>
                    <a:pt x="0" y="10370"/>
                  </a:lnTo>
                  <a:lnTo>
                    <a:pt x="20" y="11620"/>
                  </a:lnTo>
                  <a:lnTo>
                    <a:pt x="79" y="12849"/>
                  </a:lnTo>
                  <a:lnTo>
                    <a:pt x="179" y="14059"/>
                  </a:lnTo>
                  <a:lnTo>
                    <a:pt x="317" y="15268"/>
                  </a:lnTo>
                  <a:lnTo>
                    <a:pt x="496" y="16438"/>
                  </a:lnTo>
                  <a:lnTo>
                    <a:pt x="694" y="17588"/>
                  </a:lnTo>
                  <a:lnTo>
                    <a:pt x="932" y="18718"/>
                  </a:lnTo>
                  <a:lnTo>
                    <a:pt x="1230" y="19829"/>
                  </a:lnTo>
                  <a:lnTo>
                    <a:pt x="1527" y="20899"/>
                  </a:lnTo>
                  <a:lnTo>
                    <a:pt x="1884" y="21950"/>
                  </a:lnTo>
                  <a:lnTo>
                    <a:pt x="2241" y="22962"/>
                  </a:lnTo>
                  <a:lnTo>
                    <a:pt x="2657" y="23953"/>
                  </a:lnTo>
                  <a:lnTo>
                    <a:pt x="3093" y="24905"/>
                  </a:lnTo>
                  <a:lnTo>
                    <a:pt x="3549" y="25837"/>
                  </a:lnTo>
                  <a:lnTo>
                    <a:pt x="4045" y="26709"/>
                  </a:lnTo>
                  <a:lnTo>
                    <a:pt x="4561" y="27562"/>
                  </a:lnTo>
                  <a:lnTo>
                    <a:pt x="5096" y="28355"/>
                  </a:lnTo>
                  <a:lnTo>
                    <a:pt x="5651" y="29128"/>
                  </a:lnTo>
                  <a:lnTo>
                    <a:pt x="6246" y="29842"/>
                  </a:lnTo>
                  <a:lnTo>
                    <a:pt x="6861" y="30516"/>
                  </a:lnTo>
                  <a:lnTo>
                    <a:pt x="7476" y="31151"/>
                  </a:lnTo>
                  <a:lnTo>
                    <a:pt x="7813" y="31448"/>
                  </a:lnTo>
                  <a:lnTo>
                    <a:pt x="8130" y="31746"/>
                  </a:lnTo>
                  <a:lnTo>
                    <a:pt x="8467" y="32023"/>
                  </a:lnTo>
                  <a:lnTo>
                    <a:pt x="8804" y="32281"/>
                  </a:lnTo>
                  <a:lnTo>
                    <a:pt x="9141" y="32539"/>
                  </a:lnTo>
                  <a:lnTo>
                    <a:pt x="9498" y="32777"/>
                  </a:lnTo>
                  <a:lnTo>
                    <a:pt x="9855" y="32995"/>
                  </a:lnTo>
                  <a:lnTo>
                    <a:pt x="10192" y="33213"/>
                  </a:lnTo>
                  <a:lnTo>
                    <a:pt x="10569" y="33411"/>
                  </a:lnTo>
                  <a:lnTo>
                    <a:pt x="10926" y="33590"/>
                  </a:lnTo>
                  <a:lnTo>
                    <a:pt x="11283" y="33748"/>
                  </a:lnTo>
                  <a:lnTo>
                    <a:pt x="11659" y="33907"/>
                  </a:lnTo>
                  <a:lnTo>
                    <a:pt x="12036" y="34066"/>
                  </a:lnTo>
                  <a:lnTo>
                    <a:pt x="12413" y="34185"/>
                  </a:lnTo>
                  <a:lnTo>
                    <a:pt x="12790" y="34304"/>
                  </a:lnTo>
                  <a:lnTo>
                    <a:pt x="13186" y="34403"/>
                  </a:lnTo>
                  <a:lnTo>
                    <a:pt x="13563" y="34482"/>
                  </a:lnTo>
                  <a:lnTo>
                    <a:pt x="13960" y="34561"/>
                  </a:lnTo>
                  <a:lnTo>
                    <a:pt x="14356" y="34601"/>
                  </a:lnTo>
                  <a:lnTo>
                    <a:pt x="14753" y="34641"/>
                  </a:lnTo>
                  <a:lnTo>
                    <a:pt x="15149" y="34680"/>
                  </a:lnTo>
                  <a:lnTo>
                    <a:pt x="15942" y="34680"/>
                  </a:lnTo>
                  <a:lnTo>
                    <a:pt x="16339" y="34641"/>
                  </a:lnTo>
                  <a:lnTo>
                    <a:pt x="16736" y="34601"/>
                  </a:lnTo>
                  <a:lnTo>
                    <a:pt x="17132" y="34561"/>
                  </a:lnTo>
                  <a:lnTo>
                    <a:pt x="17529" y="34482"/>
                  </a:lnTo>
                  <a:lnTo>
                    <a:pt x="17905" y="34403"/>
                  </a:lnTo>
                  <a:lnTo>
                    <a:pt x="18302" y="34304"/>
                  </a:lnTo>
                  <a:lnTo>
                    <a:pt x="18679" y="34185"/>
                  </a:lnTo>
                  <a:lnTo>
                    <a:pt x="19055" y="34066"/>
                  </a:lnTo>
                  <a:lnTo>
                    <a:pt x="19432" y="33907"/>
                  </a:lnTo>
                  <a:lnTo>
                    <a:pt x="19809" y="33748"/>
                  </a:lnTo>
                  <a:lnTo>
                    <a:pt x="20166" y="33590"/>
                  </a:lnTo>
                  <a:lnTo>
                    <a:pt x="20543" y="33411"/>
                  </a:lnTo>
                  <a:lnTo>
                    <a:pt x="20900" y="33213"/>
                  </a:lnTo>
                  <a:lnTo>
                    <a:pt x="21256" y="32995"/>
                  </a:lnTo>
                  <a:lnTo>
                    <a:pt x="21594" y="32777"/>
                  </a:lnTo>
                  <a:lnTo>
                    <a:pt x="21950" y="32539"/>
                  </a:lnTo>
                  <a:lnTo>
                    <a:pt x="22288" y="32281"/>
                  </a:lnTo>
                  <a:lnTo>
                    <a:pt x="22625" y="32023"/>
                  </a:lnTo>
                  <a:lnTo>
                    <a:pt x="22962" y="31746"/>
                  </a:lnTo>
                  <a:lnTo>
                    <a:pt x="23279" y="31448"/>
                  </a:lnTo>
                  <a:lnTo>
                    <a:pt x="23616" y="31151"/>
                  </a:lnTo>
                  <a:lnTo>
                    <a:pt x="24231" y="30516"/>
                  </a:lnTo>
                  <a:lnTo>
                    <a:pt x="24845" y="29842"/>
                  </a:lnTo>
                  <a:lnTo>
                    <a:pt x="25440" y="29128"/>
                  </a:lnTo>
                  <a:lnTo>
                    <a:pt x="25996" y="28355"/>
                  </a:lnTo>
                  <a:lnTo>
                    <a:pt x="26551" y="27562"/>
                  </a:lnTo>
                  <a:lnTo>
                    <a:pt x="27046" y="26709"/>
                  </a:lnTo>
                  <a:lnTo>
                    <a:pt x="27542" y="25837"/>
                  </a:lnTo>
                  <a:lnTo>
                    <a:pt x="27998" y="24905"/>
                  </a:lnTo>
                  <a:lnTo>
                    <a:pt x="28434" y="23953"/>
                  </a:lnTo>
                  <a:lnTo>
                    <a:pt x="28851" y="22962"/>
                  </a:lnTo>
                  <a:lnTo>
                    <a:pt x="29228" y="21950"/>
                  </a:lnTo>
                  <a:lnTo>
                    <a:pt x="29565" y="20899"/>
                  </a:lnTo>
                  <a:lnTo>
                    <a:pt x="29882" y="19829"/>
                  </a:lnTo>
                  <a:lnTo>
                    <a:pt x="30160" y="18718"/>
                  </a:lnTo>
                  <a:lnTo>
                    <a:pt x="30397" y="17588"/>
                  </a:lnTo>
                  <a:lnTo>
                    <a:pt x="30616" y="16438"/>
                  </a:lnTo>
                  <a:lnTo>
                    <a:pt x="30774" y="15268"/>
                  </a:lnTo>
                  <a:lnTo>
                    <a:pt x="30913" y="14059"/>
                  </a:lnTo>
                  <a:lnTo>
                    <a:pt x="31012" y="12849"/>
                  </a:lnTo>
                  <a:lnTo>
                    <a:pt x="31072" y="11620"/>
                  </a:lnTo>
                  <a:lnTo>
                    <a:pt x="31091" y="10370"/>
                  </a:lnTo>
                  <a:lnTo>
                    <a:pt x="31072" y="9141"/>
                  </a:lnTo>
                  <a:lnTo>
                    <a:pt x="31012" y="8031"/>
                  </a:lnTo>
                  <a:lnTo>
                    <a:pt x="30913" y="7019"/>
                  </a:lnTo>
                  <a:lnTo>
                    <a:pt x="30854" y="6543"/>
                  </a:lnTo>
                  <a:lnTo>
                    <a:pt x="30774" y="6068"/>
                  </a:lnTo>
                  <a:lnTo>
                    <a:pt x="30695" y="5631"/>
                  </a:lnTo>
                  <a:lnTo>
                    <a:pt x="30616" y="5235"/>
                  </a:lnTo>
                  <a:lnTo>
                    <a:pt x="30497" y="4838"/>
                  </a:lnTo>
                  <a:lnTo>
                    <a:pt x="30397" y="4461"/>
                  </a:lnTo>
                  <a:lnTo>
                    <a:pt x="30279" y="4105"/>
                  </a:lnTo>
                  <a:lnTo>
                    <a:pt x="30160" y="3767"/>
                  </a:lnTo>
                  <a:lnTo>
                    <a:pt x="30021" y="3430"/>
                  </a:lnTo>
                  <a:lnTo>
                    <a:pt x="29882" y="3133"/>
                  </a:lnTo>
                  <a:lnTo>
                    <a:pt x="29723" y="2855"/>
                  </a:lnTo>
                  <a:lnTo>
                    <a:pt x="29565" y="2578"/>
                  </a:lnTo>
                  <a:lnTo>
                    <a:pt x="29386" y="2340"/>
                  </a:lnTo>
                  <a:lnTo>
                    <a:pt x="29228" y="2102"/>
                  </a:lnTo>
                  <a:lnTo>
                    <a:pt x="29029" y="1884"/>
                  </a:lnTo>
                  <a:lnTo>
                    <a:pt x="28851" y="1666"/>
                  </a:lnTo>
                  <a:lnTo>
                    <a:pt x="28653" y="1487"/>
                  </a:lnTo>
                  <a:lnTo>
                    <a:pt x="28434" y="1309"/>
                  </a:lnTo>
                  <a:lnTo>
                    <a:pt x="28236" y="1150"/>
                  </a:lnTo>
                  <a:lnTo>
                    <a:pt x="27998" y="991"/>
                  </a:lnTo>
                  <a:lnTo>
                    <a:pt x="27780" y="853"/>
                  </a:lnTo>
                  <a:lnTo>
                    <a:pt x="27542" y="734"/>
                  </a:lnTo>
                  <a:lnTo>
                    <a:pt x="27304" y="615"/>
                  </a:lnTo>
                  <a:lnTo>
                    <a:pt x="27046" y="516"/>
                  </a:lnTo>
                  <a:lnTo>
                    <a:pt x="26808" y="416"/>
                  </a:lnTo>
                  <a:lnTo>
                    <a:pt x="26551" y="337"/>
                  </a:lnTo>
                  <a:lnTo>
                    <a:pt x="25996" y="198"/>
                  </a:lnTo>
                  <a:lnTo>
                    <a:pt x="25440" y="119"/>
                  </a:lnTo>
                  <a:lnTo>
                    <a:pt x="24845" y="40"/>
                  </a:lnTo>
                  <a:lnTo>
                    <a:pt x="24231" y="0"/>
                  </a:lnTo>
                  <a:lnTo>
                    <a:pt x="22962" y="0"/>
                  </a:lnTo>
                  <a:lnTo>
                    <a:pt x="22288" y="20"/>
                  </a:lnTo>
                  <a:lnTo>
                    <a:pt x="21594" y="59"/>
                  </a:lnTo>
                  <a:lnTo>
                    <a:pt x="20166" y="159"/>
                  </a:lnTo>
                  <a:lnTo>
                    <a:pt x="18679" y="278"/>
                  </a:lnTo>
                  <a:lnTo>
                    <a:pt x="17132" y="357"/>
                  </a:lnTo>
                  <a:lnTo>
                    <a:pt x="16339" y="377"/>
                  </a:lnTo>
                  <a:lnTo>
                    <a:pt x="15546" y="397"/>
                  </a:lnTo>
                  <a:lnTo>
                    <a:pt x="14753" y="377"/>
                  </a:lnTo>
                  <a:lnTo>
                    <a:pt x="13960" y="357"/>
                  </a:lnTo>
                  <a:lnTo>
                    <a:pt x="12413" y="278"/>
                  </a:lnTo>
                  <a:lnTo>
                    <a:pt x="10926" y="159"/>
                  </a:lnTo>
                  <a:lnTo>
                    <a:pt x="9498" y="59"/>
                  </a:lnTo>
                  <a:lnTo>
                    <a:pt x="8804" y="20"/>
                  </a:lnTo>
                  <a:lnTo>
                    <a:pt x="8130"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74" name="Google Shape;3274;p40"/>
            <p:cNvSpPr/>
            <p:nvPr/>
          </p:nvSpPr>
          <p:spPr>
            <a:xfrm>
              <a:off x="1663575" y="539500"/>
              <a:ext cx="777300" cy="867025"/>
            </a:xfrm>
            <a:custGeom>
              <a:avLst/>
              <a:gdLst/>
              <a:ahLst/>
              <a:cxnLst/>
              <a:rect l="l" t="t" r="r" b="b"/>
              <a:pathLst>
                <a:path w="31092" h="34681" fill="none" extrusionOk="0">
                  <a:moveTo>
                    <a:pt x="31091" y="10370"/>
                  </a:moveTo>
                  <a:lnTo>
                    <a:pt x="31091" y="10370"/>
                  </a:lnTo>
                  <a:lnTo>
                    <a:pt x="31072" y="11620"/>
                  </a:lnTo>
                  <a:lnTo>
                    <a:pt x="31012" y="12849"/>
                  </a:lnTo>
                  <a:lnTo>
                    <a:pt x="30913" y="14059"/>
                  </a:lnTo>
                  <a:lnTo>
                    <a:pt x="30774" y="15268"/>
                  </a:lnTo>
                  <a:lnTo>
                    <a:pt x="30616" y="16438"/>
                  </a:lnTo>
                  <a:lnTo>
                    <a:pt x="30397" y="17588"/>
                  </a:lnTo>
                  <a:lnTo>
                    <a:pt x="30160" y="18718"/>
                  </a:lnTo>
                  <a:lnTo>
                    <a:pt x="29882" y="19829"/>
                  </a:lnTo>
                  <a:lnTo>
                    <a:pt x="29565" y="20899"/>
                  </a:lnTo>
                  <a:lnTo>
                    <a:pt x="29228" y="21950"/>
                  </a:lnTo>
                  <a:lnTo>
                    <a:pt x="28851" y="22962"/>
                  </a:lnTo>
                  <a:lnTo>
                    <a:pt x="28434" y="23953"/>
                  </a:lnTo>
                  <a:lnTo>
                    <a:pt x="27998" y="24905"/>
                  </a:lnTo>
                  <a:lnTo>
                    <a:pt x="27542" y="25837"/>
                  </a:lnTo>
                  <a:lnTo>
                    <a:pt x="27046" y="26709"/>
                  </a:lnTo>
                  <a:lnTo>
                    <a:pt x="26551" y="27562"/>
                  </a:lnTo>
                  <a:lnTo>
                    <a:pt x="25996" y="28355"/>
                  </a:lnTo>
                  <a:lnTo>
                    <a:pt x="25440" y="29128"/>
                  </a:lnTo>
                  <a:lnTo>
                    <a:pt x="24845" y="29842"/>
                  </a:lnTo>
                  <a:lnTo>
                    <a:pt x="24231" y="30516"/>
                  </a:lnTo>
                  <a:lnTo>
                    <a:pt x="23616" y="31151"/>
                  </a:lnTo>
                  <a:lnTo>
                    <a:pt x="23279" y="31448"/>
                  </a:lnTo>
                  <a:lnTo>
                    <a:pt x="22962" y="31746"/>
                  </a:lnTo>
                  <a:lnTo>
                    <a:pt x="22625" y="32023"/>
                  </a:lnTo>
                  <a:lnTo>
                    <a:pt x="22288" y="32281"/>
                  </a:lnTo>
                  <a:lnTo>
                    <a:pt x="21950" y="32539"/>
                  </a:lnTo>
                  <a:lnTo>
                    <a:pt x="21594" y="32777"/>
                  </a:lnTo>
                  <a:lnTo>
                    <a:pt x="21256" y="32995"/>
                  </a:lnTo>
                  <a:lnTo>
                    <a:pt x="20900" y="33213"/>
                  </a:lnTo>
                  <a:lnTo>
                    <a:pt x="20543" y="33411"/>
                  </a:lnTo>
                  <a:lnTo>
                    <a:pt x="20166" y="33590"/>
                  </a:lnTo>
                  <a:lnTo>
                    <a:pt x="19809" y="33748"/>
                  </a:lnTo>
                  <a:lnTo>
                    <a:pt x="19432" y="33907"/>
                  </a:lnTo>
                  <a:lnTo>
                    <a:pt x="19055" y="34066"/>
                  </a:lnTo>
                  <a:lnTo>
                    <a:pt x="18679" y="34185"/>
                  </a:lnTo>
                  <a:lnTo>
                    <a:pt x="18302" y="34304"/>
                  </a:lnTo>
                  <a:lnTo>
                    <a:pt x="17905" y="34403"/>
                  </a:lnTo>
                  <a:lnTo>
                    <a:pt x="17529" y="34482"/>
                  </a:lnTo>
                  <a:lnTo>
                    <a:pt x="17132" y="34561"/>
                  </a:lnTo>
                  <a:lnTo>
                    <a:pt x="16736" y="34601"/>
                  </a:lnTo>
                  <a:lnTo>
                    <a:pt x="16339" y="34641"/>
                  </a:lnTo>
                  <a:lnTo>
                    <a:pt x="15942" y="34680"/>
                  </a:lnTo>
                  <a:lnTo>
                    <a:pt x="15546" y="34680"/>
                  </a:lnTo>
                  <a:lnTo>
                    <a:pt x="15546" y="34680"/>
                  </a:lnTo>
                  <a:lnTo>
                    <a:pt x="15149" y="34680"/>
                  </a:lnTo>
                  <a:lnTo>
                    <a:pt x="14753" y="34641"/>
                  </a:lnTo>
                  <a:lnTo>
                    <a:pt x="14356" y="34601"/>
                  </a:lnTo>
                  <a:lnTo>
                    <a:pt x="13960" y="34561"/>
                  </a:lnTo>
                  <a:lnTo>
                    <a:pt x="13563" y="34482"/>
                  </a:lnTo>
                  <a:lnTo>
                    <a:pt x="13186" y="34403"/>
                  </a:lnTo>
                  <a:lnTo>
                    <a:pt x="12790" y="34304"/>
                  </a:lnTo>
                  <a:lnTo>
                    <a:pt x="12413" y="34185"/>
                  </a:lnTo>
                  <a:lnTo>
                    <a:pt x="12036" y="34066"/>
                  </a:lnTo>
                  <a:lnTo>
                    <a:pt x="11659" y="33907"/>
                  </a:lnTo>
                  <a:lnTo>
                    <a:pt x="11283" y="33748"/>
                  </a:lnTo>
                  <a:lnTo>
                    <a:pt x="10926" y="33590"/>
                  </a:lnTo>
                  <a:lnTo>
                    <a:pt x="10569" y="33411"/>
                  </a:lnTo>
                  <a:lnTo>
                    <a:pt x="10192" y="33213"/>
                  </a:lnTo>
                  <a:lnTo>
                    <a:pt x="9855" y="32995"/>
                  </a:lnTo>
                  <a:lnTo>
                    <a:pt x="9498" y="32777"/>
                  </a:lnTo>
                  <a:lnTo>
                    <a:pt x="9141" y="32539"/>
                  </a:lnTo>
                  <a:lnTo>
                    <a:pt x="8804" y="32281"/>
                  </a:lnTo>
                  <a:lnTo>
                    <a:pt x="8467" y="32023"/>
                  </a:lnTo>
                  <a:lnTo>
                    <a:pt x="8130" y="31746"/>
                  </a:lnTo>
                  <a:lnTo>
                    <a:pt x="7813" y="31448"/>
                  </a:lnTo>
                  <a:lnTo>
                    <a:pt x="7476" y="31151"/>
                  </a:lnTo>
                  <a:lnTo>
                    <a:pt x="6861" y="30516"/>
                  </a:lnTo>
                  <a:lnTo>
                    <a:pt x="6246" y="29842"/>
                  </a:lnTo>
                  <a:lnTo>
                    <a:pt x="5651" y="29128"/>
                  </a:lnTo>
                  <a:lnTo>
                    <a:pt x="5096" y="28355"/>
                  </a:lnTo>
                  <a:lnTo>
                    <a:pt x="4561" y="27562"/>
                  </a:lnTo>
                  <a:lnTo>
                    <a:pt x="4045" y="26709"/>
                  </a:lnTo>
                  <a:lnTo>
                    <a:pt x="3549" y="25837"/>
                  </a:lnTo>
                  <a:lnTo>
                    <a:pt x="3093" y="24905"/>
                  </a:lnTo>
                  <a:lnTo>
                    <a:pt x="2657" y="23953"/>
                  </a:lnTo>
                  <a:lnTo>
                    <a:pt x="2241" y="22962"/>
                  </a:lnTo>
                  <a:lnTo>
                    <a:pt x="1884" y="21950"/>
                  </a:lnTo>
                  <a:lnTo>
                    <a:pt x="1527" y="20899"/>
                  </a:lnTo>
                  <a:lnTo>
                    <a:pt x="1230" y="19829"/>
                  </a:lnTo>
                  <a:lnTo>
                    <a:pt x="932" y="18718"/>
                  </a:lnTo>
                  <a:lnTo>
                    <a:pt x="694" y="17588"/>
                  </a:lnTo>
                  <a:lnTo>
                    <a:pt x="496" y="16438"/>
                  </a:lnTo>
                  <a:lnTo>
                    <a:pt x="317" y="15268"/>
                  </a:lnTo>
                  <a:lnTo>
                    <a:pt x="179" y="14059"/>
                  </a:lnTo>
                  <a:lnTo>
                    <a:pt x="79" y="12849"/>
                  </a:lnTo>
                  <a:lnTo>
                    <a:pt x="20" y="11620"/>
                  </a:lnTo>
                  <a:lnTo>
                    <a:pt x="0" y="10370"/>
                  </a:lnTo>
                  <a:lnTo>
                    <a:pt x="0" y="10370"/>
                  </a:lnTo>
                  <a:lnTo>
                    <a:pt x="20" y="9141"/>
                  </a:lnTo>
                  <a:lnTo>
                    <a:pt x="79" y="8031"/>
                  </a:lnTo>
                  <a:lnTo>
                    <a:pt x="179" y="7019"/>
                  </a:lnTo>
                  <a:lnTo>
                    <a:pt x="238" y="6543"/>
                  </a:lnTo>
                  <a:lnTo>
                    <a:pt x="317" y="6068"/>
                  </a:lnTo>
                  <a:lnTo>
                    <a:pt x="397" y="5631"/>
                  </a:lnTo>
                  <a:lnTo>
                    <a:pt x="496" y="5235"/>
                  </a:lnTo>
                  <a:lnTo>
                    <a:pt x="595" y="4838"/>
                  </a:lnTo>
                  <a:lnTo>
                    <a:pt x="694" y="4461"/>
                  </a:lnTo>
                  <a:lnTo>
                    <a:pt x="813" y="4105"/>
                  </a:lnTo>
                  <a:lnTo>
                    <a:pt x="932" y="3767"/>
                  </a:lnTo>
                  <a:lnTo>
                    <a:pt x="1071" y="3430"/>
                  </a:lnTo>
                  <a:lnTo>
                    <a:pt x="1230" y="3133"/>
                  </a:lnTo>
                  <a:lnTo>
                    <a:pt x="1368" y="2855"/>
                  </a:lnTo>
                  <a:lnTo>
                    <a:pt x="1527" y="2578"/>
                  </a:lnTo>
                  <a:lnTo>
                    <a:pt x="1705" y="2340"/>
                  </a:lnTo>
                  <a:lnTo>
                    <a:pt x="1884" y="2102"/>
                  </a:lnTo>
                  <a:lnTo>
                    <a:pt x="2062" y="1884"/>
                  </a:lnTo>
                  <a:lnTo>
                    <a:pt x="2241" y="1666"/>
                  </a:lnTo>
                  <a:lnTo>
                    <a:pt x="2439" y="1487"/>
                  </a:lnTo>
                  <a:lnTo>
                    <a:pt x="2657" y="1309"/>
                  </a:lnTo>
                  <a:lnTo>
                    <a:pt x="2875" y="1150"/>
                  </a:lnTo>
                  <a:lnTo>
                    <a:pt x="3093" y="991"/>
                  </a:lnTo>
                  <a:lnTo>
                    <a:pt x="3312" y="853"/>
                  </a:lnTo>
                  <a:lnTo>
                    <a:pt x="3549" y="734"/>
                  </a:lnTo>
                  <a:lnTo>
                    <a:pt x="3787" y="615"/>
                  </a:lnTo>
                  <a:lnTo>
                    <a:pt x="4045" y="516"/>
                  </a:lnTo>
                  <a:lnTo>
                    <a:pt x="4283" y="416"/>
                  </a:lnTo>
                  <a:lnTo>
                    <a:pt x="4561" y="337"/>
                  </a:lnTo>
                  <a:lnTo>
                    <a:pt x="5096" y="198"/>
                  </a:lnTo>
                  <a:lnTo>
                    <a:pt x="5651" y="119"/>
                  </a:lnTo>
                  <a:lnTo>
                    <a:pt x="6246" y="40"/>
                  </a:lnTo>
                  <a:lnTo>
                    <a:pt x="6861" y="0"/>
                  </a:lnTo>
                  <a:lnTo>
                    <a:pt x="7476" y="0"/>
                  </a:lnTo>
                  <a:lnTo>
                    <a:pt x="8130" y="0"/>
                  </a:lnTo>
                  <a:lnTo>
                    <a:pt x="8804" y="20"/>
                  </a:lnTo>
                  <a:lnTo>
                    <a:pt x="9498" y="59"/>
                  </a:lnTo>
                  <a:lnTo>
                    <a:pt x="10926" y="159"/>
                  </a:lnTo>
                  <a:lnTo>
                    <a:pt x="12413" y="278"/>
                  </a:lnTo>
                  <a:lnTo>
                    <a:pt x="13960" y="357"/>
                  </a:lnTo>
                  <a:lnTo>
                    <a:pt x="14753" y="377"/>
                  </a:lnTo>
                  <a:lnTo>
                    <a:pt x="15546" y="397"/>
                  </a:lnTo>
                  <a:lnTo>
                    <a:pt x="15546" y="397"/>
                  </a:lnTo>
                  <a:lnTo>
                    <a:pt x="16339" y="377"/>
                  </a:lnTo>
                  <a:lnTo>
                    <a:pt x="17132" y="357"/>
                  </a:lnTo>
                  <a:lnTo>
                    <a:pt x="18679" y="278"/>
                  </a:lnTo>
                  <a:lnTo>
                    <a:pt x="20166" y="159"/>
                  </a:lnTo>
                  <a:lnTo>
                    <a:pt x="21594" y="59"/>
                  </a:lnTo>
                  <a:lnTo>
                    <a:pt x="22288" y="20"/>
                  </a:lnTo>
                  <a:lnTo>
                    <a:pt x="22962" y="0"/>
                  </a:lnTo>
                  <a:lnTo>
                    <a:pt x="23616" y="0"/>
                  </a:lnTo>
                  <a:lnTo>
                    <a:pt x="24231" y="0"/>
                  </a:lnTo>
                  <a:lnTo>
                    <a:pt x="24845" y="40"/>
                  </a:lnTo>
                  <a:lnTo>
                    <a:pt x="25440" y="119"/>
                  </a:lnTo>
                  <a:lnTo>
                    <a:pt x="25996" y="198"/>
                  </a:lnTo>
                  <a:lnTo>
                    <a:pt x="26551" y="337"/>
                  </a:lnTo>
                  <a:lnTo>
                    <a:pt x="26808" y="416"/>
                  </a:lnTo>
                  <a:lnTo>
                    <a:pt x="27046" y="516"/>
                  </a:lnTo>
                  <a:lnTo>
                    <a:pt x="27304" y="615"/>
                  </a:lnTo>
                  <a:lnTo>
                    <a:pt x="27542" y="734"/>
                  </a:lnTo>
                  <a:lnTo>
                    <a:pt x="27780" y="853"/>
                  </a:lnTo>
                  <a:lnTo>
                    <a:pt x="27998" y="991"/>
                  </a:lnTo>
                  <a:lnTo>
                    <a:pt x="28236" y="1150"/>
                  </a:lnTo>
                  <a:lnTo>
                    <a:pt x="28434" y="1309"/>
                  </a:lnTo>
                  <a:lnTo>
                    <a:pt x="28653" y="1487"/>
                  </a:lnTo>
                  <a:lnTo>
                    <a:pt x="28851" y="1666"/>
                  </a:lnTo>
                  <a:lnTo>
                    <a:pt x="29029" y="1884"/>
                  </a:lnTo>
                  <a:lnTo>
                    <a:pt x="29228" y="2102"/>
                  </a:lnTo>
                  <a:lnTo>
                    <a:pt x="29386" y="2340"/>
                  </a:lnTo>
                  <a:lnTo>
                    <a:pt x="29565" y="2578"/>
                  </a:lnTo>
                  <a:lnTo>
                    <a:pt x="29723" y="2855"/>
                  </a:lnTo>
                  <a:lnTo>
                    <a:pt x="29882" y="3133"/>
                  </a:lnTo>
                  <a:lnTo>
                    <a:pt x="30021" y="3430"/>
                  </a:lnTo>
                  <a:lnTo>
                    <a:pt x="30160" y="3767"/>
                  </a:lnTo>
                  <a:lnTo>
                    <a:pt x="30279" y="4105"/>
                  </a:lnTo>
                  <a:lnTo>
                    <a:pt x="30397" y="4461"/>
                  </a:lnTo>
                  <a:lnTo>
                    <a:pt x="30497" y="4838"/>
                  </a:lnTo>
                  <a:lnTo>
                    <a:pt x="30616" y="5235"/>
                  </a:lnTo>
                  <a:lnTo>
                    <a:pt x="30695" y="5631"/>
                  </a:lnTo>
                  <a:lnTo>
                    <a:pt x="30774" y="6068"/>
                  </a:lnTo>
                  <a:lnTo>
                    <a:pt x="30854" y="6543"/>
                  </a:lnTo>
                  <a:lnTo>
                    <a:pt x="30913" y="7019"/>
                  </a:lnTo>
                  <a:lnTo>
                    <a:pt x="31012" y="8031"/>
                  </a:lnTo>
                  <a:lnTo>
                    <a:pt x="31072" y="9141"/>
                  </a:lnTo>
                  <a:lnTo>
                    <a:pt x="31091" y="1037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75" name="Google Shape;3275;p40"/>
            <p:cNvSpPr/>
            <p:nvPr/>
          </p:nvSpPr>
          <p:spPr>
            <a:xfrm>
              <a:off x="1663575" y="539500"/>
              <a:ext cx="388650" cy="867025"/>
            </a:xfrm>
            <a:custGeom>
              <a:avLst/>
              <a:gdLst/>
              <a:ahLst/>
              <a:cxnLst/>
              <a:rect l="l" t="t" r="r" b="b"/>
              <a:pathLst>
                <a:path w="15546" h="34681" extrusionOk="0">
                  <a:moveTo>
                    <a:pt x="6861" y="0"/>
                  </a:moveTo>
                  <a:lnTo>
                    <a:pt x="6246" y="40"/>
                  </a:lnTo>
                  <a:lnTo>
                    <a:pt x="5651" y="119"/>
                  </a:lnTo>
                  <a:lnTo>
                    <a:pt x="5096" y="198"/>
                  </a:lnTo>
                  <a:lnTo>
                    <a:pt x="4561" y="337"/>
                  </a:lnTo>
                  <a:lnTo>
                    <a:pt x="4283" y="416"/>
                  </a:lnTo>
                  <a:lnTo>
                    <a:pt x="4045" y="516"/>
                  </a:lnTo>
                  <a:lnTo>
                    <a:pt x="3787" y="615"/>
                  </a:lnTo>
                  <a:lnTo>
                    <a:pt x="3549" y="734"/>
                  </a:lnTo>
                  <a:lnTo>
                    <a:pt x="3312" y="853"/>
                  </a:lnTo>
                  <a:lnTo>
                    <a:pt x="3093" y="991"/>
                  </a:lnTo>
                  <a:lnTo>
                    <a:pt x="2875" y="1150"/>
                  </a:lnTo>
                  <a:lnTo>
                    <a:pt x="2657" y="1309"/>
                  </a:lnTo>
                  <a:lnTo>
                    <a:pt x="2439" y="1487"/>
                  </a:lnTo>
                  <a:lnTo>
                    <a:pt x="2241" y="1666"/>
                  </a:lnTo>
                  <a:lnTo>
                    <a:pt x="2062" y="1884"/>
                  </a:lnTo>
                  <a:lnTo>
                    <a:pt x="1884" y="2102"/>
                  </a:lnTo>
                  <a:lnTo>
                    <a:pt x="1705" y="2340"/>
                  </a:lnTo>
                  <a:lnTo>
                    <a:pt x="1527" y="2578"/>
                  </a:lnTo>
                  <a:lnTo>
                    <a:pt x="1368" y="2855"/>
                  </a:lnTo>
                  <a:lnTo>
                    <a:pt x="1230" y="3133"/>
                  </a:lnTo>
                  <a:lnTo>
                    <a:pt x="1071" y="3430"/>
                  </a:lnTo>
                  <a:lnTo>
                    <a:pt x="932" y="3767"/>
                  </a:lnTo>
                  <a:lnTo>
                    <a:pt x="813" y="4105"/>
                  </a:lnTo>
                  <a:lnTo>
                    <a:pt x="694" y="4461"/>
                  </a:lnTo>
                  <a:lnTo>
                    <a:pt x="595" y="4838"/>
                  </a:lnTo>
                  <a:lnTo>
                    <a:pt x="496" y="5235"/>
                  </a:lnTo>
                  <a:lnTo>
                    <a:pt x="397" y="5631"/>
                  </a:lnTo>
                  <a:lnTo>
                    <a:pt x="317" y="6068"/>
                  </a:lnTo>
                  <a:lnTo>
                    <a:pt x="238" y="6543"/>
                  </a:lnTo>
                  <a:lnTo>
                    <a:pt x="179" y="7019"/>
                  </a:lnTo>
                  <a:lnTo>
                    <a:pt x="79" y="8031"/>
                  </a:lnTo>
                  <a:lnTo>
                    <a:pt x="20" y="9141"/>
                  </a:lnTo>
                  <a:lnTo>
                    <a:pt x="0" y="10370"/>
                  </a:lnTo>
                  <a:lnTo>
                    <a:pt x="20" y="11620"/>
                  </a:lnTo>
                  <a:lnTo>
                    <a:pt x="79" y="12849"/>
                  </a:lnTo>
                  <a:lnTo>
                    <a:pt x="179" y="14059"/>
                  </a:lnTo>
                  <a:lnTo>
                    <a:pt x="317" y="15268"/>
                  </a:lnTo>
                  <a:lnTo>
                    <a:pt x="496" y="16438"/>
                  </a:lnTo>
                  <a:lnTo>
                    <a:pt x="694" y="17588"/>
                  </a:lnTo>
                  <a:lnTo>
                    <a:pt x="932" y="18718"/>
                  </a:lnTo>
                  <a:lnTo>
                    <a:pt x="1230" y="19829"/>
                  </a:lnTo>
                  <a:lnTo>
                    <a:pt x="1527" y="20899"/>
                  </a:lnTo>
                  <a:lnTo>
                    <a:pt x="1884" y="21950"/>
                  </a:lnTo>
                  <a:lnTo>
                    <a:pt x="2241" y="22962"/>
                  </a:lnTo>
                  <a:lnTo>
                    <a:pt x="2657" y="23953"/>
                  </a:lnTo>
                  <a:lnTo>
                    <a:pt x="3093" y="24905"/>
                  </a:lnTo>
                  <a:lnTo>
                    <a:pt x="3549" y="25837"/>
                  </a:lnTo>
                  <a:lnTo>
                    <a:pt x="4045" y="26709"/>
                  </a:lnTo>
                  <a:lnTo>
                    <a:pt x="4561" y="27562"/>
                  </a:lnTo>
                  <a:lnTo>
                    <a:pt x="5096" y="28355"/>
                  </a:lnTo>
                  <a:lnTo>
                    <a:pt x="5651" y="29128"/>
                  </a:lnTo>
                  <a:lnTo>
                    <a:pt x="6246" y="29842"/>
                  </a:lnTo>
                  <a:lnTo>
                    <a:pt x="6861" y="30516"/>
                  </a:lnTo>
                  <a:lnTo>
                    <a:pt x="7476" y="31151"/>
                  </a:lnTo>
                  <a:lnTo>
                    <a:pt x="7813" y="31448"/>
                  </a:lnTo>
                  <a:lnTo>
                    <a:pt x="8130" y="31746"/>
                  </a:lnTo>
                  <a:lnTo>
                    <a:pt x="8467" y="32023"/>
                  </a:lnTo>
                  <a:lnTo>
                    <a:pt x="8804" y="32281"/>
                  </a:lnTo>
                  <a:lnTo>
                    <a:pt x="9141" y="32539"/>
                  </a:lnTo>
                  <a:lnTo>
                    <a:pt x="9498" y="32777"/>
                  </a:lnTo>
                  <a:lnTo>
                    <a:pt x="9855" y="32995"/>
                  </a:lnTo>
                  <a:lnTo>
                    <a:pt x="10192" y="33213"/>
                  </a:lnTo>
                  <a:lnTo>
                    <a:pt x="10569" y="33411"/>
                  </a:lnTo>
                  <a:lnTo>
                    <a:pt x="10926" y="33590"/>
                  </a:lnTo>
                  <a:lnTo>
                    <a:pt x="11283" y="33748"/>
                  </a:lnTo>
                  <a:lnTo>
                    <a:pt x="11659" y="33907"/>
                  </a:lnTo>
                  <a:lnTo>
                    <a:pt x="12036" y="34066"/>
                  </a:lnTo>
                  <a:lnTo>
                    <a:pt x="12413" y="34185"/>
                  </a:lnTo>
                  <a:lnTo>
                    <a:pt x="12790" y="34304"/>
                  </a:lnTo>
                  <a:lnTo>
                    <a:pt x="13186" y="34403"/>
                  </a:lnTo>
                  <a:lnTo>
                    <a:pt x="13563" y="34482"/>
                  </a:lnTo>
                  <a:lnTo>
                    <a:pt x="13960" y="34561"/>
                  </a:lnTo>
                  <a:lnTo>
                    <a:pt x="14356" y="34601"/>
                  </a:lnTo>
                  <a:lnTo>
                    <a:pt x="14753" y="34641"/>
                  </a:lnTo>
                  <a:lnTo>
                    <a:pt x="15149" y="34680"/>
                  </a:lnTo>
                  <a:lnTo>
                    <a:pt x="15546" y="34680"/>
                  </a:lnTo>
                  <a:lnTo>
                    <a:pt x="15546" y="397"/>
                  </a:lnTo>
                  <a:lnTo>
                    <a:pt x="14753" y="377"/>
                  </a:lnTo>
                  <a:lnTo>
                    <a:pt x="13960" y="357"/>
                  </a:lnTo>
                  <a:lnTo>
                    <a:pt x="12413" y="278"/>
                  </a:lnTo>
                  <a:lnTo>
                    <a:pt x="10926" y="159"/>
                  </a:lnTo>
                  <a:lnTo>
                    <a:pt x="9498" y="59"/>
                  </a:lnTo>
                  <a:lnTo>
                    <a:pt x="8804" y="20"/>
                  </a:lnTo>
                  <a:lnTo>
                    <a:pt x="8130" y="0"/>
                  </a:lnTo>
                  <a:close/>
                </a:path>
              </a:pathLst>
            </a:custGeom>
            <a:solidFill>
              <a:srgbClr val="3D3D3D">
                <a:alpha val="128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76" name="Google Shape;3276;p40"/>
            <p:cNvSpPr/>
            <p:nvPr/>
          </p:nvSpPr>
          <p:spPr>
            <a:xfrm>
              <a:off x="1663575" y="539500"/>
              <a:ext cx="388650" cy="867025"/>
            </a:xfrm>
            <a:custGeom>
              <a:avLst/>
              <a:gdLst/>
              <a:ahLst/>
              <a:cxnLst/>
              <a:rect l="l" t="t" r="r" b="b"/>
              <a:pathLst>
                <a:path w="15546" h="34681" fill="none" extrusionOk="0">
                  <a:moveTo>
                    <a:pt x="15546" y="34680"/>
                  </a:moveTo>
                  <a:lnTo>
                    <a:pt x="15546" y="34680"/>
                  </a:lnTo>
                  <a:lnTo>
                    <a:pt x="15149" y="34680"/>
                  </a:lnTo>
                  <a:lnTo>
                    <a:pt x="14753" y="34641"/>
                  </a:lnTo>
                  <a:lnTo>
                    <a:pt x="14356" y="34601"/>
                  </a:lnTo>
                  <a:lnTo>
                    <a:pt x="13960" y="34561"/>
                  </a:lnTo>
                  <a:lnTo>
                    <a:pt x="13563" y="34482"/>
                  </a:lnTo>
                  <a:lnTo>
                    <a:pt x="13186" y="34403"/>
                  </a:lnTo>
                  <a:lnTo>
                    <a:pt x="12790" y="34304"/>
                  </a:lnTo>
                  <a:lnTo>
                    <a:pt x="12413" y="34185"/>
                  </a:lnTo>
                  <a:lnTo>
                    <a:pt x="12036" y="34066"/>
                  </a:lnTo>
                  <a:lnTo>
                    <a:pt x="11659" y="33907"/>
                  </a:lnTo>
                  <a:lnTo>
                    <a:pt x="11283" y="33748"/>
                  </a:lnTo>
                  <a:lnTo>
                    <a:pt x="10926" y="33590"/>
                  </a:lnTo>
                  <a:lnTo>
                    <a:pt x="10569" y="33411"/>
                  </a:lnTo>
                  <a:lnTo>
                    <a:pt x="10192" y="33213"/>
                  </a:lnTo>
                  <a:lnTo>
                    <a:pt x="9855" y="32995"/>
                  </a:lnTo>
                  <a:lnTo>
                    <a:pt x="9498" y="32777"/>
                  </a:lnTo>
                  <a:lnTo>
                    <a:pt x="9141" y="32539"/>
                  </a:lnTo>
                  <a:lnTo>
                    <a:pt x="8804" y="32281"/>
                  </a:lnTo>
                  <a:lnTo>
                    <a:pt x="8467" y="32023"/>
                  </a:lnTo>
                  <a:lnTo>
                    <a:pt x="8130" y="31746"/>
                  </a:lnTo>
                  <a:lnTo>
                    <a:pt x="7813" y="31448"/>
                  </a:lnTo>
                  <a:lnTo>
                    <a:pt x="7476" y="31151"/>
                  </a:lnTo>
                  <a:lnTo>
                    <a:pt x="6861" y="30516"/>
                  </a:lnTo>
                  <a:lnTo>
                    <a:pt x="6246" y="29842"/>
                  </a:lnTo>
                  <a:lnTo>
                    <a:pt x="5651" y="29128"/>
                  </a:lnTo>
                  <a:lnTo>
                    <a:pt x="5096" y="28355"/>
                  </a:lnTo>
                  <a:lnTo>
                    <a:pt x="4561" y="27562"/>
                  </a:lnTo>
                  <a:lnTo>
                    <a:pt x="4045" y="26709"/>
                  </a:lnTo>
                  <a:lnTo>
                    <a:pt x="3549" y="25837"/>
                  </a:lnTo>
                  <a:lnTo>
                    <a:pt x="3093" y="24905"/>
                  </a:lnTo>
                  <a:lnTo>
                    <a:pt x="2657" y="23953"/>
                  </a:lnTo>
                  <a:lnTo>
                    <a:pt x="2241" y="22962"/>
                  </a:lnTo>
                  <a:lnTo>
                    <a:pt x="1884" y="21950"/>
                  </a:lnTo>
                  <a:lnTo>
                    <a:pt x="1527" y="20899"/>
                  </a:lnTo>
                  <a:lnTo>
                    <a:pt x="1230" y="19829"/>
                  </a:lnTo>
                  <a:lnTo>
                    <a:pt x="932" y="18718"/>
                  </a:lnTo>
                  <a:lnTo>
                    <a:pt x="694" y="17588"/>
                  </a:lnTo>
                  <a:lnTo>
                    <a:pt x="496" y="16438"/>
                  </a:lnTo>
                  <a:lnTo>
                    <a:pt x="317" y="15268"/>
                  </a:lnTo>
                  <a:lnTo>
                    <a:pt x="179" y="14059"/>
                  </a:lnTo>
                  <a:lnTo>
                    <a:pt x="79" y="12849"/>
                  </a:lnTo>
                  <a:lnTo>
                    <a:pt x="20" y="11620"/>
                  </a:lnTo>
                  <a:lnTo>
                    <a:pt x="0" y="10370"/>
                  </a:lnTo>
                  <a:lnTo>
                    <a:pt x="0" y="10370"/>
                  </a:lnTo>
                  <a:lnTo>
                    <a:pt x="20" y="9141"/>
                  </a:lnTo>
                  <a:lnTo>
                    <a:pt x="79" y="8031"/>
                  </a:lnTo>
                  <a:lnTo>
                    <a:pt x="179" y="7019"/>
                  </a:lnTo>
                  <a:lnTo>
                    <a:pt x="238" y="6543"/>
                  </a:lnTo>
                  <a:lnTo>
                    <a:pt x="317" y="6068"/>
                  </a:lnTo>
                  <a:lnTo>
                    <a:pt x="397" y="5631"/>
                  </a:lnTo>
                  <a:lnTo>
                    <a:pt x="496" y="5235"/>
                  </a:lnTo>
                  <a:lnTo>
                    <a:pt x="595" y="4838"/>
                  </a:lnTo>
                  <a:lnTo>
                    <a:pt x="694" y="4461"/>
                  </a:lnTo>
                  <a:lnTo>
                    <a:pt x="813" y="4105"/>
                  </a:lnTo>
                  <a:lnTo>
                    <a:pt x="932" y="3767"/>
                  </a:lnTo>
                  <a:lnTo>
                    <a:pt x="1071" y="3430"/>
                  </a:lnTo>
                  <a:lnTo>
                    <a:pt x="1230" y="3133"/>
                  </a:lnTo>
                  <a:lnTo>
                    <a:pt x="1368" y="2855"/>
                  </a:lnTo>
                  <a:lnTo>
                    <a:pt x="1527" y="2578"/>
                  </a:lnTo>
                  <a:lnTo>
                    <a:pt x="1705" y="2340"/>
                  </a:lnTo>
                  <a:lnTo>
                    <a:pt x="1884" y="2102"/>
                  </a:lnTo>
                  <a:lnTo>
                    <a:pt x="2062" y="1884"/>
                  </a:lnTo>
                  <a:lnTo>
                    <a:pt x="2241" y="1666"/>
                  </a:lnTo>
                  <a:lnTo>
                    <a:pt x="2439" y="1487"/>
                  </a:lnTo>
                  <a:lnTo>
                    <a:pt x="2657" y="1309"/>
                  </a:lnTo>
                  <a:lnTo>
                    <a:pt x="2875" y="1150"/>
                  </a:lnTo>
                  <a:lnTo>
                    <a:pt x="3093" y="991"/>
                  </a:lnTo>
                  <a:lnTo>
                    <a:pt x="3312" y="853"/>
                  </a:lnTo>
                  <a:lnTo>
                    <a:pt x="3549" y="734"/>
                  </a:lnTo>
                  <a:lnTo>
                    <a:pt x="3787" y="615"/>
                  </a:lnTo>
                  <a:lnTo>
                    <a:pt x="4045" y="516"/>
                  </a:lnTo>
                  <a:lnTo>
                    <a:pt x="4283" y="416"/>
                  </a:lnTo>
                  <a:lnTo>
                    <a:pt x="4561" y="337"/>
                  </a:lnTo>
                  <a:lnTo>
                    <a:pt x="5096" y="198"/>
                  </a:lnTo>
                  <a:lnTo>
                    <a:pt x="5651" y="119"/>
                  </a:lnTo>
                  <a:lnTo>
                    <a:pt x="6246" y="40"/>
                  </a:lnTo>
                  <a:lnTo>
                    <a:pt x="6861" y="0"/>
                  </a:lnTo>
                  <a:lnTo>
                    <a:pt x="7476" y="0"/>
                  </a:lnTo>
                  <a:lnTo>
                    <a:pt x="8130" y="0"/>
                  </a:lnTo>
                  <a:lnTo>
                    <a:pt x="8804" y="20"/>
                  </a:lnTo>
                  <a:lnTo>
                    <a:pt x="9498" y="59"/>
                  </a:lnTo>
                  <a:lnTo>
                    <a:pt x="10926" y="159"/>
                  </a:lnTo>
                  <a:lnTo>
                    <a:pt x="12413" y="278"/>
                  </a:lnTo>
                  <a:lnTo>
                    <a:pt x="13960" y="357"/>
                  </a:lnTo>
                  <a:lnTo>
                    <a:pt x="14753" y="377"/>
                  </a:lnTo>
                  <a:lnTo>
                    <a:pt x="15546" y="397"/>
                  </a:lnTo>
                  <a:lnTo>
                    <a:pt x="15546" y="3468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77" name="Google Shape;3277;p40"/>
            <p:cNvSpPr/>
            <p:nvPr/>
          </p:nvSpPr>
          <p:spPr>
            <a:xfrm>
              <a:off x="1769650" y="825025"/>
              <a:ext cx="216150" cy="79825"/>
            </a:xfrm>
            <a:custGeom>
              <a:avLst/>
              <a:gdLst/>
              <a:ahLst/>
              <a:cxnLst/>
              <a:rect l="l" t="t" r="r" b="b"/>
              <a:pathLst>
                <a:path w="8646" h="3193" extrusionOk="0">
                  <a:moveTo>
                    <a:pt x="4323" y="0"/>
                  </a:moveTo>
                  <a:lnTo>
                    <a:pt x="3887" y="20"/>
                  </a:lnTo>
                  <a:lnTo>
                    <a:pt x="3451" y="80"/>
                  </a:lnTo>
                  <a:lnTo>
                    <a:pt x="3034" y="139"/>
                  </a:lnTo>
                  <a:lnTo>
                    <a:pt x="2638" y="258"/>
                  </a:lnTo>
                  <a:lnTo>
                    <a:pt x="2261" y="377"/>
                  </a:lnTo>
                  <a:lnTo>
                    <a:pt x="1904" y="536"/>
                  </a:lnTo>
                  <a:lnTo>
                    <a:pt x="1587" y="694"/>
                  </a:lnTo>
                  <a:lnTo>
                    <a:pt x="1270" y="873"/>
                  </a:lnTo>
                  <a:lnTo>
                    <a:pt x="992" y="1051"/>
                  </a:lnTo>
                  <a:lnTo>
                    <a:pt x="754" y="1250"/>
                  </a:lnTo>
                  <a:lnTo>
                    <a:pt x="536" y="1448"/>
                  </a:lnTo>
                  <a:lnTo>
                    <a:pt x="338" y="1646"/>
                  </a:lnTo>
                  <a:lnTo>
                    <a:pt x="199" y="1844"/>
                  </a:lnTo>
                  <a:lnTo>
                    <a:pt x="100" y="2043"/>
                  </a:lnTo>
                  <a:lnTo>
                    <a:pt x="20" y="2221"/>
                  </a:lnTo>
                  <a:lnTo>
                    <a:pt x="0" y="2400"/>
                  </a:lnTo>
                  <a:lnTo>
                    <a:pt x="20" y="2519"/>
                  </a:lnTo>
                  <a:lnTo>
                    <a:pt x="60" y="2638"/>
                  </a:lnTo>
                  <a:lnTo>
                    <a:pt x="139" y="2737"/>
                  </a:lnTo>
                  <a:lnTo>
                    <a:pt x="258" y="2836"/>
                  </a:lnTo>
                  <a:lnTo>
                    <a:pt x="377" y="2915"/>
                  </a:lnTo>
                  <a:lnTo>
                    <a:pt x="536" y="2975"/>
                  </a:lnTo>
                  <a:lnTo>
                    <a:pt x="714" y="3034"/>
                  </a:lnTo>
                  <a:lnTo>
                    <a:pt x="932" y="3074"/>
                  </a:lnTo>
                  <a:lnTo>
                    <a:pt x="1389" y="3133"/>
                  </a:lnTo>
                  <a:lnTo>
                    <a:pt x="1944" y="3173"/>
                  </a:lnTo>
                  <a:lnTo>
                    <a:pt x="2558" y="3193"/>
                  </a:lnTo>
                  <a:lnTo>
                    <a:pt x="6088" y="3193"/>
                  </a:lnTo>
                  <a:lnTo>
                    <a:pt x="6703" y="3173"/>
                  </a:lnTo>
                  <a:lnTo>
                    <a:pt x="7258" y="3133"/>
                  </a:lnTo>
                  <a:lnTo>
                    <a:pt x="7734" y="3074"/>
                  </a:lnTo>
                  <a:lnTo>
                    <a:pt x="7932" y="3034"/>
                  </a:lnTo>
                  <a:lnTo>
                    <a:pt x="8110" y="2975"/>
                  </a:lnTo>
                  <a:lnTo>
                    <a:pt x="8269" y="2915"/>
                  </a:lnTo>
                  <a:lnTo>
                    <a:pt x="8408" y="2836"/>
                  </a:lnTo>
                  <a:lnTo>
                    <a:pt x="8507" y="2737"/>
                  </a:lnTo>
                  <a:lnTo>
                    <a:pt x="8586" y="2638"/>
                  </a:lnTo>
                  <a:lnTo>
                    <a:pt x="8626" y="2519"/>
                  </a:lnTo>
                  <a:lnTo>
                    <a:pt x="8646" y="2400"/>
                  </a:lnTo>
                  <a:lnTo>
                    <a:pt x="8626" y="2221"/>
                  </a:lnTo>
                  <a:lnTo>
                    <a:pt x="8566" y="2043"/>
                  </a:lnTo>
                  <a:lnTo>
                    <a:pt x="8447" y="1844"/>
                  </a:lnTo>
                  <a:lnTo>
                    <a:pt x="8309" y="1646"/>
                  </a:lnTo>
                  <a:lnTo>
                    <a:pt x="8130" y="1448"/>
                  </a:lnTo>
                  <a:lnTo>
                    <a:pt x="7912" y="1250"/>
                  </a:lnTo>
                  <a:lnTo>
                    <a:pt x="7654" y="1051"/>
                  </a:lnTo>
                  <a:lnTo>
                    <a:pt x="7377" y="873"/>
                  </a:lnTo>
                  <a:lnTo>
                    <a:pt x="7079" y="694"/>
                  </a:lnTo>
                  <a:lnTo>
                    <a:pt x="6742" y="536"/>
                  </a:lnTo>
                  <a:lnTo>
                    <a:pt x="6385" y="377"/>
                  </a:lnTo>
                  <a:lnTo>
                    <a:pt x="6009" y="258"/>
                  </a:lnTo>
                  <a:lnTo>
                    <a:pt x="5612" y="139"/>
                  </a:lnTo>
                  <a:lnTo>
                    <a:pt x="5196" y="80"/>
                  </a:lnTo>
                  <a:lnTo>
                    <a:pt x="4759" y="20"/>
                  </a:lnTo>
                  <a:lnTo>
                    <a:pt x="4323" y="0"/>
                  </a:lnTo>
                  <a:close/>
                </a:path>
              </a:pathLst>
            </a:custGeom>
            <a:solidFill>
              <a:srgbClr val="EDDE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78" name="Google Shape;3278;p40"/>
            <p:cNvSpPr/>
            <p:nvPr/>
          </p:nvSpPr>
          <p:spPr>
            <a:xfrm>
              <a:off x="1769650" y="825025"/>
              <a:ext cx="216150" cy="79825"/>
            </a:xfrm>
            <a:custGeom>
              <a:avLst/>
              <a:gdLst/>
              <a:ahLst/>
              <a:cxnLst/>
              <a:rect l="l" t="t" r="r" b="b"/>
              <a:pathLst>
                <a:path w="8646" h="3193" fill="none" extrusionOk="0">
                  <a:moveTo>
                    <a:pt x="4323" y="0"/>
                  </a:moveTo>
                  <a:lnTo>
                    <a:pt x="4323" y="0"/>
                  </a:lnTo>
                  <a:lnTo>
                    <a:pt x="3887" y="20"/>
                  </a:lnTo>
                  <a:lnTo>
                    <a:pt x="3451" y="80"/>
                  </a:lnTo>
                  <a:lnTo>
                    <a:pt x="3034" y="139"/>
                  </a:lnTo>
                  <a:lnTo>
                    <a:pt x="2638" y="258"/>
                  </a:lnTo>
                  <a:lnTo>
                    <a:pt x="2261" y="377"/>
                  </a:lnTo>
                  <a:lnTo>
                    <a:pt x="1904" y="536"/>
                  </a:lnTo>
                  <a:lnTo>
                    <a:pt x="1587" y="694"/>
                  </a:lnTo>
                  <a:lnTo>
                    <a:pt x="1270" y="873"/>
                  </a:lnTo>
                  <a:lnTo>
                    <a:pt x="992" y="1051"/>
                  </a:lnTo>
                  <a:lnTo>
                    <a:pt x="754" y="1250"/>
                  </a:lnTo>
                  <a:lnTo>
                    <a:pt x="536" y="1448"/>
                  </a:lnTo>
                  <a:lnTo>
                    <a:pt x="338" y="1646"/>
                  </a:lnTo>
                  <a:lnTo>
                    <a:pt x="199" y="1844"/>
                  </a:lnTo>
                  <a:lnTo>
                    <a:pt x="100" y="2043"/>
                  </a:lnTo>
                  <a:lnTo>
                    <a:pt x="20" y="2221"/>
                  </a:lnTo>
                  <a:lnTo>
                    <a:pt x="0" y="2400"/>
                  </a:lnTo>
                  <a:lnTo>
                    <a:pt x="0" y="2400"/>
                  </a:lnTo>
                  <a:lnTo>
                    <a:pt x="20" y="2519"/>
                  </a:lnTo>
                  <a:lnTo>
                    <a:pt x="60" y="2638"/>
                  </a:lnTo>
                  <a:lnTo>
                    <a:pt x="139" y="2737"/>
                  </a:lnTo>
                  <a:lnTo>
                    <a:pt x="258" y="2836"/>
                  </a:lnTo>
                  <a:lnTo>
                    <a:pt x="377" y="2915"/>
                  </a:lnTo>
                  <a:lnTo>
                    <a:pt x="536" y="2975"/>
                  </a:lnTo>
                  <a:lnTo>
                    <a:pt x="714" y="3034"/>
                  </a:lnTo>
                  <a:lnTo>
                    <a:pt x="932" y="3074"/>
                  </a:lnTo>
                  <a:lnTo>
                    <a:pt x="1389" y="3133"/>
                  </a:lnTo>
                  <a:lnTo>
                    <a:pt x="1944" y="3173"/>
                  </a:lnTo>
                  <a:lnTo>
                    <a:pt x="2558" y="3193"/>
                  </a:lnTo>
                  <a:lnTo>
                    <a:pt x="3233" y="3193"/>
                  </a:lnTo>
                  <a:lnTo>
                    <a:pt x="3233" y="3193"/>
                  </a:lnTo>
                  <a:lnTo>
                    <a:pt x="4323" y="3193"/>
                  </a:lnTo>
                  <a:lnTo>
                    <a:pt x="4323" y="3193"/>
                  </a:lnTo>
                  <a:lnTo>
                    <a:pt x="5434" y="3193"/>
                  </a:lnTo>
                  <a:lnTo>
                    <a:pt x="5434" y="3193"/>
                  </a:lnTo>
                  <a:lnTo>
                    <a:pt x="6088" y="3193"/>
                  </a:lnTo>
                  <a:lnTo>
                    <a:pt x="6703" y="3173"/>
                  </a:lnTo>
                  <a:lnTo>
                    <a:pt x="7258" y="3133"/>
                  </a:lnTo>
                  <a:lnTo>
                    <a:pt x="7734" y="3074"/>
                  </a:lnTo>
                  <a:lnTo>
                    <a:pt x="7932" y="3034"/>
                  </a:lnTo>
                  <a:lnTo>
                    <a:pt x="8110" y="2975"/>
                  </a:lnTo>
                  <a:lnTo>
                    <a:pt x="8269" y="2915"/>
                  </a:lnTo>
                  <a:lnTo>
                    <a:pt x="8408" y="2836"/>
                  </a:lnTo>
                  <a:lnTo>
                    <a:pt x="8507" y="2737"/>
                  </a:lnTo>
                  <a:lnTo>
                    <a:pt x="8586" y="2638"/>
                  </a:lnTo>
                  <a:lnTo>
                    <a:pt x="8626" y="2519"/>
                  </a:lnTo>
                  <a:lnTo>
                    <a:pt x="8646" y="2400"/>
                  </a:lnTo>
                  <a:lnTo>
                    <a:pt x="8646" y="2400"/>
                  </a:lnTo>
                  <a:lnTo>
                    <a:pt x="8626" y="2221"/>
                  </a:lnTo>
                  <a:lnTo>
                    <a:pt x="8566" y="2043"/>
                  </a:lnTo>
                  <a:lnTo>
                    <a:pt x="8447" y="1844"/>
                  </a:lnTo>
                  <a:lnTo>
                    <a:pt x="8309" y="1646"/>
                  </a:lnTo>
                  <a:lnTo>
                    <a:pt x="8130" y="1448"/>
                  </a:lnTo>
                  <a:lnTo>
                    <a:pt x="7912" y="1250"/>
                  </a:lnTo>
                  <a:lnTo>
                    <a:pt x="7654" y="1051"/>
                  </a:lnTo>
                  <a:lnTo>
                    <a:pt x="7377" y="873"/>
                  </a:lnTo>
                  <a:lnTo>
                    <a:pt x="7079" y="694"/>
                  </a:lnTo>
                  <a:lnTo>
                    <a:pt x="6742" y="536"/>
                  </a:lnTo>
                  <a:lnTo>
                    <a:pt x="6385" y="377"/>
                  </a:lnTo>
                  <a:lnTo>
                    <a:pt x="6009" y="258"/>
                  </a:lnTo>
                  <a:lnTo>
                    <a:pt x="5612" y="139"/>
                  </a:lnTo>
                  <a:lnTo>
                    <a:pt x="5196" y="80"/>
                  </a:lnTo>
                  <a:lnTo>
                    <a:pt x="4759" y="20"/>
                  </a:lnTo>
                  <a:lnTo>
                    <a:pt x="4323"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79" name="Google Shape;3279;p40"/>
            <p:cNvSpPr/>
            <p:nvPr/>
          </p:nvSpPr>
          <p:spPr>
            <a:xfrm>
              <a:off x="2118625" y="825025"/>
              <a:ext cx="216175" cy="79825"/>
            </a:xfrm>
            <a:custGeom>
              <a:avLst/>
              <a:gdLst/>
              <a:ahLst/>
              <a:cxnLst/>
              <a:rect l="l" t="t" r="r" b="b"/>
              <a:pathLst>
                <a:path w="8647" h="3193" extrusionOk="0">
                  <a:moveTo>
                    <a:pt x="4324" y="0"/>
                  </a:moveTo>
                  <a:lnTo>
                    <a:pt x="3887" y="20"/>
                  </a:lnTo>
                  <a:lnTo>
                    <a:pt x="3451" y="80"/>
                  </a:lnTo>
                  <a:lnTo>
                    <a:pt x="3035" y="139"/>
                  </a:lnTo>
                  <a:lnTo>
                    <a:pt x="2638" y="258"/>
                  </a:lnTo>
                  <a:lnTo>
                    <a:pt x="2261" y="377"/>
                  </a:lnTo>
                  <a:lnTo>
                    <a:pt x="1904" y="536"/>
                  </a:lnTo>
                  <a:lnTo>
                    <a:pt x="1567" y="694"/>
                  </a:lnTo>
                  <a:lnTo>
                    <a:pt x="1270" y="873"/>
                  </a:lnTo>
                  <a:lnTo>
                    <a:pt x="992" y="1051"/>
                  </a:lnTo>
                  <a:lnTo>
                    <a:pt x="735" y="1250"/>
                  </a:lnTo>
                  <a:lnTo>
                    <a:pt x="516" y="1448"/>
                  </a:lnTo>
                  <a:lnTo>
                    <a:pt x="338" y="1646"/>
                  </a:lnTo>
                  <a:lnTo>
                    <a:pt x="199" y="1844"/>
                  </a:lnTo>
                  <a:lnTo>
                    <a:pt x="80" y="2043"/>
                  </a:lnTo>
                  <a:lnTo>
                    <a:pt x="21" y="2221"/>
                  </a:lnTo>
                  <a:lnTo>
                    <a:pt x="1" y="2400"/>
                  </a:lnTo>
                  <a:lnTo>
                    <a:pt x="21" y="2558"/>
                  </a:lnTo>
                  <a:lnTo>
                    <a:pt x="80" y="2677"/>
                  </a:lnTo>
                  <a:lnTo>
                    <a:pt x="199" y="2796"/>
                  </a:lnTo>
                  <a:lnTo>
                    <a:pt x="338" y="2895"/>
                  </a:lnTo>
                  <a:lnTo>
                    <a:pt x="516" y="2975"/>
                  </a:lnTo>
                  <a:lnTo>
                    <a:pt x="735" y="3034"/>
                  </a:lnTo>
                  <a:lnTo>
                    <a:pt x="992" y="3094"/>
                  </a:lnTo>
                  <a:lnTo>
                    <a:pt x="1270" y="3133"/>
                  </a:lnTo>
                  <a:lnTo>
                    <a:pt x="1904" y="3173"/>
                  </a:lnTo>
                  <a:lnTo>
                    <a:pt x="2638" y="3193"/>
                  </a:lnTo>
                  <a:lnTo>
                    <a:pt x="6009" y="3193"/>
                  </a:lnTo>
                  <a:lnTo>
                    <a:pt x="6743" y="3173"/>
                  </a:lnTo>
                  <a:lnTo>
                    <a:pt x="7377" y="3133"/>
                  </a:lnTo>
                  <a:lnTo>
                    <a:pt x="7655" y="3094"/>
                  </a:lnTo>
                  <a:lnTo>
                    <a:pt x="7912" y="3034"/>
                  </a:lnTo>
                  <a:lnTo>
                    <a:pt x="8111" y="2975"/>
                  </a:lnTo>
                  <a:lnTo>
                    <a:pt x="8309" y="2895"/>
                  </a:lnTo>
                  <a:lnTo>
                    <a:pt x="8448" y="2796"/>
                  </a:lnTo>
                  <a:lnTo>
                    <a:pt x="8547" y="2677"/>
                  </a:lnTo>
                  <a:lnTo>
                    <a:pt x="8626" y="2558"/>
                  </a:lnTo>
                  <a:lnTo>
                    <a:pt x="8646" y="2400"/>
                  </a:lnTo>
                  <a:lnTo>
                    <a:pt x="8626" y="2221"/>
                  </a:lnTo>
                  <a:lnTo>
                    <a:pt x="8547" y="2043"/>
                  </a:lnTo>
                  <a:lnTo>
                    <a:pt x="8448" y="1844"/>
                  </a:lnTo>
                  <a:lnTo>
                    <a:pt x="8309" y="1646"/>
                  </a:lnTo>
                  <a:lnTo>
                    <a:pt x="8111" y="1448"/>
                  </a:lnTo>
                  <a:lnTo>
                    <a:pt x="7912" y="1250"/>
                  </a:lnTo>
                  <a:lnTo>
                    <a:pt x="7655" y="1051"/>
                  </a:lnTo>
                  <a:lnTo>
                    <a:pt x="7377" y="873"/>
                  </a:lnTo>
                  <a:lnTo>
                    <a:pt x="7060" y="694"/>
                  </a:lnTo>
                  <a:lnTo>
                    <a:pt x="6743" y="536"/>
                  </a:lnTo>
                  <a:lnTo>
                    <a:pt x="6386" y="377"/>
                  </a:lnTo>
                  <a:lnTo>
                    <a:pt x="6009" y="258"/>
                  </a:lnTo>
                  <a:lnTo>
                    <a:pt x="5612" y="139"/>
                  </a:lnTo>
                  <a:lnTo>
                    <a:pt x="5196" y="80"/>
                  </a:lnTo>
                  <a:lnTo>
                    <a:pt x="4760" y="20"/>
                  </a:lnTo>
                  <a:lnTo>
                    <a:pt x="432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80" name="Google Shape;3280;p40"/>
            <p:cNvSpPr/>
            <p:nvPr/>
          </p:nvSpPr>
          <p:spPr>
            <a:xfrm>
              <a:off x="1880200" y="1041650"/>
              <a:ext cx="344050" cy="137825"/>
            </a:xfrm>
            <a:custGeom>
              <a:avLst/>
              <a:gdLst/>
              <a:ahLst/>
              <a:cxnLst/>
              <a:rect l="l" t="t" r="r" b="b"/>
              <a:pathLst>
                <a:path w="13762" h="5513" extrusionOk="0">
                  <a:moveTo>
                    <a:pt x="6881" y="1"/>
                  </a:moveTo>
                  <a:lnTo>
                    <a:pt x="6524" y="20"/>
                  </a:lnTo>
                  <a:lnTo>
                    <a:pt x="6187" y="40"/>
                  </a:lnTo>
                  <a:lnTo>
                    <a:pt x="5830" y="80"/>
                  </a:lnTo>
                  <a:lnTo>
                    <a:pt x="5493" y="159"/>
                  </a:lnTo>
                  <a:lnTo>
                    <a:pt x="5156" y="238"/>
                  </a:lnTo>
                  <a:lnTo>
                    <a:pt x="4838" y="338"/>
                  </a:lnTo>
                  <a:lnTo>
                    <a:pt x="4521" y="437"/>
                  </a:lnTo>
                  <a:lnTo>
                    <a:pt x="4204" y="556"/>
                  </a:lnTo>
                  <a:lnTo>
                    <a:pt x="3907" y="695"/>
                  </a:lnTo>
                  <a:lnTo>
                    <a:pt x="3609" y="833"/>
                  </a:lnTo>
                  <a:lnTo>
                    <a:pt x="3312" y="992"/>
                  </a:lnTo>
                  <a:lnTo>
                    <a:pt x="3034" y="1170"/>
                  </a:lnTo>
                  <a:lnTo>
                    <a:pt x="2499" y="1527"/>
                  </a:lnTo>
                  <a:lnTo>
                    <a:pt x="2023" y="1904"/>
                  </a:lnTo>
                  <a:lnTo>
                    <a:pt x="1567" y="2301"/>
                  </a:lnTo>
                  <a:lnTo>
                    <a:pt x="1170" y="2717"/>
                  </a:lnTo>
                  <a:lnTo>
                    <a:pt x="833" y="3114"/>
                  </a:lnTo>
                  <a:lnTo>
                    <a:pt x="536" y="3530"/>
                  </a:lnTo>
                  <a:lnTo>
                    <a:pt x="318" y="3927"/>
                  </a:lnTo>
                  <a:lnTo>
                    <a:pt x="139" y="4284"/>
                  </a:lnTo>
                  <a:lnTo>
                    <a:pt x="80" y="4462"/>
                  </a:lnTo>
                  <a:lnTo>
                    <a:pt x="40" y="4640"/>
                  </a:lnTo>
                  <a:lnTo>
                    <a:pt x="20" y="4779"/>
                  </a:lnTo>
                  <a:lnTo>
                    <a:pt x="0" y="4938"/>
                  </a:lnTo>
                  <a:lnTo>
                    <a:pt x="20" y="5077"/>
                  </a:lnTo>
                  <a:lnTo>
                    <a:pt x="40" y="5176"/>
                  </a:lnTo>
                  <a:lnTo>
                    <a:pt x="80" y="5275"/>
                  </a:lnTo>
                  <a:lnTo>
                    <a:pt x="139" y="5354"/>
                  </a:lnTo>
                  <a:lnTo>
                    <a:pt x="218" y="5414"/>
                  </a:lnTo>
                  <a:lnTo>
                    <a:pt x="318" y="5453"/>
                  </a:lnTo>
                  <a:lnTo>
                    <a:pt x="417" y="5493"/>
                  </a:lnTo>
                  <a:lnTo>
                    <a:pt x="536" y="5513"/>
                  </a:lnTo>
                  <a:lnTo>
                    <a:pt x="833" y="5493"/>
                  </a:lnTo>
                  <a:lnTo>
                    <a:pt x="1170" y="5453"/>
                  </a:lnTo>
                  <a:lnTo>
                    <a:pt x="1567" y="5374"/>
                  </a:lnTo>
                  <a:lnTo>
                    <a:pt x="2023" y="5275"/>
                  </a:lnTo>
                  <a:lnTo>
                    <a:pt x="3034" y="5037"/>
                  </a:lnTo>
                  <a:lnTo>
                    <a:pt x="3609" y="4898"/>
                  </a:lnTo>
                  <a:lnTo>
                    <a:pt x="4204" y="4779"/>
                  </a:lnTo>
                  <a:lnTo>
                    <a:pt x="4838" y="4660"/>
                  </a:lnTo>
                  <a:lnTo>
                    <a:pt x="5493" y="4561"/>
                  </a:lnTo>
                  <a:lnTo>
                    <a:pt x="6187" y="4502"/>
                  </a:lnTo>
                  <a:lnTo>
                    <a:pt x="6881" y="4482"/>
                  </a:lnTo>
                  <a:lnTo>
                    <a:pt x="7575" y="4502"/>
                  </a:lnTo>
                  <a:lnTo>
                    <a:pt x="8269" y="4561"/>
                  </a:lnTo>
                  <a:lnTo>
                    <a:pt x="8923" y="4660"/>
                  </a:lnTo>
                  <a:lnTo>
                    <a:pt x="9558" y="4779"/>
                  </a:lnTo>
                  <a:lnTo>
                    <a:pt x="10153" y="4898"/>
                  </a:lnTo>
                  <a:lnTo>
                    <a:pt x="10728" y="5037"/>
                  </a:lnTo>
                  <a:lnTo>
                    <a:pt x="11739" y="5275"/>
                  </a:lnTo>
                  <a:lnTo>
                    <a:pt x="12195" y="5374"/>
                  </a:lnTo>
                  <a:lnTo>
                    <a:pt x="12591" y="5453"/>
                  </a:lnTo>
                  <a:lnTo>
                    <a:pt x="12929" y="5493"/>
                  </a:lnTo>
                  <a:lnTo>
                    <a:pt x="13226" y="5513"/>
                  </a:lnTo>
                  <a:lnTo>
                    <a:pt x="13345" y="5493"/>
                  </a:lnTo>
                  <a:lnTo>
                    <a:pt x="13444" y="5453"/>
                  </a:lnTo>
                  <a:lnTo>
                    <a:pt x="13543" y="5414"/>
                  </a:lnTo>
                  <a:lnTo>
                    <a:pt x="13623" y="5354"/>
                  </a:lnTo>
                  <a:lnTo>
                    <a:pt x="13682" y="5275"/>
                  </a:lnTo>
                  <a:lnTo>
                    <a:pt x="13722" y="5176"/>
                  </a:lnTo>
                  <a:lnTo>
                    <a:pt x="13742" y="5077"/>
                  </a:lnTo>
                  <a:lnTo>
                    <a:pt x="13761" y="4938"/>
                  </a:lnTo>
                  <a:lnTo>
                    <a:pt x="13742" y="4779"/>
                  </a:lnTo>
                  <a:lnTo>
                    <a:pt x="13722" y="4640"/>
                  </a:lnTo>
                  <a:lnTo>
                    <a:pt x="13682" y="4462"/>
                  </a:lnTo>
                  <a:lnTo>
                    <a:pt x="13623" y="4284"/>
                  </a:lnTo>
                  <a:lnTo>
                    <a:pt x="13444" y="3927"/>
                  </a:lnTo>
                  <a:lnTo>
                    <a:pt x="13226" y="3530"/>
                  </a:lnTo>
                  <a:lnTo>
                    <a:pt x="12929" y="3114"/>
                  </a:lnTo>
                  <a:lnTo>
                    <a:pt x="12591" y="2717"/>
                  </a:lnTo>
                  <a:lnTo>
                    <a:pt x="12195" y="2301"/>
                  </a:lnTo>
                  <a:lnTo>
                    <a:pt x="11739" y="1904"/>
                  </a:lnTo>
                  <a:lnTo>
                    <a:pt x="11263" y="1527"/>
                  </a:lnTo>
                  <a:lnTo>
                    <a:pt x="10728" y="1170"/>
                  </a:lnTo>
                  <a:lnTo>
                    <a:pt x="10450" y="992"/>
                  </a:lnTo>
                  <a:lnTo>
                    <a:pt x="10153" y="833"/>
                  </a:lnTo>
                  <a:lnTo>
                    <a:pt x="9855" y="695"/>
                  </a:lnTo>
                  <a:lnTo>
                    <a:pt x="9558" y="556"/>
                  </a:lnTo>
                  <a:lnTo>
                    <a:pt x="9240" y="437"/>
                  </a:lnTo>
                  <a:lnTo>
                    <a:pt x="8923" y="338"/>
                  </a:lnTo>
                  <a:lnTo>
                    <a:pt x="8606" y="238"/>
                  </a:lnTo>
                  <a:lnTo>
                    <a:pt x="8269" y="159"/>
                  </a:lnTo>
                  <a:lnTo>
                    <a:pt x="7932" y="80"/>
                  </a:lnTo>
                  <a:lnTo>
                    <a:pt x="7575" y="40"/>
                  </a:lnTo>
                  <a:lnTo>
                    <a:pt x="7238" y="20"/>
                  </a:lnTo>
                  <a:lnTo>
                    <a:pt x="6881"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81" name="Google Shape;3281;p40"/>
            <p:cNvSpPr/>
            <p:nvPr/>
          </p:nvSpPr>
          <p:spPr>
            <a:xfrm>
              <a:off x="1214950" y="678775"/>
              <a:ext cx="777300" cy="867050"/>
            </a:xfrm>
            <a:custGeom>
              <a:avLst/>
              <a:gdLst/>
              <a:ahLst/>
              <a:cxnLst/>
              <a:rect l="l" t="t" r="r" b="b"/>
              <a:pathLst>
                <a:path w="31092" h="34682" extrusionOk="0">
                  <a:moveTo>
                    <a:pt x="7495" y="1"/>
                  </a:moveTo>
                  <a:lnTo>
                    <a:pt x="6861" y="21"/>
                  </a:lnTo>
                  <a:lnTo>
                    <a:pt x="6246" y="60"/>
                  </a:lnTo>
                  <a:lnTo>
                    <a:pt x="5651" y="120"/>
                  </a:lnTo>
                  <a:lnTo>
                    <a:pt x="5096" y="219"/>
                  </a:lnTo>
                  <a:lnTo>
                    <a:pt x="4561" y="358"/>
                  </a:lnTo>
                  <a:lnTo>
                    <a:pt x="4303" y="437"/>
                  </a:lnTo>
                  <a:lnTo>
                    <a:pt x="4045" y="516"/>
                  </a:lnTo>
                  <a:lnTo>
                    <a:pt x="3788" y="635"/>
                  </a:lnTo>
                  <a:lnTo>
                    <a:pt x="3550" y="735"/>
                  </a:lnTo>
                  <a:lnTo>
                    <a:pt x="3312" y="873"/>
                  </a:lnTo>
                  <a:lnTo>
                    <a:pt x="3094" y="1012"/>
                  </a:lnTo>
                  <a:lnTo>
                    <a:pt x="2875" y="1151"/>
                  </a:lnTo>
                  <a:lnTo>
                    <a:pt x="2657" y="1310"/>
                  </a:lnTo>
                  <a:lnTo>
                    <a:pt x="2459" y="1488"/>
                  </a:lnTo>
                  <a:lnTo>
                    <a:pt x="2261" y="1686"/>
                  </a:lnTo>
                  <a:lnTo>
                    <a:pt x="2062" y="1885"/>
                  </a:lnTo>
                  <a:lnTo>
                    <a:pt x="1884" y="2103"/>
                  </a:lnTo>
                  <a:lnTo>
                    <a:pt x="1706" y="2341"/>
                  </a:lnTo>
                  <a:lnTo>
                    <a:pt x="1527" y="2598"/>
                  </a:lnTo>
                  <a:lnTo>
                    <a:pt x="1368" y="2856"/>
                  </a:lnTo>
                  <a:lnTo>
                    <a:pt x="1230" y="3154"/>
                  </a:lnTo>
                  <a:lnTo>
                    <a:pt x="1071" y="3451"/>
                  </a:lnTo>
                  <a:lnTo>
                    <a:pt x="952" y="3768"/>
                  </a:lnTo>
                  <a:lnTo>
                    <a:pt x="813" y="4105"/>
                  </a:lnTo>
                  <a:lnTo>
                    <a:pt x="694" y="4462"/>
                  </a:lnTo>
                  <a:lnTo>
                    <a:pt x="595" y="4839"/>
                  </a:lnTo>
                  <a:lnTo>
                    <a:pt x="496" y="5236"/>
                  </a:lnTo>
                  <a:lnTo>
                    <a:pt x="397" y="5652"/>
                  </a:lnTo>
                  <a:lnTo>
                    <a:pt x="318" y="6088"/>
                  </a:lnTo>
                  <a:lnTo>
                    <a:pt x="238" y="6544"/>
                  </a:lnTo>
                  <a:lnTo>
                    <a:pt x="179" y="7020"/>
                  </a:lnTo>
                  <a:lnTo>
                    <a:pt x="80" y="8051"/>
                  </a:lnTo>
                  <a:lnTo>
                    <a:pt x="20" y="9162"/>
                  </a:lnTo>
                  <a:lnTo>
                    <a:pt x="0" y="10371"/>
                  </a:lnTo>
                  <a:lnTo>
                    <a:pt x="20" y="11621"/>
                  </a:lnTo>
                  <a:lnTo>
                    <a:pt x="80" y="12850"/>
                  </a:lnTo>
                  <a:lnTo>
                    <a:pt x="179" y="14079"/>
                  </a:lnTo>
                  <a:lnTo>
                    <a:pt x="318" y="15269"/>
                  </a:lnTo>
                  <a:lnTo>
                    <a:pt x="496" y="16459"/>
                  </a:lnTo>
                  <a:lnTo>
                    <a:pt x="694" y="17609"/>
                  </a:lnTo>
                  <a:lnTo>
                    <a:pt x="952" y="18739"/>
                  </a:lnTo>
                  <a:lnTo>
                    <a:pt x="1230" y="19830"/>
                  </a:lnTo>
                  <a:lnTo>
                    <a:pt x="1527" y="20920"/>
                  </a:lnTo>
                  <a:lnTo>
                    <a:pt x="1884" y="21971"/>
                  </a:lnTo>
                  <a:lnTo>
                    <a:pt x="2261" y="22982"/>
                  </a:lnTo>
                  <a:lnTo>
                    <a:pt x="2657" y="23974"/>
                  </a:lnTo>
                  <a:lnTo>
                    <a:pt x="3094" y="24926"/>
                  </a:lnTo>
                  <a:lnTo>
                    <a:pt x="3550" y="25838"/>
                  </a:lnTo>
                  <a:lnTo>
                    <a:pt x="4045" y="26730"/>
                  </a:lnTo>
                  <a:lnTo>
                    <a:pt x="4561" y="27563"/>
                  </a:lnTo>
                  <a:lnTo>
                    <a:pt x="5096" y="28376"/>
                  </a:lnTo>
                  <a:lnTo>
                    <a:pt x="5651" y="29129"/>
                  </a:lnTo>
                  <a:lnTo>
                    <a:pt x="6246" y="29863"/>
                  </a:lnTo>
                  <a:lnTo>
                    <a:pt x="6861" y="30537"/>
                  </a:lnTo>
                  <a:lnTo>
                    <a:pt x="7495" y="31172"/>
                  </a:lnTo>
                  <a:lnTo>
                    <a:pt x="7813" y="31469"/>
                  </a:lnTo>
                  <a:lnTo>
                    <a:pt x="8130" y="31747"/>
                  </a:lnTo>
                  <a:lnTo>
                    <a:pt x="8467" y="32024"/>
                  </a:lnTo>
                  <a:lnTo>
                    <a:pt x="8804" y="32302"/>
                  </a:lnTo>
                  <a:lnTo>
                    <a:pt x="9161" y="32540"/>
                  </a:lnTo>
                  <a:lnTo>
                    <a:pt x="9498" y="32778"/>
                  </a:lnTo>
                  <a:lnTo>
                    <a:pt x="9855" y="32996"/>
                  </a:lnTo>
                  <a:lnTo>
                    <a:pt x="10212" y="33214"/>
                  </a:lnTo>
                  <a:lnTo>
                    <a:pt x="10569" y="33412"/>
                  </a:lnTo>
                  <a:lnTo>
                    <a:pt x="10926" y="33591"/>
                  </a:lnTo>
                  <a:lnTo>
                    <a:pt x="11303" y="33769"/>
                  </a:lnTo>
                  <a:lnTo>
                    <a:pt x="11659" y="33928"/>
                  </a:lnTo>
                  <a:lnTo>
                    <a:pt x="12036" y="34067"/>
                  </a:lnTo>
                  <a:lnTo>
                    <a:pt x="12413" y="34205"/>
                  </a:lnTo>
                  <a:lnTo>
                    <a:pt x="12790" y="34305"/>
                  </a:lnTo>
                  <a:lnTo>
                    <a:pt x="13186" y="34404"/>
                  </a:lnTo>
                  <a:lnTo>
                    <a:pt x="13563" y="34503"/>
                  </a:lnTo>
                  <a:lnTo>
                    <a:pt x="13960" y="34562"/>
                  </a:lnTo>
                  <a:lnTo>
                    <a:pt x="14356" y="34622"/>
                  </a:lnTo>
                  <a:lnTo>
                    <a:pt x="14753" y="34661"/>
                  </a:lnTo>
                  <a:lnTo>
                    <a:pt x="15149" y="34681"/>
                  </a:lnTo>
                  <a:lnTo>
                    <a:pt x="15942" y="34681"/>
                  </a:lnTo>
                  <a:lnTo>
                    <a:pt x="16359" y="34661"/>
                  </a:lnTo>
                  <a:lnTo>
                    <a:pt x="16755" y="34622"/>
                  </a:lnTo>
                  <a:lnTo>
                    <a:pt x="17132" y="34562"/>
                  </a:lnTo>
                  <a:lnTo>
                    <a:pt x="17529" y="34503"/>
                  </a:lnTo>
                  <a:lnTo>
                    <a:pt x="17925" y="34404"/>
                  </a:lnTo>
                  <a:lnTo>
                    <a:pt x="18302" y="34305"/>
                  </a:lnTo>
                  <a:lnTo>
                    <a:pt x="18679" y="34205"/>
                  </a:lnTo>
                  <a:lnTo>
                    <a:pt x="19056" y="34067"/>
                  </a:lnTo>
                  <a:lnTo>
                    <a:pt x="19432" y="33928"/>
                  </a:lnTo>
                  <a:lnTo>
                    <a:pt x="19809" y="33769"/>
                  </a:lnTo>
                  <a:lnTo>
                    <a:pt x="20166" y="33591"/>
                  </a:lnTo>
                  <a:lnTo>
                    <a:pt x="20543" y="33412"/>
                  </a:lnTo>
                  <a:lnTo>
                    <a:pt x="20900" y="33214"/>
                  </a:lnTo>
                  <a:lnTo>
                    <a:pt x="21257" y="32996"/>
                  </a:lnTo>
                  <a:lnTo>
                    <a:pt x="21594" y="32778"/>
                  </a:lnTo>
                  <a:lnTo>
                    <a:pt x="21951" y="32540"/>
                  </a:lnTo>
                  <a:lnTo>
                    <a:pt x="22288" y="32302"/>
                  </a:lnTo>
                  <a:lnTo>
                    <a:pt x="22625" y="32024"/>
                  </a:lnTo>
                  <a:lnTo>
                    <a:pt x="22962" y="31747"/>
                  </a:lnTo>
                  <a:lnTo>
                    <a:pt x="23299" y="31469"/>
                  </a:lnTo>
                  <a:lnTo>
                    <a:pt x="23616" y="31172"/>
                  </a:lnTo>
                  <a:lnTo>
                    <a:pt x="24251" y="30537"/>
                  </a:lnTo>
                  <a:lnTo>
                    <a:pt x="24846" y="29863"/>
                  </a:lnTo>
                  <a:lnTo>
                    <a:pt x="25440" y="29129"/>
                  </a:lnTo>
                  <a:lnTo>
                    <a:pt x="25996" y="28376"/>
                  </a:lnTo>
                  <a:lnTo>
                    <a:pt x="26551" y="27563"/>
                  </a:lnTo>
                  <a:lnTo>
                    <a:pt x="27066" y="26730"/>
                  </a:lnTo>
                  <a:lnTo>
                    <a:pt x="27542" y="25838"/>
                  </a:lnTo>
                  <a:lnTo>
                    <a:pt x="28018" y="24926"/>
                  </a:lnTo>
                  <a:lnTo>
                    <a:pt x="28435" y="23974"/>
                  </a:lnTo>
                  <a:lnTo>
                    <a:pt x="28851" y="22982"/>
                  </a:lnTo>
                  <a:lnTo>
                    <a:pt x="29228" y="21971"/>
                  </a:lnTo>
                  <a:lnTo>
                    <a:pt x="29565" y="20920"/>
                  </a:lnTo>
                  <a:lnTo>
                    <a:pt x="29882" y="19830"/>
                  </a:lnTo>
                  <a:lnTo>
                    <a:pt x="30160" y="18739"/>
                  </a:lnTo>
                  <a:lnTo>
                    <a:pt x="30398" y="17609"/>
                  </a:lnTo>
                  <a:lnTo>
                    <a:pt x="30616" y="16459"/>
                  </a:lnTo>
                  <a:lnTo>
                    <a:pt x="30774" y="15269"/>
                  </a:lnTo>
                  <a:lnTo>
                    <a:pt x="30913" y="14079"/>
                  </a:lnTo>
                  <a:lnTo>
                    <a:pt x="31012" y="12850"/>
                  </a:lnTo>
                  <a:lnTo>
                    <a:pt x="31072" y="11621"/>
                  </a:lnTo>
                  <a:lnTo>
                    <a:pt x="31092" y="10371"/>
                  </a:lnTo>
                  <a:lnTo>
                    <a:pt x="31072" y="9162"/>
                  </a:lnTo>
                  <a:lnTo>
                    <a:pt x="31012" y="8051"/>
                  </a:lnTo>
                  <a:lnTo>
                    <a:pt x="30913" y="7020"/>
                  </a:lnTo>
                  <a:lnTo>
                    <a:pt x="30854" y="6544"/>
                  </a:lnTo>
                  <a:lnTo>
                    <a:pt x="30774" y="6088"/>
                  </a:lnTo>
                  <a:lnTo>
                    <a:pt x="30695" y="5652"/>
                  </a:lnTo>
                  <a:lnTo>
                    <a:pt x="30616" y="5236"/>
                  </a:lnTo>
                  <a:lnTo>
                    <a:pt x="30517" y="4839"/>
                  </a:lnTo>
                  <a:lnTo>
                    <a:pt x="30398" y="4462"/>
                  </a:lnTo>
                  <a:lnTo>
                    <a:pt x="30279" y="4105"/>
                  </a:lnTo>
                  <a:lnTo>
                    <a:pt x="30160" y="3768"/>
                  </a:lnTo>
                  <a:lnTo>
                    <a:pt x="30021" y="3451"/>
                  </a:lnTo>
                  <a:lnTo>
                    <a:pt x="29882" y="3154"/>
                  </a:lnTo>
                  <a:lnTo>
                    <a:pt x="29723" y="2856"/>
                  </a:lnTo>
                  <a:lnTo>
                    <a:pt x="29565" y="2598"/>
                  </a:lnTo>
                  <a:lnTo>
                    <a:pt x="29406" y="2341"/>
                  </a:lnTo>
                  <a:lnTo>
                    <a:pt x="29228" y="2103"/>
                  </a:lnTo>
                  <a:lnTo>
                    <a:pt x="29049" y="1885"/>
                  </a:lnTo>
                  <a:lnTo>
                    <a:pt x="28851" y="1686"/>
                  </a:lnTo>
                  <a:lnTo>
                    <a:pt x="28653" y="1488"/>
                  </a:lnTo>
                  <a:lnTo>
                    <a:pt x="28435" y="1310"/>
                  </a:lnTo>
                  <a:lnTo>
                    <a:pt x="28236" y="1151"/>
                  </a:lnTo>
                  <a:lnTo>
                    <a:pt x="28018" y="1012"/>
                  </a:lnTo>
                  <a:lnTo>
                    <a:pt x="27780" y="873"/>
                  </a:lnTo>
                  <a:lnTo>
                    <a:pt x="27542" y="735"/>
                  </a:lnTo>
                  <a:lnTo>
                    <a:pt x="27304" y="635"/>
                  </a:lnTo>
                  <a:lnTo>
                    <a:pt x="27066" y="516"/>
                  </a:lnTo>
                  <a:lnTo>
                    <a:pt x="26809" y="437"/>
                  </a:lnTo>
                  <a:lnTo>
                    <a:pt x="26551" y="358"/>
                  </a:lnTo>
                  <a:lnTo>
                    <a:pt x="25996" y="219"/>
                  </a:lnTo>
                  <a:lnTo>
                    <a:pt x="25440" y="120"/>
                  </a:lnTo>
                  <a:lnTo>
                    <a:pt x="24846" y="60"/>
                  </a:lnTo>
                  <a:lnTo>
                    <a:pt x="24251" y="21"/>
                  </a:lnTo>
                  <a:lnTo>
                    <a:pt x="23616" y="1"/>
                  </a:lnTo>
                  <a:lnTo>
                    <a:pt x="22962" y="21"/>
                  </a:lnTo>
                  <a:lnTo>
                    <a:pt x="22288" y="41"/>
                  </a:lnTo>
                  <a:lnTo>
                    <a:pt x="21594" y="80"/>
                  </a:lnTo>
                  <a:lnTo>
                    <a:pt x="20166" y="179"/>
                  </a:lnTo>
                  <a:lnTo>
                    <a:pt x="18679" y="278"/>
                  </a:lnTo>
                  <a:lnTo>
                    <a:pt x="17132" y="378"/>
                  </a:lnTo>
                  <a:lnTo>
                    <a:pt x="16359" y="397"/>
                  </a:lnTo>
                  <a:lnTo>
                    <a:pt x="14753" y="397"/>
                  </a:lnTo>
                  <a:lnTo>
                    <a:pt x="13960" y="378"/>
                  </a:lnTo>
                  <a:lnTo>
                    <a:pt x="12413" y="278"/>
                  </a:lnTo>
                  <a:lnTo>
                    <a:pt x="10926" y="179"/>
                  </a:lnTo>
                  <a:lnTo>
                    <a:pt x="9498" y="80"/>
                  </a:lnTo>
                  <a:lnTo>
                    <a:pt x="8804" y="41"/>
                  </a:lnTo>
                  <a:lnTo>
                    <a:pt x="8130" y="21"/>
                  </a:lnTo>
                  <a:lnTo>
                    <a:pt x="749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82" name="Google Shape;3282;p40"/>
            <p:cNvSpPr/>
            <p:nvPr/>
          </p:nvSpPr>
          <p:spPr>
            <a:xfrm>
              <a:off x="1214950" y="678775"/>
              <a:ext cx="388650" cy="867050"/>
            </a:xfrm>
            <a:custGeom>
              <a:avLst/>
              <a:gdLst/>
              <a:ahLst/>
              <a:cxnLst/>
              <a:rect l="l" t="t" r="r" b="b"/>
              <a:pathLst>
                <a:path w="15546" h="34682" extrusionOk="0">
                  <a:moveTo>
                    <a:pt x="7495" y="1"/>
                  </a:moveTo>
                  <a:lnTo>
                    <a:pt x="6861" y="21"/>
                  </a:lnTo>
                  <a:lnTo>
                    <a:pt x="6246" y="60"/>
                  </a:lnTo>
                  <a:lnTo>
                    <a:pt x="5651" y="120"/>
                  </a:lnTo>
                  <a:lnTo>
                    <a:pt x="5096" y="219"/>
                  </a:lnTo>
                  <a:lnTo>
                    <a:pt x="4561" y="358"/>
                  </a:lnTo>
                  <a:lnTo>
                    <a:pt x="4303" y="437"/>
                  </a:lnTo>
                  <a:lnTo>
                    <a:pt x="4045" y="516"/>
                  </a:lnTo>
                  <a:lnTo>
                    <a:pt x="3788" y="635"/>
                  </a:lnTo>
                  <a:lnTo>
                    <a:pt x="3550" y="735"/>
                  </a:lnTo>
                  <a:lnTo>
                    <a:pt x="3312" y="873"/>
                  </a:lnTo>
                  <a:lnTo>
                    <a:pt x="3094" y="1012"/>
                  </a:lnTo>
                  <a:lnTo>
                    <a:pt x="2875" y="1151"/>
                  </a:lnTo>
                  <a:lnTo>
                    <a:pt x="2657" y="1310"/>
                  </a:lnTo>
                  <a:lnTo>
                    <a:pt x="2459" y="1488"/>
                  </a:lnTo>
                  <a:lnTo>
                    <a:pt x="2261" y="1686"/>
                  </a:lnTo>
                  <a:lnTo>
                    <a:pt x="2062" y="1885"/>
                  </a:lnTo>
                  <a:lnTo>
                    <a:pt x="1884" y="2103"/>
                  </a:lnTo>
                  <a:lnTo>
                    <a:pt x="1706" y="2341"/>
                  </a:lnTo>
                  <a:lnTo>
                    <a:pt x="1527" y="2598"/>
                  </a:lnTo>
                  <a:lnTo>
                    <a:pt x="1368" y="2856"/>
                  </a:lnTo>
                  <a:lnTo>
                    <a:pt x="1230" y="3154"/>
                  </a:lnTo>
                  <a:lnTo>
                    <a:pt x="1071" y="3451"/>
                  </a:lnTo>
                  <a:lnTo>
                    <a:pt x="952" y="3768"/>
                  </a:lnTo>
                  <a:lnTo>
                    <a:pt x="813" y="4105"/>
                  </a:lnTo>
                  <a:lnTo>
                    <a:pt x="694" y="4462"/>
                  </a:lnTo>
                  <a:lnTo>
                    <a:pt x="595" y="4839"/>
                  </a:lnTo>
                  <a:lnTo>
                    <a:pt x="496" y="5236"/>
                  </a:lnTo>
                  <a:lnTo>
                    <a:pt x="397" y="5652"/>
                  </a:lnTo>
                  <a:lnTo>
                    <a:pt x="318" y="6088"/>
                  </a:lnTo>
                  <a:lnTo>
                    <a:pt x="238" y="6544"/>
                  </a:lnTo>
                  <a:lnTo>
                    <a:pt x="179" y="7020"/>
                  </a:lnTo>
                  <a:lnTo>
                    <a:pt x="80" y="8051"/>
                  </a:lnTo>
                  <a:lnTo>
                    <a:pt x="20" y="9162"/>
                  </a:lnTo>
                  <a:lnTo>
                    <a:pt x="0" y="10371"/>
                  </a:lnTo>
                  <a:lnTo>
                    <a:pt x="20" y="11621"/>
                  </a:lnTo>
                  <a:lnTo>
                    <a:pt x="80" y="12850"/>
                  </a:lnTo>
                  <a:lnTo>
                    <a:pt x="179" y="14079"/>
                  </a:lnTo>
                  <a:lnTo>
                    <a:pt x="318" y="15269"/>
                  </a:lnTo>
                  <a:lnTo>
                    <a:pt x="496" y="16459"/>
                  </a:lnTo>
                  <a:lnTo>
                    <a:pt x="694" y="17609"/>
                  </a:lnTo>
                  <a:lnTo>
                    <a:pt x="952" y="18739"/>
                  </a:lnTo>
                  <a:lnTo>
                    <a:pt x="1230" y="19830"/>
                  </a:lnTo>
                  <a:lnTo>
                    <a:pt x="1527" y="20920"/>
                  </a:lnTo>
                  <a:lnTo>
                    <a:pt x="1884" y="21971"/>
                  </a:lnTo>
                  <a:lnTo>
                    <a:pt x="2261" y="22982"/>
                  </a:lnTo>
                  <a:lnTo>
                    <a:pt x="2657" y="23974"/>
                  </a:lnTo>
                  <a:lnTo>
                    <a:pt x="3094" y="24926"/>
                  </a:lnTo>
                  <a:lnTo>
                    <a:pt x="3550" y="25838"/>
                  </a:lnTo>
                  <a:lnTo>
                    <a:pt x="4045" y="26730"/>
                  </a:lnTo>
                  <a:lnTo>
                    <a:pt x="4561" y="27563"/>
                  </a:lnTo>
                  <a:lnTo>
                    <a:pt x="5096" y="28376"/>
                  </a:lnTo>
                  <a:lnTo>
                    <a:pt x="5651" y="29129"/>
                  </a:lnTo>
                  <a:lnTo>
                    <a:pt x="6246" y="29863"/>
                  </a:lnTo>
                  <a:lnTo>
                    <a:pt x="6861" y="30537"/>
                  </a:lnTo>
                  <a:lnTo>
                    <a:pt x="7495" y="31172"/>
                  </a:lnTo>
                  <a:lnTo>
                    <a:pt x="7813" y="31469"/>
                  </a:lnTo>
                  <a:lnTo>
                    <a:pt x="8130" y="31747"/>
                  </a:lnTo>
                  <a:lnTo>
                    <a:pt x="8467" y="32024"/>
                  </a:lnTo>
                  <a:lnTo>
                    <a:pt x="8804" y="32302"/>
                  </a:lnTo>
                  <a:lnTo>
                    <a:pt x="9161" y="32540"/>
                  </a:lnTo>
                  <a:lnTo>
                    <a:pt x="9498" y="32778"/>
                  </a:lnTo>
                  <a:lnTo>
                    <a:pt x="9855" y="32996"/>
                  </a:lnTo>
                  <a:lnTo>
                    <a:pt x="10212" y="33214"/>
                  </a:lnTo>
                  <a:lnTo>
                    <a:pt x="10569" y="33412"/>
                  </a:lnTo>
                  <a:lnTo>
                    <a:pt x="10926" y="33591"/>
                  </a:lnTo>
                  <a:lnTo>
                    <a:pt x="11303" y="33769"/>
                  </a:lnTo>
                  <a:lnTo>
                    <a:pt x="11659" y="33928"/>
                  </a:lnTo>
                  <a:lnTo>
                    <a:pt x="12036" y="34067"/>
                  </a:lnTo>
                  <a:lnTo>
                    <a:pt x="12413" y="34205"/>
                  </a:lnTo>
                  <a:lnTo>
                    <a:pt x="12790" y="34305"/>
                  </a:lnTo>
                  <a:lnTo>
                    <a:pt x="13186" y="34404"/>
                  </a:lnTo>
                  <a:lnTo>
                    <a:pt x="13563" y="34503"/>
                  </a:lnTo>
                  <a:lnTo>
                    <a:pt x="13960" y="34562"/>
                  </a:lnTo>
                  <a:lnTo>
                    <a:pt x="14356" y="34622"/>
                  </a:lnTo>
                  <a:lnTo>
                    <a:pt x="14753" y="34661"/>
                  </a:lnTo>
                  <a:lnTo>
                    <a:pt x="15149" y="34681"/>
                  </a:lnTo>
                  <a:lnTo>
                    <a:pt x="15546" y="34681"/>
                  </a:lnTo>
                  <a:lnTo>
                    <a:pt x="15546" y="397"/>
                  </a:lnTo>
                  <a:lnTo>
                    <a:pt x="14753" y="397"/>
                  </a:lnTo>
                  <a:lnTo>
                    <a:pt x="13960" y="378"/>
                  </a:lnTo>
                  <a:lnTo>
                    <a:pt x="12413" y="278"/>
                  </a:lnTo>
                  <a:lnTo>
                    <a:pt x="10926" y="179"/>
                  </a:lnTo>
                  <a:lnTo>
                    <a:pt x="9498" y="80"/>
                  </a:lnTo>
                  <a:lnTo>
                    <a:pt x="8804" y="41"/>
                  </a:lnTo>
                  <a:lnTo>
                    <a:pt x="8130" y="21"/>
                  </a:lnTo>
                  <a:lnTo>
                    <a:pt x="7495" y="1"/>
                  </a:lnTo>
                  <a:close/>
                </a:path>
              </a:pathLst>
            </a:custGeom>
            <a:solidFill>
              <a:srgbClr val="3D3D3D">
                <a:alpha val="128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83" name="Google Shape;3283;p40"/>
            <p:cNvSpPr/>
            <p:nvPr/>
          </p:nvSpPr>
          <p:spPr>
            <a:xfrm>
              <a:off x="1214950" y="678775"/>
              <a:ext cx="388650" cy="867050"/>
            </a:xfrm>
            <a:custGeom>
              <a:avLst/>
              <a:gdLst/>
              <a:ahLst/>
              <a:cxnLst/>
              <a:rect l="l" t="t" r="r" b="b"/>
              <a:pathLst>
                <a:path w="15546" h="34682" fill="none" extrusionOk="0">
                  <a:moveTo>
                    <a:pt x="15546" y="34681"/>
                  </a:moveTo>
                  <a:lnTo>
                    <a:pt x="15546" y="34681"/>
                  </a:lnTo>
                  <a:lnTo>
                    <a:pt x="15149" y="34681"/>
                  </a:lnTo>
                  <a:lnTo>
                    <a:pt x="14753" y="34661"/>
                  </a:lnTo>
                  <a:lnTo>
                    <a:pt x="14356" y="34622"/>
                  </a:lnTo>
                  <a:lnTo>
                    <a:pt x="13960" y="34562"/>
                  </a:lnTo>
                  <a:lnTo>
                    <a:pt x="13563" y="34503"/>
                  </a:lnTo>
                  <a:lnTo>
                    <a:pt x="13186" y="34404"/>
                  </a:lnTo>
                  <a:lnTo>
                    <a:pt x="12790" y="34305"/>
                  </a:lnTo>
                  <a:lnTo>
                    <a:pt x="12413" y="34205"/>
                  </a:lnTo>
                  <a:lnTo>
                    <a:pt x="12036" y="34067"/>
                  </a:lnTo>
                  <a:lnTo>
                    <a:pt x="11659" y="33928"/>
                  </a:lnTo>
                  <a:lnTo>
                    <a:pt x="11303" y="33769"/>
                  </a:lnTo>
                  <a:lnTo>
                    <a:pt x="10926" y="33591"/>
                  </a:lnTo>
                  <a:lnTo>
                    <a:pt x="10569" y="33412"/>
                  </a:lnTo>
                  <a:lnTo>
                    <a:pt x="10212" y="33214"/>
                  </a:lnTo>
                  <a:lnTo>
                    <a:pt x="9855" y="32996"/>
                  </a:lnTo>
                  <a:lnTo>
                    <a:pt x="9498" y="32778"/>
                  </a:lnTo>
                  <a:lnTo>
                    <a:pt x="9161" y="32540"/>
                  </a:lnTo>
                  <a:lnTo>
                    <a:pt x="8804" y="32302"/>
                  </a:lnTo>
                  <a:lnTo>
                    <a:pt x="8467" y="32024"/>
                  </a:lnTo>
                  <a:lnTo>
                    <a:pt x="8130" y="31747"/>
                  </a:lnTo>
                  <a:lnTo>
                    <a:pt x="7813" y="31469"/>
                  </a:lnTo>
                  <a:lnTo>
                    <a:pt x="7495" y="31172"/>
                  </a:lnTo>
                  <a:lnTo>
                    <a:pt x="6861" y="30537"/>
                  </a:lnTo>
                  <a:lnTo>
                    <a:pt x="6246" y="29863"/>
                  </a:lnTo>
                  <a:lnTo>
                    <a:pt x="5651" y="29129"/>
                  </a:lnTo>
                  <a:lnTo>
                    <a:pt x="5096" y="28376"/>
                  </a:lnTo>
                  <a:lnTo>
                    <a:pt x="4561" y="27563"/>
                  </a:lnTo>
                  <a:lnTo>
                    <a:pt x="4045" y="26730"/>
                  </a:lnTo>
                  <a:lnTo>
                    <a:pt x="3550" y="25838"/>
                  </a:lnTo>
                  <a:lnTo>
                    <a:pt x="3094" y="24926"/>
                  </a:lnTo>
                  <a:lnTo>
                    <a:pt x="2657" y="23974"/>
                  </a:lnTo>
                  <a:lnTo>
                    <a:pt x="2261" y="22982"/>
                  </a:lnTo>
                  <a:lnTo>
                    <a:pt x="1884" y="21971"/>
                  </a:lnTo>
                  <a:lnTo>
                    <a:pt x="1527" y="20920"/>
                  </a:lnTo>
                  <a:lnTo>
                    <a:pt x="1230" y="19830"/>
                  </a:lnTo>
                  <a:lnTo>
                    <a:pt x="952" y="18739"/>
                  </a:lnTo>
                  <a:lnTo>
                    <a:pt x="694" y="17609"/>
                  </a:lnTo>
                  <a:lnTo>
                    <a:pt x="496" y="16459"/>
                  </a:lnTo>
                  <a:lnTo>
                    <a:pt x="318" y="15269"/>
                  </a:lnTo>
                  <a:lnTo>
                    <a:pt x="179" y="14079"/>
                  </a:lnTo>
                  <a:lnTo>
                    <a:pt x="80" y="12850"/>
                  </a:lnTo>
                  <a:lnTo>
                    <a:pt x="20" y="11621"/>
                  </a:lnTo>
                  <a:lnTo>
                    <a:pt x="0" y="10371"/>
                  </a:lnTo>
                  <a:lnTo>
                    <a:pt x="0" y="10371"/>
                  </a:lnTo>
                  <a:lnTo>
                    <a:pt x="20" y="9162"/>
                  </a:lnTo>
                  <a:lnTo>
                    <a:pt x="80" y="8051"/>
                  </a:lnTo>
                  <a:lnTo>
                    <a:pt x="179" y="7020"/>
                  </a:lnTo>
                  <a:lnTo>
                    <a:pt x="238" y="6544"/>
                  </a:lnTo>
                  <a:lnTo>
                    <a:pt x="318" y="6088"/>
                  </a:lnTo>
                  <a:lnTo>
                    <a:pt x="397" y="5652"/>
                  </a:lnTo>
                  <a:lnTo>
                    <a:pt x="496" y="5236"/>
                  </a:lnTo>
                  <a:lnTo>
                    <a:pt x="595" y="4839"/>
                  </a:lnTo>
                  <a:lnTo>
                    <a:pt x="694" y="4462"/>
                  </a:lnTo>
                  <a:lnTo>
                    <a:pt x="813" y="4105"/>
                  </a:lnTo>
                  <a:lnTo>
                    <a:pt x="952" y="3768"/>
                  </a:lnTo>
                  <a:lnTo>
                    <a:pt x="1071" y="3451"/>
                  </a:lnTo>
                  <a:lnTo>
                    <a:pt x="1230" y="3154"/>
                  </a:lnTo>
                  <a:lnTo>
                    <a:pt x="1368" y="2856"/>
                  </a:lnTo>
                  <a:lnTo>
                    <a:pt x="1527" y="2598"/>
                  </a:lnTo>
                  <a:lnTo>
                    <a:pt x="1706" y="2341"/>
                  </a:lnTo>
                  <a:lnTo>
                    <a:pt x="1884" y="2103"/>
                  </a:lnTo>
                  <a:lnTo>
                    <a:pt x="2062" y="1885"/>
                  </a:lnTo>
                  <a:lnTo>
                    <a:pt x="2261" y="1686"/>
                  </a:lnTo>
                  <a:lnTo>
                    <a:pt x="2459" y="1488"/>
                  </a:lnTo>
                  <a:lnTo>
                    <a:pt x="2657" y="1310"/>
                  </a:lnTo>
                  <a:lnTo>
                    <a:pt x="2875" y="1151"/>
                  </a:lnTo>
                  <a:lnTo>
                    <a:pt x="3094" y="1012"/>
                  </a:lnTo>
                  <a:lnTo>
                    <a:pt x="3312" y="873"/>
                  </a:lnTo>
                  <a:lnTo>
                    <a:pt x="3550" y="735"/>
                  </a:lnTo>
                  <a:lnTo>
                    <a:pt x="3788" y="635"/>
                  </a:lnTo>
                  <a:lnTo>
                    <a:pt x="4045" y="516"/>
                  </a:lnTo>
                  <a:lnTo>
                    <a:pt x="4303" y="437"/>
                  </a:lnTo>
                  <a:lnTo>
                    <a:pt x="4561" y="358"/>
                  </a:lnTo>
                  <a:lnTo>
                    <a:pt x="5096" y="219"/>
                  </a:lnTo>
                  <a:lnTo>
                    <a:pt x="5651" y="120"/>
                  </a:lnTo>
                  <a:lnTo>
                    <a:pt x="6246" y="60"/>
                  </a:lnTo>
                  <a:lnTo>
                    <a:pt x="6861" y="21"/>
                  </a:lnTo>
                  <a:lnTo>
                    <a:pt x="7495" y="1"/>
                  </a:lnTo>
                  <a:lnTo>
                    <a:pt x="8130" y="21"/>
                  </a:lnTo>
                  <a:lnTo>
                    <a:pt x="8804" y="41"/>
                  </a:lnTo>
                  <a:lnTo>
                    <a:pt x="9498" y="80"/>
                  </a:lnTo>
                  <a:lnTo>
                    <a:pt x="10926" y="179"/>
                  </a:lnTo>
                  <a:lnTo>
                    <a:pt x="12413" y="278"/>
                  </a:lnTo>
                  <a:lnTo>
                    <a:pt x="13960" y="378"/>
                  </a:lnTo>
                  <a:lnTo>
                    <a:pt x="14753" y="397"/>
                  </a:lnTo>
                  <a:lnTo>
                    <a:pt x="15546" y="397"/>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84" name="Google Shape;3284;p40"/>
            <p:cNvSpPr/>
            <p:nvPr/>
          </p:nvSpPr>
          <p:spPr>
            <a:xfrm>
              <a:off x="1321525" y="964825"/>
              <a:ext cx="215650" cy="79825"/>
            </a:xfrm>
            <a:custGeom>
              <a:avLst/>
              <a:gdLst/>
              <a:ahLst/>
              <a:cxnLst/>
              <a:rect l="l" t="t" r="r" b="b"/>
              <a:pathLst>
                <a:path w="8626" h="3193" extrusionOk="0">
                  <a:moveTo>
                    <a:pt x="4303" y="0"/>
                  </a:moveTo>
                  <a:lnTo>
                    <a:pt x="3867" y="20"/>
                  </a:lnTo>
                  <a:lnTo>
                    <a:pt x="3431" y="60"/>
                  </a:lnTo>
                  <a:lnTo>
                    <a:pt x="3034" y="139"/>
                  </a:lnTo>
                  <a:lnTo>
                    <a:pt x="2638" y="238"/>
                  </a:lnTo>
                  <a:lnTo>
                    <a:pt x="2261" y="377"/>
                  </a:lnTo>
                  <a:lnTo>
                    <a:pt x="1904" y="516"/>
                  </a:lnTo>
                  <a:lnTo>
                    <a:pt x="1567" y="674"/>
                  </a:lnTo>
                  <a:lnTo>
                    <a:pt x="1250" y="853"/>
                  </a:lnTo>
                  <a:lnTo>
                    <a:pt x="972" y="1051"/>
                  </a:lnTo>
                  <a:lnTo>
                    <a:pt x="734" y="1249"/>
                  </a:lnTo>
                  <a:lnTo>
                    <a:pt x="516" y="1448"/>
                  </a:lnTo>
                  <a:lnTo>
                    <a:pt x="337" y="1646"/>
                  </a:lnTo>
                  <a:lnTo>
                    <a:pt x="179" y="1844"/>
                  </a:lnTo>
                  <a:lnTo>
                    <a:pt x="80" y="2023"/>
                  </a:lnTo>
                  <a:lnTo>
                    <a:pt x="20" y="2221"/>
                  </a:lnTo>
                  <a:lnTo>
                    <a:pt x="0" y="2379"/>
                  </a:lnTo>
                  <a:lnTo>
                    <a:pt x="20" y="2538"/>
                  </a:lnTo>
                  <a:lnTo>
                    <a:pt x="80" y="2677"/>
                  </a:lnTo>
                  <a:lnTo>
                    <a:pt x="179" y="2796"/>
                  </a:lnTo>
                  <a:lnTo>
                    <a:pt x="337" y="2875"/>
                  </a:lnTo>
                  <a:lnTo>
                    <a:pt x="516" y="2955"/>
                  </a:lnTo>
                  <a:lnTo>
                    <a:pt x="734" y="3034"/>
                  </a:lnTo>
                  <a:lnTo>
                    <a:pt x="972" y="3074"/>
                  </a:lnTo>
                  <a:lnTo>
                    <a:pt x="1250" y="3113"/>
                  </a:lnTo>
                  <a:lnTo>
                    <a:pt x="1904" y="3173"/>
                  </a:lnTo>
                  <a:lnTo>
                    <a:pt x="2638" y="3173"/>
                  </a:lnTo>
                  <a:lnTo>
                    <a:pt x="4303" y="3192"/>
                  </a:lnTo>
                  <a:lnTo>
                    <a:pt x="5989" y="3173"/>
                  </a:lnTo>
                  <a:lnTo>
                    <a:pt x="6722" y="3173"/>
                  </a:lnTo>
                  <a:lnTo>
                    <a:pt x="7357" y="3113"/>
                  </a:lnTo>
                  <a:lnTo>
                    <a:pt x="7634" y="3074"/>
                  </a:lnTo>
                  <a:lnTo>
                    <a:pt x="7892" y="3034"/>
                  </a:lnTo>
                  <a:lnTo>
                    <a:pt x="8110" y="2955"/>
                  </a:lnTo>
                  <a:lnTo>
                    <a:pt x="8289" y="2875"/>
                  </a:lnTo>
                  <a:lnTo>
                    <a:pt x="8428" y="2796"/>
                  </a:lnTo>
                  <a:lnTo>
                    <a:pt x="8547" y="2677"/>
                  </a:lnTo>
                  <a:lnTo>
                    <a:pt x="8606" y="2538"/>
                  </a:lnTo>
                  <a:lnTo>
                    <a:pt x="8626" y="2379"/>
                  </a:lnTo>
                  <a:lnTo>
                    <a:pt x="8606" y="2221"/>
                  </a:lnTo>
                  <a:lnTo>
                    <a:pt x="8547" y="2023"/>
                  </a:lnTo>
                  <a:lnTo>
                    <a:pt x="8428" y="1844"/>
                  </a:lnTo>
                  <a:lnTo>
                    <a:pt x="8289" y="1646"/>
                  </a:lnTo>
                  <a:lnTo>
                    <a:pt x="8110" y="1448"/>
                  </a:lnTo>
                  <a:lnTo>
                    <a:pt x="7892" y="1249"/>
                  </a:lnTo>
                  <a:lnTo>
                    <a:pt x="7634" y="1051"/>
                  </a:lnTo>
                  <a:lnTo>
                    <a:pt x="7357" y="853"/>
                  </a:lnTo>
                  <a:lnTo>
                    <a:pt x="7059" y="674"/>
                  </a:lnTo>
                  <a:lnTo>
                    <a:pt x="6722" y="516"/>
                  </a:lnTo>
                  <a:lnTo>
                    <a:pt x="6365" y="377"/>
                  </a:lnTo>
                  <a:lnTo>
                    <a:pt x="5989" y="238"/>
                  </a:lnTo>
                  <a:lnTo>
                    <a:pt x="5592" y="139"/>
                  </a:lnTo>
                  <a:lnTo>
                    <a:pt x="5176" y="60"/>
                  </a:lnTo>
                  <a:lnTo>
                    <a:pt x="4759" y="20"/>
                  </a:lnTo>
                  <a:lnTo>
                    <a:pt x="4303"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85" name="Google Shape;3285;p40"/>
            <p:cNvSpPr/>
            <p:nvPr/>
          </p:nvSpPr>
          <p:spPr>
            <a:xfrm>
              <a:off x="1670000" y="964825"/>
              <a:ext cx="216175" cy="79825"/>
            </a:xfrm>
            <a:custGeom>
              <a:avLst/>
              <a:gdLst/>
              <a:ahLst/>
              <a:cxnLst/>
              <a:rect l="l" t="t" r="r" b="b"/>
              <a:pathLst>
                <a:path w="8647" h="3193" extrusionOk="0">
                  <a:moveTo>
                    <a:pt x="4324" y="0"/>
                  </a:moveTo>
                  <a:lnTo>
                    <a:pt x="3887" y="20"/>
                  </a:lnTo>
                  <a:lnTo>
                    <a:pt x="3451" y="60"/>
                  </a:lnTo>
                  <a:lnTo>
                    <a:pt x="3035" y="139"/>
                  </a:lnTo>
                  <a:lnTo>
                    <a:pt x="2638" y="238"/>
                  </a:lnTo>
                  <a:lnTo>
                    <a:pt x="2261" y="377"/>
                  </a:lnTo>
                  <a:lnTo>
                    <a:pt x="1904" y="516"/>
                  </a:lnTo>
                  <a:lnTo>
                    <a:pt x="1587" y="674"/>
                  </a:lnTo>
                  <a:lnTo>
                    <a:pt x="1270" y="853"/>
                  </a:lnTo>
                  <a:lnTo>
                    <a:pt x="992" y="1051"/>
                  </a:lnTo>
                  <a:lnTo>
                    <a:pt x="735" y="1249"/>
                  </a:lnTo>
                  <a:lnTo>
                    <a:pt x="536" y="1448"/>
                  </a:lnTo>
                  <a:lnTo>
                    <a:pt x="338" y="1646"/>
                  </a:lnTo>
                  <a:lnTo>
                    <a:pt x="199" y="1844"/>
                  </a:lnTo>
                  <a:lnTo>
                    <a:pt x="100" y="2023"/>
                  </a:lnTo>
                  <a:lnTo>
                    <a:pt x="21" y="2221"/>
                  </a:lnTo>
                  <a:lnTo>
                    <a:pt x="1" y="2379"/>
                  </a:lnTo>
                  <a:lnTo>
                    <a:pt x="21" y="2538"/>
                  </a:lnTo>
                  <a:lnTo>
                    <a:pt x="100" y="2677"/>
                  </a:lnTo>
                  <a:lnTo>
                    <a:pt x="199" y="2796"/>
                  </a:lnTo>
                  <a:lnTo>
                    <a:pt x="338" y="2875"/>
                  </a:lnTo>
                  <a:lnTo>
                    <a:pt x="536" y="2955"/>
                  </a:lnTo>
                  <a:lnTo>
                    <a:pt x="735" y="3034"/>
                  </a:lnTo>
                  <a:lnTo>
                    <a:pt x="992" y="3074"/>
                  </a:lnTo>
                  <a:lnTo>
                    <a:pt x="1270" y="3113"/>
                  </a:lnTo>
                  <a:lnTo>
                    <a:pt x="1904" y="3173"/>
                  </a:lnTo>
                  <a:lnTo>
                    <a:pt x="2638" y="3173"/>
                  </a:lnTo>
                  <a:lnTo>
                    <a:pt x="4324" y="3192"/>
                  </a:lnTo>
                  <a:lnTo>
                    <a:pt x="6009" y="3173"/>
                  </a:lnTo>
                  <a:lnTo>
                    <a:pt x="6743" y="3173"/>
                  </a:lnTo>
                  <a:lnTo>
                    <a:pt x="7377" y="3113"/>
                  </a:lnTo>
                  <a:lnTo>
                    <a:pt x="7655" y="3074"/>
                  </a:lnTo>
                  <a:lnTo>
                    <a:pt x="7913" y="3034"/>
                  </a:lnTo>
                  <a:lnTo>
                    <a:pt x="8131" y="2955"/>
                  </a:lnTo>
                  <a:lnTo>
                    <a:pt x="8309" y="2875"/>
                  </a:lnTo>
                  <a:lnTo>
                    <a:pt x="8448" y="2796"/>
                  </a:lnTo>
                  <a:lnTo>
                    <a:pt x="8547" y="2677"/>
                  </a:lnTo>
                  <a:lnTo>
                    <a:pt x="8626" y="2538"/>
                  </a:lnTo>
                  <a:lnTo>
                    <a:pt x="8646" y="2379"/>
                  </a:lnTo>
                  <a:lnTo>
                    <a:pt x="8626" y="2221"/>
                  </a:lnTo>
                  <a:lnTo>
                    <a:pt x="8547" y="2023"/>
                  </a:lnTo>
                  <a:lnTo>
                    <a:pt x="8448" y="1844"/>
                  </a:lnTo>
                  <a:lnTo>
                    <a:pt x="8309" y="1646"/>
                  </a:lnTo>
                  <a:lnTo>
                    <a:pt x="8131" y="1448"/>
                  </a:lnTo>
                  <a:lnTo>
                    <a:pt x="7913" y="1249"/>
                  </a:lnTo>
                  <a:lnTo>
                    <a:pt x="7655" y="1051"/>
                  </a:lnTo>
                  <a:lnTo>
                    <a:pt x="7377" y="853"/>
                  </a:lnTo>
                  <a:lnTo>
                    <a:pt x="7080" y="674"/>
                  </a:lnTo>
                  <a:lnTo>
                    <a:pt x="6743" y="516"/>
                  </a:lnTo>
                  <a:lnTo>
                    <a:pt x="6386" y="377"/>
                  </a:lnTo>
                  <a:lnTo>
                    <a:pt x="6009" y="238"/>
                  </a:lnTo>
                  <a:lnTo>
                    <a:pt x="5612" y="139"/>
                  </a:lnTo>
                  <a:lnTo>
                    <a:pt x="5196" y="60"/>
                  </a:lnTo>
                  <a:lnTo>
                    <a:pt x="4760" y="20"/>
                  </a:lnTo>
                  <a:lnTo>
                    <a:pt x="432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86" name="Google Shape;3286;p40"/>
            <p:cNvSpPr/>
            <p:nvPr/>
          </p:nvSpPr>
          <p:spPr>
            <a:xfrm>
              <a:off x="1431575" y="1181450"/>
              <a:ext cx="344050" cy="137325"/>
            </a:xfrm>
            <a:custGeom>
              <a:avLst/>
              <a:gdLst/>
              <a:ahLst/>
              <a:cxnLst/>
              <a:rect l="l" t="t" r="r" b="b"/>
              <a:pathLst>
                <a:path w="13762" h="5493" extrusionOk="0">
                  <a:moveTo>
                    <a:pt x="556" y="0"/>
                  </a:moveTo>
                  <a:lnTo>
                    <a:pt x="417" y="20"/>
                  </a:lnTo>
                  <a:lnTo>
                    <a:pt x="318" y="40"/>
                  </a:lnTo>
                  <a:lnTo>
                    <a:pt x="218" y="99"/>
                  </a:lnTo>
                  <a:lnTo>
                    <a:pt x="139" y="159"/>
                  </a:lnTo>
                  <a:lnTo>
                    <a:pt x="80" y="218"/>
                  </a:lnTo>
                  <a:lnTo>
                    <a:pt x="40" y="317"/>
                  </a:lnTo>
                  <a:lnTo>
                    <a:pt x="20" y="436"/>
                  </a:lnTo>
                  <a:lnTo>
                    <a:pt x="0" y="555"/>
                  </a:lnTo>
                  <a:lnTo>
                    <a:pt x="20" y="714"/>
                  </a:lnTo>
                  <a:lnTo>
                    <a:pt x="40" y="873"/>
                  </a:lnTo>
                  <a:lnTo>
                    <a:pt x="80" y="1031"/>
                  </a:lnTo>
                  <a:lnTo>
                    <a:pt x="139" y="1210"/>
                  </a:lnTo>
                  <a:lnTo>
                    <a:pt x="318" y="1587"/>
                  </a:lnTo>
                  <a:lnTo>
                    <a:pt x="556" y="1983"/>
                  </a:lnTo>
                  <a:lnTo>
                    <a:pt x="833" y="2380"/>
                  </a:lnTo>
                  <a:lnTo>
                    <a:pt x="1190" y="2796"/>
                  </a:lnTo>
                  <a:lnTo>
                    <a:pt x="1587" y="3193"/>
                  </a:lnTo>
                  <a:lnTo>
                    <a:pt x="2023" y="3609"/>
                  </a:lnTo>
                  <a:lnTo>
                    <a:pt x="2519" y="3986"/>
                  </a:lnTo>
                  <a:lnTo>
                    <a:pt x="3034" y="4343"/>
                  </a:lnTo>
                  <a:lnTo>
                    <a:pt x="3312" y="4501"/>
                  </a:lnTo>
                  <a:lnTo>
                    <a:pt x="3609" y="4660"/>
                  </a:lnTo>
                  <a:lnTo>
                    <a:pt x="3907" y="4799"/>
                  </a:lnTo>
                  <a:lnTo>
                    <a:pt x="4204" y="4938"/>
                  </a:lnTo>
                  <a:lnTo>
                    <a:pt x="4521" y="5057"/>
                  </a:lnTo>
                  <a:lnTo>
                    <a:pt x="4839" y="5176"/>
                  </a:lnTo>
                  <a:lnTo>
                    <a:pt x="5176" y="5275"/>
                  </a:lnTo>
                  <a:lnTo>
                    <a:pt x="5493" y="5354"/>
                  </a:lnTo>
                  <a:lnTo>
                    <a:pt x="5830" y="5413"/>
                  </a:lnTo>
                  <a:lnTo>
                    <a:pt x="6187" y="5453"/>
                  </a:lnTo>
                  <a:lnTo>
                    <a:pt x="6524" y="5493"/>
                  </a:lnTo>
                  <a:lnTo>
                    <a:pt x="7238" y="5493"/>
                  </a:lnTo>
                  <a:lnTo>
                    <a:pt x="7595" y="5453"/>
                  </a:lnTo>
                  <a:lnTo>
                    <a:pt x="7932" y="5413"/>
                  </a:lnTo>
                  <a:lnTo>
                    <a:pt x="8269" y="5354"/>
                  </a:lnTo>
                  <a:lnTo>
                    <a:pt x="8606" y="5275"/>
                  </a:lnTo>
                  <a:lnTo>
                    <a:pt x="8923" y="5176"/>
                  </a:lnTo>
                  <a:lnTo>
                    <a:pt x="9241" y="5057"/>
                  </a:lnTo>
                  <a:lnTo>
                    <a:pt x="9558" y="4938"/>
                  </a:lnTo>
                  <a:lnTo>
                    <a:pt x="9875" y="4799"/>
                  </a:lnTo>
                  <a:lnTo>
                    <a:pt x="10172" y="4660"/>
                  </a:lnTo>
                  <a:lnTo>
                    <a:pt x="10450" y="4501"/>
                  </a:lnTo>
                  <a:lnTo>
                    <a:pt x="10728" y="4343"/>
                  </a:lnTo>
                  <a:lnTo>
                    <a:pt x="11263" y="3986"/>
                  </a:lnTo>
                  <a:lnTo>
                    <a:pt x="11739" y="3609"/>
                  </a:lnTo>
                  <a:lnTo>
                    <a:pt x="12195" y="3193"/>
                  </a:lnTo>
                  <a:lnTo>
                    <a:pt x="12592" y="2796"/>
                  </a:lnTo>
                  <a:lnTo>
                    <a:pt x="12929" y="2380"/>
                  </a:lnTo>
                  <a:lnTo>
                    <a:pt x="13226" y="1983"/>
                  </a:lnTo>
                  <a:lnTo>
                    <a:pt x="13444" y="1587"/>
                  </a:lnTo>
                  <a:lnTo>
                    <a:pt x="13623" y="1210"/>
                  </a:lnTo>
                  <a:lnTo>
                    <a:pt x="13682" y="1031"/>
                  </a:lnTo>
                  <a:lnTo>
                    <a:pt x="13722" y="873"/>
                  </a:lnTo>
                  <a:lnTo>
                    <a:pt x="13761" y="714"/>
                  </a:lnTo>
                  <a:lnTo>
                    <a:pt x="13761" y="555"/>
                  </a:lnTo>
                  <a:lnTo>
                    <a:pt x="13761" y="436"/>
                  </a:lnTo>
                  <a:lnTo>
                    <a:pt x="13722" y="317"/>
                  </a:lnTo>
                  <a:lnTo>
                    <a:pt x="13682" y="218"/>
                  </a:lnTo>
                  <a:lnTo>
                    <a:pt x="13623" y="159"/>
                  </a:lnTo>
                  <a:lnTo>
                    <a:pt x="13543" y="99"/>
                  </a:lnTo>
                  <a:lnTo>
                    <a:pt x="13444" y="40"/>
                  </a:lnTo>
                  <a:lnTo>
                    <a:pt x="13345" y="20"/>
                  </a:lnTo>
                  <a:lnTo>
                    <a:pt x="13226" y="0"/>
                  </a:lnTo>
                  <a:lnTo>
                    <a:pt x="12929" y="0"/>
                  </a:lnTo>
                  <a:lnTo>
                    <a:pt x="12592" y="40"/>
                  </a:lnTo>
                  <a:lnTo>
                    <a:pt x="12195" y="119"/>
                  </a:lnTo>
                  <a:lnTo>
                    <a:pt x="11739" y="218"/>
                  </a:lnTo>
                  <a:lnTo>
                    <a:pt x="10728" y="476"/>
                  </a:lnTo>
                  <a:lnTo>
                    <a:pt x="10172" y="615"/>
                  </a:lnTo>
                  <a:lnTo>
                    <a:pt x="9558" y="734"/>
                  </a:lnTo>
                  <a:lnTo>
                    <a:pt x="8923" y="853"/>
                  </a:lnTo>
                  <a:lnTo>
                    <a:pt x="8269" y="932"/>
                  </a:lnTo>
                  <a:lnTo>
                    <a:pt x="7595" y="992"/>
                  </a:lnTo>
                  <a:lnTo>
                    <a:pt x="6881" y="1011"/>
                  </a:lnTo>
                  <a:lnTo>
                    <a:pt x="6187" y="992"/>
                  </a:lnTo>
                  <a:lnTo>
                    <a:pt x="5493" y="932"/>
                  </a:lnTo>
                  <a:lnTo>
                    <a:pt x="4839" y="853"/>
                  </a:lnTo>
                  <a:lnTo>
                    <a:pt x="4204" y="734"/>
                  </a:lnTo>
                  <a:lnTo>
                    <a:pt x="3609" y="615"/>
                  </a:lnTo>
                  <a:lnTo>
                    <a:pt x="3034" y="476"/>
                  </a:lnTo>
                  <a:lnTo>
                    <a:pt x="2023" y="218"/>
                  </a:lnTo>
                  <a:lnTo>
                    <a:pt x="1587" y="119"/>
                  </a:lnTo>
                  <a:lnTo>
                    <a:pt x="1190" y="40"/>
                  </a:lnTo>
                  <a:lnTo>
                    <a:pt x="833"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287" name="Google Shape;3287;p40"/>
          <p:cNvGrpSpPr/>
          <p:nvPr/>
        </p:nvGrpSpPr>
        <p:grpSpPr>
          <a:xfrm>
            <a:off x="6241117" y="3741511"/>
            <a:ext cx="864522" cy="709660"/>
            <a:chOff x="1214950" y="539500"/>
            <a:chExt cx="1225925" cy="1006325"/>
          </a:xfrm>
        </p:grpSpPr>
        <p:sp>
          <p:nvSpPr>
            <p:cNvPr id="3288" name="Google Shape;3288;p40"/>
            <p:cNvSpPr/>
            <p:nvPr/>
          </p:nvSpPr>
          <p:spPr>
            <a:xfrm>
              <a:off x="1663575" y="539500"/>
              <a:ext cx="777300" cy="867025"/>
            </a:xfrm>
            <a:custGeom>
              <a:avLst/>
              <a:gdLst/>
              <a:ahLst/>
              <a:cxnLst/>
              <a:rect l="l" t="t" r="r" b="b"/>
              <a:pathLst>
                <a:path w="31092" h="34681" extrusionOk="0">
                  <a:moveTo>
                    <a:pt x="6861" y="0"/>
                  </a:moveTo>
                  <a:lnTo>
                    <a:pt x="6246" y="40"/>
                  </a:lnTo>
                  <a:lnTo>
                    <a:pt x="5651" y="119"/>
                  </a:lnTo>
                  <a:lnTo>
                    <a:pt x="5096" y="198"/>
                  </a:lnTo>
                  <a:lnTo>
                    <a:pt x="4561" y="337"/>
                  </a:lnTo>
                  <a:lnTo>
                    <a:pt x="4283" y="416"/>
                  </a:lnTo>
                  <a:lnTo>
                    <a:pt x="4045" y="516"/>
                  </a:lnTo>
                  <a:lnTo>
                    <a:pt x="3787" y="615"/>
                  </a:lnTo>
                  <a:lnTo>
                    <a:pt x="3549" y="734"/>
                  </a:lnTo>
                  <a:lnTo>
                    <a:pt x="3312" y="853"/>
                  </a:lnTo>
                  <a:lnTo>
                    <a:pt x="3093" y="991"/>
                  </a:lnTo>
                  <a:lnTo>
                    <a:pt x="2875" y="1150"/>
                  </a:lnTo>
                  <a:lnTo>
                    <a:pt x="2657" y="1309"/>
                  </a:lnTo>
                  <a:lnTo>
                    <a:pt x="2439" y="1487"/>
                  </a:lnTo>
                  <a:lnTo>
                    <a:pt x="2241" y="1666"/>
                  </a:lnTo>
                  <a:lnTo>
                    <a:pt x="2062" y="1884"/>
                  </a:lnTo>
                  <a:lnTo>
                    <a:pt x="1884" y="2102"/>
                  </a:lnTo>
                  <a:lnTo>
                    <a:pt x="1705" y="2340"/>
                  </a:lnTo>
                  <a:lnTo>
                    <a:pt x="1527" y="2578"/>
                  </a:lnTo>
                  <a:lnTo>
                    <a:pt x="1368" y="2855"/>
                  </a:lnTo>
                  <a:lnTo>
                    <a:pt x="1230" y="3133"/>
                  </a:lnTo>
                  <a:lnTo>
                    <a:pt x="1071" y="3430"/>
                  </a:lnTo>
                  <a:lnTo>
                    <a:pt x="932" y="3767"/>
                  </a:lnTo>
                  <a:lnTo>
                    <a:pt x="813" y="4105"/>
                  </a:lnTo>
                  <a:lnTo>
                    <a:pt x="694" y="4461"/>
                  </a:lnTo>
                  <a:lnTo>
                    <a:pt x="595" y="4838"/>
                  </a:lnTo>
                  <a:lnTo>
                    <a:pt x="496" y="5235"/>
                  </a:lnTo>
                  <a:lnTo>
                    <a:pt x="397" y="5631"/>
                  </a:lnTo>
                  <a:lnTo>
                    <a:pt x="317" y="6068"/>
                  </a:lnTo>
                  <a:lnTo>
                    <a:pt x="238" y="6543"/>
                  </a:lnTo>
                  <a:lnTo>
                    <a:pt x="179" y="7019"/>
                  </a:lnTo>
                  <a:lnTo>
                    <a:pt x="79" y="8031"/>
                  </a:lnTo>
                  <a:lnTo>
                    <a:pt x="20" y="9141"/>
                  </a:lnTo>
                  <a:lnTo>
                    <a:pt x="0" y="10370"/>
                  </a:lnTo>
                  <a:lnTo>
                    <a:pt x="20" y="11620"/>
                  </a:lnTo>
                  <a:lnTo>
                    <a:pt x="79" y="12849"/>
                  </a:lnTo>
                  <a:lnTo>
                    <a:pt x="179" y="14059"/>
                  </a:lnTo>
                  <a:lnTo>
                    <a:pt x="317" y="15268"/>
                  </a:lnTo>
                  <a:lnTo>
                    <a:pt x="496" y="16438"/>
                  </a:lnTo>
                  <a:lnTo>
                    <a:pt x="694" y="17588"/>
                  </a:lnTo>
                  <a:lnTo>
                    <a:pt x="932" y="18718"/>
                  </a:lnTo>
                  <a:lnTo>
                    <a:pt x="1230" y="19829"/>
                  </a:lnTo>
                  <a:lnTo>
                    <a:pt x="1527" y="20899"/>
                  </a:lnTo>
                  <a:lnTo>
                    <a:pt x="1884" y="21950"/>
                  </a:lnTo>
                  <a:lnTo>
                    <a:pt x="2241" y="22962"/>
                  </a:lnTo>
                  <a:lnTo>
                    <a:pt x="2657" y="23953"/>
                  </a:lnTo>
                  <a:lnTo>
                    <a:pt x="3093" y="24905"/>
                  </a:lnTo>
                  <a:lnTo>
                    <a:pt x="3549" y="25837"/>
                  </a:lnTo>
                  <a:lnTo>
                    <a:pt x="4045" y="26709"/>
                  </a:lnTo>
                  <a:lnTo>
                    <a:pt x="4561" y="27562"/>
                  </a:lnTo>
                  <a:lnTo>
                    <a:pt x="5096" y="28355"/>
                  </a:lnTo>
                  <a:lnTo>
                    <a:pt x="5651" y="29128"/>
                  </a:lnTo>
                  <a:lnTo>
                    <a:pt x="6246" y="29842"/>
                  </a:lnTo>
                  <a:lnTo>
                    <a:pt x="6861" y="30516"/>
                  </a:lnTo>
                  <a:lnTo>
                    <a:pt x="7476" y="31151"/>
                  </a:lnTo>
                  <a:lnTo>
                    <a:pt x="7813" y="31448"/>
                  </a:lnTo>
                  <a:lnTo>
                    <a:pt x="8130" y="31746"/>
                  </a:lnTo>
                  <a:lnTo>
                    <a:pt x="8467" y="32023"/>
                  </a:lnTo>
                  <a:lnTo>
                    <a:pt x="8804" y="32281"/>
                  </a:lnTo>
                  <a:lnTo>
                    <a:pt x="9141" y="32539"/>
                  </a:lnTo>
                  <a:lnTo>
                    <a:pt x="9498" y="32777"/>
                  </a:lnTo>
                  <a:lnTo>
                    <a:pt x="9855" y="32995"/>
                  </a:lnTo>
                  <a:lnTo>
                    <a:pt x="10192" y="33213"/>
                  </a:lnTo>
                  <a:lnTo>
                    <a:pt x="10569" y="33411"/>
                  </a:lnTo>
                  <a:lnTo>
                    <a:pt x="10926" y="33590"/>
                  </a:lnTo>
                  <a:lnTo>
                    <a:pt x="11283" y="33748"/>
                  </a:lnTo>
                  <a:lnTo>
                    <a:pt x="11659" y="33907"/>
                  </a:lnTo>
                  <a:lnTo>
                    <a:pt x="12036" y="34066"/>
                  </a:lnTo>
                  <a:lnTo>
                    <a:pt x="12413" y="34185"/>
                  </a:lnTo>
                  <a:lnTo>
                    <a:pt x="12790" y="34304"/>
                  </a:lnTo>
                  <a:lnTo>
                    <a:pt x="13186" y="34403"/>
                  </a:lnTo>
                  <a:lnTo>
                    <a:pt x="13563" y="34482"/>
                  </a:lnTo>
                  <a:lnTo>
                    <a:pt x="13960" y="34561"/>
                  </a:lnTo>
                  <a:lnTo>
                    <a:pt x="14356" y="34601"/>
                  </a:lnTo>
                  <a:lnTo>
                    <a:pt x="14753" y="34641"/>
                  </a:lnTo>
                  <a:lnTo>
                    <a:pt x="15149" y="34680"/>
                  </a:lnTo>
                  <a:lnTo>
                    <a:pt x="15942" y="34680"/>
                  </a:lnTo>
                  <a:lnTo>
                    <a:pt x="16339" y="34641"/>
                  </a:lnTo>
                  <a:lnTo>
                    <a:pt x="16736" y="34601"/>
                  </a:lnTo>
                  <a:lnTo>
                    <a:pt x="17132" y="34561"/>
                  </a:lnTo>
                  <a:lnTo>
                    <a:pt x="17529" y="34482"/>
                  </a:lnTo>
                  <a:lnTo>
                    <a:pt x="17905" y="34403"/>
                  </a:lnTo>
                  <a:lnTo>
                    <a:pt x="18302" y="34304"/>
                  </a:lnTo>
                  <a:lnTo>
                    <a:pt x="18679" y="34185"/>
                  </a:lnTo>
                  <a:lnTo>
                    <a:pt x="19055" y="34066"/>
                  </a:lnTo>
                  <a:lnTo>
                    <a:pt x="19432" y="33907"/>
                  </a:lnTo>
                  <a:lnTo>
                    <a:pt x="19809" y="33748"/>
                  </a:lnTo>
                  <a:lnTo>
                    <a:pt x="20166" y="33590"/>
                  </a:lnTo>
                  <a:lnTo>
                    <a:pt x="20543" y="33411"/>
                  </a:lnTo>
                  <a:lnTo>
                    <a:pt x="20900" y="33213"/>
                  </a:lnTo>
                  <a:lnTo>
                    <a:pt x="21256" y="32995"/>
                  </a:lnTo>
                  <a:lnTo>
                    <a:pt x="21594" y="32777"/>
                  </a:lnTo>
                  <a:lnTo>
                    <a:pt x="21950" y="32539"/>
                  </a:lnTo>
                  <a:lnTo>
                    <a:pt x="22288" y="32281"/>
                  </a:lnTo>
                  <a:lnTo>
                    <a:pt x="22625" y="32023"/>
                  </a:lnTo>
                  <a:lnTo>
                    <a:pt x="22962" y="31746"/>
                  </a:lnTo>
                  <a:lnTo>
                    <a:pt x="23279" y="31448"/>
                  </a:lnTo>
                  <a:lnTo>
                    <a:pt x="23616" y="31151"/>
                  </a:lnTo>
                  <a:lnTo>
                    <a:pt x="24231" y="30516"/>
                  </a:lnTo>
                  <a:lnTo>
                    <a:pt x="24845" y="29842"/>
                  </a:lnTo>
                  <a:lnTo>
                    <a:pt x="25440" y="29128"/>
                  </a:lnTo>
                  <a:lnTo>
                    <a:pt x="25996" y="28355"/>
                  </a:lnTo>
                  <a:lnTo>
                    <a:pt x="26551" y="27562"/>
                  </a:lnTo>
                  <a:lnTo>
                    <a:pt x="27046" y="26709"/>
                  </a:lnTo>
                  <a:lnTo>
                    <a:pt x="27542" y="25837"/>
                  </a:lnTo>
                  <a:lnTo>
                    <a:pt x="27998" y="24905"/>
                  </a:lnTo>
                  <a:lnTo>
                    <a:pt x="28434" y="23953"/>
                  </a:lnTo>
                  <a:lnTo>
                    <a:pt x="28851" y="22962"/>
                  </a:lnTo>
                  <a:lnTo>
                    <a:pt x="29228" y="21950"/>
                  </a:lnTo>
                  <a:lnTo>
                    <a:pt x="29565" y="20899"/>
                  </a:lnTo>
                  <a:lnTo>
                    <a:pt x="29882" y="19829"/>
                  </a:lnTo>
                  <a:lnTo>
                    <a:pt x="30160" y="18718"/>
                  </a:lnTo>
                  <a:lnTo>
                    <a:pt x="30397" y="17588"/>
                  </a:lnTo>
                  <a:lnTo>
                    <a:pt x="30616" y="16438"/>
                  </a:lnTo>
                  <a:lnTo>
                    <a:pt x="30774" y="15268"/>
                  </a:lnTo>
                  <a:lnTo>
                    <a:pt x="30913" y="14059"/>
                  </a:lnTo>
                  <a:lnTo>
                    <a:pt x="31012" y="12849"/>
                  </a:lnTo>
                  <a:lnTo>
                    <a:pt x="31072" y="11620"/>
                  </a:lnTo>
                  <a:lnTo>
                    <a:pt x="31091" y="10370"/>
                  </a:lnTo>
                  <a:lnTo>
                    <a:pt x="31072" y="9141"/>
                  </a:lnTo>
                  <a:lnTo>
                    <a:pt x="31012" y="8031"/>
                  </a:lnTo>
                  <a:lnTo>
                    <a:pt x="30913" y="7019"/>
                  </a:lnTo>
                  <a:lnTo>
                    <a:pt x="30854" y="6543"/>
                  </a:lnTo>
                  <a:lnTo>
                    <a:pt x="30774" y="6068"/>
                  </a:lnTo>
                  <a:lnTo>
                    <a:pt x="30695" y="5631"/>
                  </a:lnTo>
                  <a:lnTo>
                    <a:pt x="30616" y="5235"/>
                  </a:lnTo>
                  <a:lnTo>
                    <a:pt x="30497" y="4838"/>
                  </a:lnTo>
                  <a:lnTo>
                    <a:pt x="30397" y="4461"/>
                  </a:lnTo>
                  <a:lnTo>
                    <a:pt x="30279" y="4105"/>
                  </a:lnTo>
                  <a:lnTo>
                    <a:pt x="30160" y="3767"/>
                  </a:lnTo>
                  <a:lnTo>
                    <a:pt x="30021" y="3430"/>
                  </a:lnTo>
                  <a:lnTo>
                    <a:pt x="29882" y="3133"/>
                  </a:lnTo>
                  <a:lnTo>
                    <a:pt x="29723" y="2855"/>
                  </a:lnTo>
                  <a:lnTo>
                    <a:pt x="29565" y="2578"/>
                  </a:lnTo>
                  <a:lnTo>
                    <a:pt x="29386" y="2340"/>
                  </a:lnTo>
                  <a:lnTo>
                    <a:pt x="29228" y="2102"/>
                  </a:lnTo>
                  <a:lnTo>
                    <a:pt x="29029" y="1884"/>
                  </a:lnTo>
                  <a:lnTo>
                    <a:pt x="28851" y="1666"/>
                  </a:lnTo>
                  <a:lnTo>
                    <a:pt x="28653" y="1487"/>
                  </a:lnTo>
                  <a:lnTo>
                    <a:pt x="28434" y="1309"/>
                  </a:lnTo>
                  <a:lnTo>
                    <a:pt x="28236" y="1150"/>
                  </a:lnTo>
                  <a:lnTo>
                    <a:pt x="27998" y="991"/>
                  </a:lnTo>
                  <a:lnTo>
                    <a:pt x="27780" y="853"/>
                  </a:lnTo>
                  <a:lnTo>
                    <a:pt x="27542" y="734"/>
                  </a:lnTo>
                  <a:lnTo>
                    <a:pt x="27304" y="615"/>
                  </a:lnTo>
                  <a:lnTo>
                    <a:pt x="27046" y="516"/>
                  </a:lnTo>
                  <a:lnTo>
                    <a:pt x="26808" y="416"/>
                  </a:lnTo>
                  <a:lnTo>
                    <a:pt x="26551" y="337"/>
                  </a:lnTo>
                  <a:lnTo>
                    <a:pt x="25996" y="198"/>
                  </a:lnTo>
                  <a:lnTo>
                    <a:pt x="25440" y="119"/>
                  </a:lnTo>
                  <a:lnTo>
                    <a:pt x="24845" y="40"/>
                  </a:lnTo>
                  <a:lnTo>
                    <a:pt x="24231" y="0"/>
                  </a:lnTo>
                  <a:lnTo>
                    <a:pt x="22962" y="0"/>
                  </a:lnTo>
                  <a:lnTo>
                    <a:pt x="22288" y="20"/>
                  </a:lnTo>
                  <a:lnTo>
                    <a:pt x="21594" y="59"/>
                  </a:lnTo>
                  <a:lnTo>
                    <a:pt x="20166" y="159"/>
                  </a:lnTo>
                  <a:lnTo>
                    <a:pt x="18679" y="278"/>
                  </a:lnTo>
                  <a:lnTo>
                    <a:pt x="17132" y="357"/>
                  </a:lnTo>
                  <a:lnTo>
                    <a:pt x="16339" y="377"/>
                  </a:lnTo>
                  <a:lnTo>
                    <a:pt x="15546" y="397"/>
                  </a:lnTo>
                  <a:lnTo>
                    <a:pt x="14753" y="377"/>
                  </a:lnTo>
                  <a:lnTo>
                    <a:pt x="13960" y="357"/>
                  </a:lnTo>
                  <a:lnTo>
                    <a:pt x="12413" y="278"/>
                  </a:lnTo>
                  <a:lnTo>
                    <a:pt x="10926" y="159"/>
                  </a:lnTo>
                  <a:lnTo>
                    <a:pt x="9498" y="59"/>
                  </a:lnTo>
                  <a:lnTo>
                    <a:pt x="8804" y="20"/>
                  </a:lnTo>
                  <a:lnTo>
                    <a:pt x="8130"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89" name="Google Shape;3289;p40"/>
            <p:cNvSpPr/>
            <p:nvPr/>
          </p:nvSpPr>
          <p:spPr>
            <a:xfrm>
              <a:off x="1663575" y="539500"/>
              <a:ext cx="777300" cy="867025"/>
            </a:xfrm>
            <a:custGeom>
              <a:avLst/>
              <a:gdLst/>
              <a:ahLst/>
              <a:cxnLst/>
              <a:rect l="l" t="t" r="r" b="b"/>
              <a:pathLst>
                <a:path w="31092" h="34681" fill="none" extrusionOk="0">
                  <a:moveTo>
                    <a:pt x="31091" y="10370"/>
                  </a:moveTo>
                  <a:lnTo>
                    <a:pt x="31091" y="10370"/>
                  </a:lnTo>
                  <a:lnTo>
                    <a:pt x="31072" y="11620"/>
                  </a:lnTo>
                  <a:lnTo>
                    <a:pt x="31012" y="12849"/>
                  </a:lnTo>
                  <a:lnTo>
                    <a:pt x="30913" y="14059"/>
                  </a:lnTo>
                  <a:lnTo>
                    <a:pt x="30774" y="15268"/>
                  </a:lnTo>
                  <a:lnTo>
                    <a:pt x="30616" y="16438"/>
                  </a:lnTo>
                  <a:lnTo>
                    <a:pt x="30397" y="17588"/>
                  </a:lnTo>
                  <a:lnTo>
                    <a:pt x="30160" y="18718"/>
                  </a:lnTo>
                  <a:lnTo>
                    <a:pt x="29882" y="19829"/>
                  </a:lnTo>
                  <a:lnTo>
                    <a:pt x="29565" y="20899"/>
                  </a:lnTo>
                  <a:lnTo>
                    <a:pt x="29228" y="21950"/>
                  </a:lnTo>
                  <a:lnTo>
                    <a:pt x="28851" y="22962"/>
                  </a:lnTo>
                  <a:lnTo>
                    <a:pt x="28434" y="23953"/>
                  </a:lnTo>
                  <a:lnTo>
                    <a:pt x="27998" y="24905"/>
                  </a:lnTo>
                  <a:lnTo>
                    <a:pt x="27542" y="25837"/>
                  </a:lnTo>
                  <a:lnTo>
                    <a:pt x="27046" y="26709"/>
                  </a:lnTo>
                  <a:lnTo>
                    <a:pt x="26551" y="27562"/>
                  </a:lnTo>
                  <a:lnTo>
                    <a:pt x="25996" y="28355"/>
                  </a:lnTo>
                  <a:lnTo>
                    <a:pt x="25440" y="29128"/>
                  </a:lnTo>
                  <a:lnTo>
                    <a:pt x="24845" y="29842"/>
                  </a:lnTo>
                  <a:lnTo>
                    <a:pt x="24231" y="30516"/>
                  </a:lnTo>
                  <a:lnTo>
                    <a:pt x="23616" y="31151"/>
                  </a:lnTo>
                  <a:lnTo>
                    <a:pt x="23279" y="31448"/>
                  </a:lnTo>
                  <a:lnTo>
                    <a:pt x="22962" y="31746"/>
                  </a:lnTo>
                  <a:lnTo>
                    <a:pt x="22625" y="32023"/>
                  </a:lnTo>
                  <a:lnTo>
                    <a:pt x="22288" y="32281"/>
                  </a:lnTo>
                  <a:lnTo>
                    <a:pt x="21950" y="32539"/>
                  </a:lnTo>
                  <a:lnTo>
                    <a:pt x="21594" y="32777"/>
                  </a:lnTo>
                  <a:lnTo>
                    <a:pt x="21256" y="32995"/>
                  </a:lnTo>
                  <a:lnTo>
                    <a:pt x="20900" y="33213"/>
                  </a:lnTo>
                  <a:lnTo>
                    <a:pt x="20543" y="33411"/>
                  </a:lnTo>
                  <a:lnTo>
                    <a:pt x="20166" y="33590"/>
                  </a:lnTo>
                  <a:lnTo>
                    <a:pt x="19809" y="33748"/>
                  </a:lnTo>
                  <a:lnTo>
                    <a:pt x="19432" y="33907"/>
                  </a:lnTo>
                  <a:lnTo>
                    <a:pt x="19055" y="34066"/>
                  </a:lnTo>
                  <a:lnTo>
                    <a:pt x="18679" y="34185"/>
                  </a:lnTo>
                  <a:lnTo>
                    <a:pt x="18302" y="34304"/>
                  </a:lnTo>
                  <a:lnTo>
                    <a:pt x="17905" y="34403"/>
                  </a:lnTo>
                  <a:lnTo>
                    <a:pt x="17529" y="34482"/>
                  </a:lnTo>
                  <a:lnTo>
                    <a:pt x="17132" y="34561"/>
                  </a:lnTo>
                  <a:lnTo>
                    <a:pt x="16736" y="34601"/>
                  </a:lnTo>
                  <a:lnTo>
                    <a:pt x="16339" y="34641"/>
                  </a:lnTo>
                  <a:lnTo>
                    <a:pt x="15942" y="34680"/>
                  </a:lnTo>
                  <a:lnTo>
                    <a:pt x="15546" y="34680"/>
                  </a:lnTo>
                  <a:lnTo>
                    <a:pt x="15546" y="34680"/>
                  </a:lnTo>
                  <a:lnTo>
                    <a:pt x="15149" y="34680"/>
                  </a:lnTo>
                  <a:lnTo>
                    <a:pt x="14753" y="34641"/>
                  </a:lnTo>
                  <a:lnTo>
                    <a:pt x="14356" y="34601"/>
                  </a:lnTo>
                  <a:lnTo>
                    <a:pt x="13960" y="34561"/>
                  </a:lnTo>
                  <a:lnTo>
                    <a:pt x="13563" y="34482"/>
                  </a:lnTo>
                  <a:lnTo>
                    <a:pt x="13186" y="34403"/>
                  </a:lnTo>
                  <a:lnTo>
                    <a:pt x="12790" y="34304"/>
                  </a:lnTo>
                  <a:lnTo>
                    <a:pt x="12413" y="34185"/>
                  </a:lnTo>
                  <a:lnTo>
                    <a:pt x="12036" y="34066"/>
                  </a:lnTo>
                  <a:lnTo>
                    <a:pt x="11659" y="33907"/>
                  </a:lnTo>
                  <a:lnTo>
                    <a:pt x="11283" y="33748"/>
                  </a:lnTo>
                  <a:lnTo>
                    <a:pt x="10926" y="33590"/>
                  </a:lnTo>
                  <a:lnTo>
                    <a:pt x="10569" y="33411"/>
                  </a:lnTo>
                  <a:lnTo>
                    <a:pt x="10192" y="33213"/>
                  </a:lnTo>
                  <a:lnTo>
                    <a:pt x="9855" y="32995"/>
                  </a:lnTo>
                  <a:lnTo>
                    <a:pt x="9498" y="32777"/>
                  </a:lnTo>
                  <a:lnTo>
                    <a:pt x="9141" y="32539"/>
                  </a:lnTo>
                  <a:lnTo>
                    <a:pt x="8804" y="32281"/>
                  </a:lnTo>
                  <a:lnTo>
                    <a:pt x="8467" y="32023"/>
                  </a:lnTo>
                  <a:lnTo>
                    <a:pt x="8130" y="31746"/>
                  </a:lnTo>
                  <a:lnTo>
                    <a:pt x="7813" y="31448"/>
                  </a:lnTo>
                  <a:lnTo>
                    <a:pt x="7476" y="31151"/>
                  </a:lnTo>
                  <a:lnTo>
                    <a:pt x="6861" y="30516"/>
                  </a:lnTo>
                  <a:lnTo>
                    <a:pt x="6246" y="29842"/>
                  </a:lnTo>
                  <a:lnTo>
                    <a:pt x="5651" y="29128"/>
                  </a:lnTo>
                  <a:lnTo>
                    <a:pt x="5096" y="28355"/>
                  </a:lnTo>
                  <a:lnTo>
                    <a:pt x="4561" y="27562"/>
                  </a:lnTo>
                  <a:lnTo>
                    <a:pt x="4045" y="26709"/>
                  </a:lnTo>
                  <a:lnTo>
                    <a:pt x="3549" y="25837"/>
                  </a:lnTo>
                  <a:lnTo>
                    <a:pt x="3093" y="24905"/>
                  </a:lnTo>
                  <a:lnTo>
                    <a:pt x="2657" y="23953"/>
                  </a:lnTo>
                  <a:lnTo>
                    <a:pt x="2241" y="22962"/>
                  </a:lnTo>
                  <a:lnTo>
                    <a:pt x="1884" y="21950"/>
                  </a:lnTo>
                  <a:lnTo>
                    <a:pt x="1527" y="20899"/>
                  </a:lnTo>
                  <a:lnTo>
                    <a:pt x="1230" y="19829"/>
                  </a:lnTo>
                  <a:lnTo>
                    <a:pt x="932" y="18718"/>
                  </a:lnTo>
                  <a:lnTo>
                    <a:pt x="694" y="17588"/>
                  </a:lnTo>
                  <a:lnTo>
                    <a:pt x="496" y="16438"/>
                  </a:lnTo>
                  <a:lnTo>
                    <a:pt x="317" y="15268"/>
                  </a:lnTo>
                  <a:lnTo>
                    <a:pt x="179" y="14059"/>
                  </a:lnTo>
                  <a:lnTo>
                    <a:pt x="79" y="12849"/>
                  </a:lnTo>
                  <a:lnTo>
                    <a:pt x="20" y="11620"/>
                  </a:lnTo>
                  <a:lnTo>
                    <a:pt x="0" y="10370"/>
                  </a:lnTo>
                  <a:lnTo>
                    <a:pt x="0" y="10370"/>
                  </a:lnTo>
                  <a:lnTo>
                    <a:pt x="20" y="9141"/>
                  </a:lnTo>
                  <a:lnTo>
                    <a:pt x="79" y="8031"/>
                  </a:lnTo>
                  <a:lnTo>
                    <a:pt x="179" y="7019"/>
                  </a:lnTo>
                  <a:lnTo>
                    <a:pt x="238" y="6543"/>
                  </a:lnTo>
                  <a:lnTo>
                    <a:pt x="317" y="6068"/>
                  </a:lnTo>
                  <a:lnTo>
                    <a:pt x="397" y="5631"/>
                  </a:lnTo>
                  <a:lnTo>
                    <a:pt x="496" y="5235"/>
                  </a:lnTo>
                  <a:lnTo>
                    <a:pt x="595" y="4838"/>
                  </a:lnTo>
                  <a:lnTo>
                    <a:pt x="694" y="4461"/>
                  </a:lnTo>
                  <a:lnTo>
                    <a:pt x="813" y="4105"/>
                  </a:lnTo>
                  <a:lnTo>
                    <a:pt x="932" y="3767"/>
                  </a:lnTo>
                  <a:lnTo>
                    <a:pt x="1071" y="3430"/>
                  </a:lnTo>
                  <a:lnTo>
                    <a:pt x="1230" y="3133"/>
                  </a:lnTo>
                  <a:lnTo>
                    <a:pt x="1368" y="2855"/>
                  </a:lnTo>
                  <a:lnTo>
                    <a:pt x="1527" y="2578"/>
                  </a:lnTo>
                  <a:lnTo>
                    <a:pt x="1705" y="2340"/>
                  </a:lnTo>
                  <a:lnTo>
                    <a:pt x="1884" y="2102"/>
                  </a:lnTo>
                  <a:lnTo>
                    <a:pt x="2062" y="1884"/>
                  </a:lnTo>
                  <a:lnTo>
                    <a:pt x="2241" y="1666"/>
                  </a:lnTo>
                  <a:lnTo>
                    <a:pt x="2439" y="1487"/>
                  </a:lnTo>
                  <a:lnTo>
                    <a:pt x="2657" y="1309"/>
                  </a:lnTo>
                  <a:lnTo>
                    <a:pt x="2875" y="1150"/>
                  </a:lnTo>
                  <a:lnTo>
                    <a:pt x="3093" y="991"/>
                  </a:lnTo>
                  <a:lnTo>
                    <a:pt x="3312" y="853"/>
                  </a:lnTo>
                  <a:lnTo>
                    <a:pt x="3549" y="734"/>
                  </a:lnTo>
                  <a:lnTo>
                    <a:pt x="3787" y="615"/>
                  </a:lnTo>
                  <a:lnTo>
                    <a:pt x="4045" y="516"/>
                  </a:lnTo>
                  <a:lnTo>
                    <a:pt x="4283" y="416"/>
                  </a:lnTo>
                  <a:lnTo>
                    <a:pt x="4561" y="337"/>
                  </a:lnTo>
                  <a:lnTo>
                    <a:pt x="5096" y="198"/>
                  </a:lnTo>
                  <a:lnTo>
                    <a:pt x="5651" y="119"/>
                  </a:lnTo>
                  <a:lnTo>
                    <a:pt x="6246" y="40"/>
                  </a:lnTo>
                  <a:lnTo>
                    <a:pt x="6861" y="0"/>
                  </a:lnTo>
                  <a:lnTo>
                    <a:pt x="7476" y="0"/>
                  </a:lnTo>
                  <a:lnTo>
                    <a:pt x="8130" y="0"/>
                  </a:lnTo>
                  <a:lnTo>
                    <a:pt x="8804" y="20"/>
                  </a:lnTo>
                  <a:lnTo>
                    <a:pt x="9498" y="59"/>
                  </a:lnTo>
                  <a:lnTo>
                    <a:pt x="10926" y="159"/>
                  </a:lnTo>
                  <a:lnTo>
                    <a:pt x="12413" y="278"/>
                  </a:lnTo>
                  <a:lnTo>
                    <a:pt x="13960" y="357"/>
                  </a:lnTo>
                  <a:lnTo>
                    <a:pt x="14753" y="377"/>
                  </a:lnTo>
                  <a:lnTo>
                    <a:pt x="15546" y="397"/>
                  </a:lnTo>
                  <a:lnTo>
                    <a:pt x="15546" y="397"/>
                  </a:lnTo>
                  <a:lnTo>
                    <a:pt x="16339" y="377"/>
                  </a:lnTo>
                  <a:lnTo>
                    <a:pt x="17132" y="357"/>
                  </a:lnTo>
                  <a:lnTo>
                    <a:pt x="18679" y="278"/>
                  </a:lnTo>
                  <a:lnTo>
                    <a:pt x="20166" y="159"/>
                  </a:lnTo>
                  <a:lnTo>
                    <a:pt x="21594" y="59"/>
                  </a:lnTo>
                  <a:lnTo>
                    <a:pt x="22288" y="20"/>
                  </a:lnTo>
                  <a:lnTo>
                    <a:pt x="22962" y="0"/>
                  </a:lnTo>
                  <a:lnTo>
                    <a:pt x="23616" y="0"/>
                  </a:lnTo>
                  <a:lnTo>
                    <a:pt x="24231" y="0"/>
                  </a:lnTo>
                  <a:lnTo>
                    <a:pt x="24845" y="40"/>
                  </a:lnTo>
                  <a:lnTo>
                    <a:pt x="25440" y="119"/>
                  </a:lnTo>
                  <a:lnTo>
                    <a:pt x="25996" y="198"/>
                  </a:lnTo>
                  <a:lnTo>
                    <a:pt x="26551" y="337"/>
                  </a:lnTo>
                  <a:lnTo>
                    <a:pt x="26808" y="416"/>
                  </a:lnTo>
                  <a:lnTo>
                    <a:pt x="27046" y="516"/>
                  </a:lnTo>
                  <a:lnTo>
                    <a:pt x="27304" y="615"/>
                  </a:lnTo>
                  <a:lnTo>
                    <a:pt x="27542" y="734"/>
                  </a:lnTo>
                  <a:lnTo>
                    <a:pt x="27780" y="853"/>
                  </a:lnTo>
                  <a:lnTo>
                    <a:pt x="27998" y="991"/>
                  </a:lnTo>
                  <a:lnTo>
                    <a:pt x="28236" y="1150"/>
                  </a:lnTo>
                  <a:lnTo>
                    <a:pt x="28434" y="1309"/>
                  </a:lnTo>
                  <a:lnTo>
                    <a:pt x="28653" y="1487"/>
                  </a:lnTo>
                  <a:lnTo>
                    <a:pt x="28851" y="1666"/>
                  </a:lnTo>
                  <a:lnTo>
                    <a:pt x="29029" y="1884"/>
                  </a:lnTo>
                  <a:lnTo>
                    <a:pt x="29228" y="2102"/>
                  </a:lnTo>
                  <a:lnTo>
                    <a:pt x="29386" y="2340"/>
                  </a:lnTo>
                  <a:lnTo>
                    <a:pt x="29565" y="2578"/>
                  </a:lnTo>
                  <a:lnTo>
                    <a:pt x="29723" y="2855"/>
                  </a:lnTo>
                  <a:lnTo>
                    <a:pt x="29882" y="3133"/>
                  </a:lnTo>
                  <a:lnTo>
                    <a:pt x="30021" y="3430"/>
                  </a:lnTo>
                  <a:lnTo>
                    <a:pt x="30160" y="3767"/>
                  </a:lnTo>
                  <a:lnTo>
                    <a:pt x="30279" y="4105"/>
                  </a:lnTo>
                  <a:lnTo>
                    <a:pt x="30397" y="4461"/>
                  </a:lnTo>
                  <a:lnTo>
                    <a:pt x="30497" y="4838"/>
                  </a:lnTo>
                  <a:lnTo>
                    <a:pt x="30616" y="5235"/>
                  </a:lnTo>
                  <a:lnTo>
                    <a:pt x="30695" y="5631"/>
                  </a:lnTo>
                  <a:lnTo>
                    <a:pt x="30774" y="6068"/>
                  </a:lnTo>
                  <a:lnTo>
                    <a:pt x="30854" y="6543"/>
                  </a:lnTo>
                  <a:lnTo>
                    <a:pt x="30913" y="7019"/>
                  </a:lnTo>
                  <a:lnTo>
                    <a:pt x="31012" y="8031"/>
                  </a:lnTo>
                  <a:lnTo>
                    <a:pt x="31072" y="9141"/>
                  </a:lnTo>
                  <a:lnTo>
                    <a:pt x="31091" y="1037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90" name="Google Shape;3290;p40"/>
            <p:cNvSpPr/>
            <p:nvPr/>
          </p:nvSpPr>
          <p:spPr>
            <a:xfrm>
              <a:off x="1663575" y="539500"/>
              <a:ext cx="388650" cy="867025"/>
            </a:xfrm>
            <a:custGeom>
              <a:avLst/>
              <a:gdLst/>
              <a:ahLst/>
              <a:cxnLst/>
              <a:rect l="l" t="t" r="r" b="b"/>
              <a:pathLst>
                <a:path w="15546" h="34681" extrusionOk="0">
                  <a:moveTo>
                    <a:pt x="6861" y="0"/>
                  </a:moveTo>
                  <a:lnTo>
                    <a:pt x="6246" y="40"/>
                  </a:lnTo>
                  <a:lnTo>
                    <a:pt x="5651" y="119"/>
                  </a:lnTo>
                  <a:lnTo>
                    <a:pt x="5096" y="198"/>
                  </a:lnTo>
                  <a:lnTo>
                    <a:pt x="4561" y="337"/>
                  </a:lnTo>
                  <a:lnTo>
                    <a:pt x="4283" y="416"/>
                  </a:lnTo>
                  <a:lnTo>
                    <a:pt x="4045" y="516"/>
                  </a:lnTo>
                  <a:lnTo>
                    <a:pt x="3787" y="615"/>
                  </a:lnTo>
                  <a:lnTo>
                    <a:pt x="3549" y="734"/>
                  </a:lnTo>
                  <a:lnTo>
                    <a:pt x="3312" y="853"/>
                  </a:lnTo>
                  <a:lnTo>
                    <a:pt x="3093" y="991"/>
                  </a:lnTo>
                  <a:lnTo>
                    <a:pt x="2875" y="1150"/>
                  </a:lnTo>
                  <a:lnTo>
                    <a:pt x="2657" y="1309"/>
                  </a:lnTo>
                  <a:lnTo>
                    <a:pt x="2439" y="1487"/>
                  </a:lnTo>
                  <a:lnTo>
                    <a:pt x="2241" y="1666"/>
                  </a:lnTo>
                  <a:lnTo>
                    <a:pt x="2062" y="1884"/>
                  </a:lnTo>
                  <a:lnTo>
                    <a:pt x="1884" y="2102"/>
                  </a:lnTo>
                  <a:lnTo>
                    <a:pt x="1705" y="2340"/>
                  </a:lnTo>
                  <a:lnTo>
                    <a:pt x="1527" y="2578"/>
                  </a:lnTo>
                  <a:lnTo>
                    <a:pt x="1368" y="2855"/>
                  </a:lnTo>
                  <a:lnTo>
                    <a:pt x="1230" y="3133"/>
                  </a:lnTo>
                  <a:lnTo>
                    <a:pt x="1071" y="3430"/>
                  </a:lnTo>
                  <a:lnTo>
                    <a:pt x="932" y="3767"/>
                  </a:lnTo>
                  <a:lnTo>
                    <a:pt x="813" y="4105"/>
                  </a:lnTo>
                  <a:lnTo>
                    <a:pt x="694" y="4461"/>
                  </a:lnTo>
                  <a:lnTo>
                    <a:pt x="595" y="4838"/>
                  </a:lnTo>
                  <a:lnTo>
                    <a:pt x="496" y="5235"/>
                  </a:lnTo>
                  <a:lnTo>
                    <a:pt x="397" y="5631"/>
                  </a:lnTo>
                  <a:lnTo>
                    <a:pt x="317" y="6068"/>
                  </a:lnTo>
                  <a:lnTo>
                    <a:pt x="238" y="6543"/>
                  </a:lnTo>
                  <a:lnTo>
                    <a:pt x="179" y="7019"/>
                  </a:lnTo>
                  <a:lnTo>
                    <a:pt x="79" y="8031"/>
                  </a:lnTo>
                  <a:lnTo>
                    <a:pt x="20" y="9141"/>
                  </a:lnTo>
                  <a:lnTo>
                    <a:pt x="0" y="10370"/>
                  </a:lnTo>
                  <a:lnTo>
                    <a:pt x="20" y="11620"/>
                  </a:lnTo>
                  <a:lnTo>
                    <a:pt x="79" y="12849"/>
                  </a:lnTo>
                  <a:lnTo>
                    <a:pt x="179" y="14059"/>
                  </a:lnTo>
                  <a:lnTo>
                    <a:pt x="317" y="15268"/>
                  </a:lnTo>
                  <a:lnTo>
                    <a:pt x="496" y="16438"/>
                  </a:lnTo>
                  <a:lnTo>
                    <a:pt x="694" y="17588"/>
                  </a:lnTo>
                  <a:lnTo>
                    <a:pt x="932" y="18718"/>
                  </a:lnTo>
                  <a:lnTo>
                    <a:pt x="1230" y="19829"/>
                  </a:lnTo>
                  <a:lnTo>
                    <a:pt x="1527" y="20899"/>
                  </a:lnTo>
                  <a:lnTo>
                    <a:pt x="1884" y="21950"/>
                  </a:lnTo>
                  <a:lnTo>
                    <a:pt x="2241" y="22962"/>
                  </a:lnTo>
                  <a:lnTo>
                    <a:pt x="2657" y="23953"/>
                  </a:lnTo>
                  <a:lnTo>
                    <a:pt x="3093" y="24905"/>
                  </a:lnTo>
                  <a:lnTo>
                    <a:pt x="3549" y="25837"/>
                  </a:lnTo>
                  <a:lnTo>
                    <a:pt x="4045" y="26709"/>
                  </a:lnTo>
                  <a:lnTo>
                    <a:pt x="4561" y="27562"/>
                  </a:lnTo>
                  <a:lnTo>
                    <a:pt x="5096" y="28355"/>
                  </a:lnTo>
                  <a:lnTo>
                    <a:pt x="5651" y="29128"/>
                  </a:lnTo>
                  <a:lnTo>
                    <a:pt x="6246" y="29842"/>
                  </a:lnTo>
                  <a:lnTo>
                    <a:pt x="6861" y="30516"/>
                  </a:lnTo>
                  <a:lnTo>
                    <a:pt x="7476" y="31151"/>
                  </a:lnTo>
                  <a:lnTo>
                    <a:pt x="7813" y="31448"/>
                  </a:lnTo>
                  <a:lnTo>
                    <a:pt x="8130" y="31746"/>
                  </a:lnTo>
                  <a:lnTo>
                    <a:pt x="8467" y="32023"/>
                  </a:lnTo>
                  <a:lnTo>
                    <a:pt x="8804" y="32281"/>
                  </a:lnTo>
                  <a:lnTo>
                    <a:pt x="9141" y="32539"/>
                  </a:lnTo>
                  <a:lnTo>
                    <a:pt x="9498" y="32777"/>
                  </a:lnTo>
                  <a:lnTo>
                    <a:pt x="9855" y="32995"/>
                  </a:lnTo>
                  <a:lnTo>
                    <a:pt x="10192" y="33213"/>
                  </a:lnTo>
                  <a:lnTo>
                    <a:pt x="10569" y="33411"/>
                  </a:lnTo>
                  <a:lnTo>
                    <a:pt x="10926" y="33590"/>
                  </a:lnTo>
                  <a:lnTo>
                    <a:pt x="11283" y="33748"/>
                  </a:lnTo>
                  <a:lnTo>
                    <a:pt x="11659" y="33907"/>
                  </a:lnTo>
                  <a:lnTo>
                    <a:pt x="12036" y="34066"/>
                  </a:lnTo>
                  <a:lnTo>
                    <a:pt x="12413" y="34185"/>
                  </a:lnTo>
                  <a:lnTo>
                    <a:pt x="12790" y="34304"/>
                  </a:lnTo>
                  <a:lnTo>
                    <a:pt x="13186" y="34403"/>
                  </a:lnTo>
                  <a:lnTo>
                    <a:pt x="13563" y="34482"/>
                  </a:lnTo>
                  <a:lnTo>
                    <a:pt x="13960" y="34561"/>
                  </a:lnTo>
                  <a:lnTo>
                    <a:pt x="14356" y="34601"/>
                  </a:lnTo>
                  <a:lnTo>
                    <a:pt x="14753" y="34641"/>
                  </a:lnTo>
                  <a:lnTo>
                    <a:pt x="15149" y="34680"/>
                  </a:lnTo>
                  <a:lnTo>
                    <a:pt x="15546" y="34680"/>
                  </a:lnTo>
                  <a:lnTo>
                    <a:pt x="15546" y="397"/>
                  </a:lnTo>
                  <a:lnTo>
                    <a:pt x="14753" y="377"/>
                  </a:lnTo>
                  <a:lnTo>
                    <a:pt x="13960" y="357"/>
                  </a:lnTo>
                  <a:lnTo>
                    <a:pt x="12413" y="278"/>
                  </a:lnTo>
                  <a:lnTo>
                    <a:pt x="10926" y="159"/>
                  </a:lnTo>
                  <a:lnTo>
                    <a:pt x="9498" y="59"/>
                  </a:lnTo>
                  <a:lnTo>
                    <a:pt x="8804" y="20"/>
                  </a:lnTo>
                  <a:lnTo>
                    <a:pt x="8130" y="0"/>
                  </a:lnTo>
                  <a:close/>
                </a:path>
              </a:pathLst>
            </a:custGeom>
            <a:solidFill>
              <a:srgbClr val="3D3D3D">
                <a:alpha val="128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91" name="Google Shape;3291;p40"/>
            <p:cNvSpPr/>
            <p:nvPr/>
          </p:nvSpPr>
          <p:spPr>
            <a:xfrm>
              <a:off x="1663575" y="539500"/>
              <a:ext cx="388650" cy="867025"/>
            </a:xfrm>
            <a:custGeom>
              <a:avLst/>
              <a:gdLst/>
              <a:ahLst/>
              <a:cxnLst/>
              <a:rect l="l" t="t" r="r" b="b"/>
              <a:pathLst>
                <a:path w="15546" h="34681" fill="none" extrusionOk="0">
                  <a:moveTo>
                    <a:pt x="15546" y="34680"/>
                  </a:moveTo>
                  <a:lnTo>
                    <a:pt x="15546" y="34680"/>
                  </a:lnTo>
                  <a:lnTo>
                    <a:pt x="15149" y="34680"/>
                  </a:lnTo>
                  <a:lnTo>
                    <a:pt x="14753" y="34641"/>
                  </a:lnTo>
                  <a:lnTo>
                    <a:pt x="14356" y="34601"/>
                  </a:lnTo>
                  <a:lnTo>
                    <a:pt x="13960" y="34561"/>
                  </a:lnTo>
                  <a:lnTo>
                    <a:pt x="13563" y="34482"/>
                  </a:lnTo>
                  <a:lnTo>
                    <a:pt x="13186" y="34403"/>
                  </a:lnTo>
                  <a:lnTo>
                    <a:pt x="12790" y="34304"/>
                  </a:lnTo>
                  <a:lnTo>
                    <a:pt x="12413" y="34185"/>
                  </a:lnTo>
                  <a:lnTo>
                    <a:pt x="12036" y="34066"/>
                  </a:lnTo>
                  <a:lnTo>
                    <a:pt x="11659" y="33907"/>
                  </a:lnTo>
                  <a:lnTo>
                    <a:pt x="11283" y="33748"/>
                  </a:lnTo>
                  <a:lnTo>
                    <a:pt x="10926" y="33590"/>
                  </a:lnTo>
                  <a:lnTo>
                    <a:pt x="10569" y="33411"/>
                  </a:lnTo>
                  <a:lnTo>
                    <a:pt x="10192" y="33213"/>
                  </a:lnTo>
                  <a:lnTo>
                    <a:pt x="9855" y="32995"/>
                  </a:lnTo>
                  <a:lnTo>
                    <a:pt x="9498" y="32777"/>
                  </a:lnTo>
                  <a:lnTo>
                    <a:pt x="9141" y="32539"/>
                  </a:lnTo>
                  <a:lnTo>
                    <a:pt x="8804" y="32281"/>
                  </a:lnTo>
                  <a:lnTo>
                    <a:pt x="8467" y="32023"/>
                  </a:lnTo>
                  <a:lnTo>
                    <a:pt x="8130" y="31746"/>
                  </a:lnTo>
                  <a:lnTo>
                    <a:pt x="7813" y="31448"/>
                  </a:lnTo>
                  <a:lnTo>
                    <a:pt x="7476" y="31151"/>
                  </a:lnTo>
                  <a:lnTo>
                    <a:pt x="6861" y="30516"/>
                  </a:lnTo>
                  <a:lnTo>
                    <a:pt x="6246" y="29842"/>
                  </a:lnTo>
                  <a:lnTo>
                    <a:pt x="5651" y="29128"/>
                  </a:lnTo>
                  <a:lnTo>
                    <a:pt x="5096" y="28355"/>
                  </a:lnTo>
                  <a:lnTo>
                    <a:pt x="4561" y="27562"/>
                  </a:lnTo>
                  <a:lnTo>
                    <a:pt x="4045" y="26709"/>
                  </a:lnTo>
                  <a:lnTo>
                    <a:pt x="3549" y="25837"/>
                  </a:lnTo>
                  <a:lnTo>
                    <a:pt x="3093" y="24905"/>
                  </a:lnTo>
                  <a:lnTo>
                    <a:pt x="2657" y="23953"/>
                  </a:lnTo>
                  <a:lnTo>
                    <a:pt x="2241" y="22962"/>
                  </a:lnTo>
                  <a:lnTo>
                    <a:pt x="1884" y="21950"/>
                  </a:lnTo>
                  <a:lnTo>
                    <a:pt x="1527" y="20899"/>
                  </a:lnTo>
                  <a:lnTo>
                    <a:pt x="1230" y="19829"/>
                  </a:lnTo>
                  <a:lnTo>
                    <a:pt x="932" y="18718"/>
                  </a:lnTo>
                  <a:lnTo>
                    <a:pt x="694" y="17588"/>
                  </a:lnTo>
                  <a:lnTo>
                    <a:pt x="496" y="16438"/>
                  </a:lnTo>
                  <a:lnTo>
                    <a:pt x="317" y="15268"/>
                  </a:lnTo>
                  <a:lnTo>
                    <a:pt x="179" y="14059"/>
                  </a:lnTo>
                  <a:lnTo>
                    <a:pt x="79" y="12849"/>
                  </a:lnTo>
                  <a:lnTo>
                    <a:pt x="20" y="11620"/>
                  </a:lnTo>
                  <a:lnTo>
                    <a:pt x="0" y="10370"/>
                  </a:lnTo>
                  <a:lnTo>
                    <a:pt x="0" y="10370"/>
                  </a:lnTo>
                  <a:lnTo>
                    <a:pt x="20" y="9141"/>
                  </a:lnTo>
                  <a:lnTo>
                    <a:pt x="79" y="8031"/>
                  </a:lnTo>
                  <a:lnTo>
                    <a:pt x="179" y="7019"/>
                  </a:lnTo>
                  <a:lnTo>
                    <a:pt x="238" y="6543"/>
                  </a:lnTo>
                  <a:lnTo>
                    <a:pt x="317" y="6068"/>
                  </a:lnTo>
                  <a:lnTo>
                    <a:pt x="397" y="5631"/>
                  </a:lnTo>
                  <a:lnTo>
                    <a:pt x="496" y="5235"/>
                  </a:lnTo>
                  <a:lnTo>
                    <a:pt x="595" y="4838"/>
                  </a:lnTo>
                  <a:lnTo>
                    <a:pt x="694" y="4461"/>
                  </a:lnTo>
                  <a:lnTo>
                    <a:pt x="813" y="4105"/>
                  </a:lnTo>
                  <a:lnTo>
                    <a:pt x="932" y="3767"/>
                  </a:lnTo>
                  <a:lnTo>
                    <a:pt x="1071" y="3430"/>
                  </a:lnTo>
                  <a:lnTo>
                    <a:pt x="1230" y="3133"/>
                  </a:lnTo>
                  <a:lnTo>
                    <a:pt x="1368" y="2855"/>
                  </a:lnTo>
                  <a:lnTo>
                    <a:pt x="1527" y="2578"/>
                  </a:lnTo>
                  <a:lnTo>
                    <a:pt x="1705" y="2340"/>
                  </a:lnTo>
                  <a:lnTo>
                    <a:pt x="1884" y="2102"/>
                  </a:lnTo>
                  <a:lnTo>
                    <a:pt x="2062" y="1884"/>
                  </a:lnTo>
                  <a:lnTo>
                    <a:pt x="2241" y="1666"/>
                  </a:lnTo>
                  <a:lnTo>
                    <a:pt x="2439" y="1487"/>
                  </a:lnTo>
                  <a:lnTo>
                    <a:pt x="2657" y="1309"/>
                  </a:lnTo>
                  <a:lnTo>
                    <a:pt x="2875" y="1150"/>
                  </a:lnTo>
                  <a:lnTo>
                    <a:pt x="3093" y="991"/>
                  </a:lnTo>
                  <a:lnTo>
                    <a:pt x="3312" y="853"/>
                  </a:lnTo>
                  <a:lnTo>
                    <a:pt x="3549" y="734"/>
                  </a:lnTo>
                  <a:lnTo>
                    <a:pt x="3787" y="615"/>
                  </a:lnTo>
                  <a:lnTo>
                    <a:pt x="4045" y="516"/>
                  </a:lnTo>
                  <a:lnTo>
                    <a:pt x="4283" y="416"/>
                  </a:lnTo>
                  <a:lnTo>
                    <a:pt x="4561" y="337"/>
                  </a:lnTo>
                  <a:lnTo>
                    <a:pt x="5096" y="198"/>
                  </a:lnTo>
                  <a:lnTo>
                    <a:pt x="5651" y="119"/>
                  </a:lnTo>
                  <a:lnTo>
                    <a:pt x="6246" y="40"/>
                  </a:lnTo>
                  <a:lnTo>
                    <a:pt x="6861" y="0"/>
                  </a:lnTo>
                  <a:lnTo>
                    <a:pt x="7476" y="0"/>
                  </a:lnTo>
                  <a:lnTo>
                    <a:pt x="8130" y="0"/>
                  </a:lnTo>
                  <a:lnTo>
                    <a:pt x="8804" y="20"/>
                  </a:lnTo>
                  <a:lnTo>
                    <a:pt x="9498" y="59"/>
                  </a:lnTo>
                  <a:lnTo>
                    <a:pt x="10926" y="159"/>
                  </a:lnTo>
                  <a:lnTo>
                    <a:pt x="12413" y="278"/>
                  </a:lnTo>
                  <a:lnTo>
                    <a:pt x="13960" y="357"/>
                  </a:lnTo>
                  <a:lnTo>
                    <a:pt x="14753" y="377"/>
                  </a:lnTo>
                  <a:lnTo>
                    <a:pt x="15546" y="397"/>
                  </a:lnTo>
                  <a:lnTo>
                    <a:pt x="15546" y="3468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92" name="Google Shape;3292;p40"/>
            <p:cNvSpPr/>
            <p:nvPr/>
          </p:nvSpPr>
          <p:spPr>
            <a:xfrm>
              <a:off x="1769650" y="825025"/>
              <a:ext cx="216150" cy="79825"/>
            </a:xfrm>
            <a:custGeom>
              <a:avLst/>
              <a:gdLst/>
              <a:ahLst/>
              <a:cxnLst/>
              <a:rect l="l" t="t" r="r" b="b"/>
              <a:pathLst>
                <a:path w="8646" h="3193" extrusionOk="0">
                  <a:moveTo>
                    <a:pt x="4323" y="0"/>
                  </a:moveTo>
                  <a:lnTo>
                    <a:pt x="3887" y="20"/>
                  </a:lnTo>
                  <a:lnTo>
                    <a:pt x="3451" y="80"/>
                  </a:lnTo>
                  <a:lnTo>
                    <a:pt x="3034" y="139"/>
                  </a:lnTo>
                  <a:lnTo>
                    <a:pt x="2638" y="258"/>
                  </a:lnTo>
                  <a:lnTo>
                    <a:pt x="2261" y="377"/>
                  </a:lnTo>
                  <a:lnTo>
                    <a:pt x="1904" y="536"/>
                  </a:lnTo>
                  <a:lnTo>
                    <a:pt x="1587" y="694"/>
                  </a:lnTo>
                  <a:lnTo>
                    <a:pt x="1270" y="873"/>
                  </a:lnTo>
                  <a:lnTo>
                    <a:pt x="992" y="1051"/>
                  </a:lnTo>
                  <a:lnTo>
                    <a:pt x="754" y="1250"/>
                  </a:lnTo>
                  <a:lnTo>
                    <a:pt x="536" y="1448"/>
                  </a:lnTo>
                  <a:lnTo>
                    <a:pt x="338" y="1646"/>
                  </a:lnTo>
                  <a:lnTo>
                    <a:pt x="199" y="1844"/>
                  </a:lnTo>
                  <a:lnTo>
                    <a:pt x="100" y="2043"/>
                  </a:lnTo>
                  <a:lnTo>
                    <a:pt x="20" y="2221"/>
                  </a:lnTo>
                  <a:lnTo>
                    <a:pt x="0" y="2400"/>
                  </a:lnTo>
                  <a:lnTo>
                    <a:pt x="20" y="2519"/>
                  </a:lnTo>
                  <a:lnTo>
                    <a:pt x="60" y="2638"/>
                  </a:lnTo>
                  <a:lnTo>
                    <a:pt x="139" y="2737"/>
                  </a:lnTo>
                  <a:lnTo>
                    <a:pt x="258" y="2836"/>
                  </a:lnTo>
                  <a:lnTo>
                    <a:pt x="377" y="2915"/>
                  </a:lnTo>
                  <a:lnTo>
                    <a:pt x="536" y="2975"/>
                  </a:lnTo>
                  <a:lnTo>
                    <a:pt x="714" y="3034"/>
                  </a:lnTo>
                  <a:lnTo>
                    <a:pt x="932" y="3074"/>
                  </a:lnTo>
                  <a:lnTo>
                    <a:pt x="1389" y="3133"/>
                  </a:lnTo>
                  <a:lnTo>
                    <a:pt x="1944" y="3173"/>
                  </a:lnTo>
                  <a:lnTo>
                    <a:pt x="2558" y="3193"/>
                  </a:lnTo>
                  <a:lnTo>
                    <a:pt x="6088" y="3193"/>
                  </a:lnTo>
                  <a:lnTo>
                    <a:pt x="6703" y="3173"/>
                  </a:lnTo>
                  <a:lnTo>
                    <a:pt x="7258" y="3133"/>
                  </a:lnTo>
                  <a:lnTo>
                    <a:pt x="7734" y="3074"/>
                  </a:lnTo>
                  <a:lnTo>
                    <a:pt x="7932" y="3034"/>
                  </a:lnTo>
                  <a:lnTo>
                    <a:pt x="8110" y="2975"/>
                  </a:lnTo>
                  <a:lnTo>
                    <a:pt x="8269" y="2915"/>
                  </a:lnTo>
                  <a:lnTo>
                    <a:pt x="8408" y="2836"/>
                  </a:lnTo>
                  <a:lnTo>
                    <a:pt x="8507" y="2737"/>
                  </a:lnTo>
                  <a:lnTo>
                    <a:pt x="8586" y="2638"/>
                  </a:lnTo>
                  <a:lnTo>
                    <a:pt x="8626" y="2519"/>
                  </a:lnTo>
                  <a:lnTo>
                    <a:pt x="8646" y="2400"/>
                  </a:lnTo>
                  <a:lnTo>
                    <a:pt x="8626" y="2221"/>
                  </a:lnTo>
                  <a:lnTo>
                    <a:pt x="8566" y="2043"/>
                  </a:lnTo>
                  <a:lnTo>
                    <a:pt x="8447" y="1844"/>
                  </a:lnTo>
                  <a:lnTo>
                    <a:pt x="8309" y="1646"/>
                  </a:lnTo>
                  <a:lnTo>
                    <a:pt x="8130" y="1448"/>
                  </a:lnTo>
                  <a:lnTo>
                    <a:pt x="7912" y="1250"/>
                  </a:lnTo>
                  <a:lnTo>
                    <a:pt x="7654" y="1051"/>
                  </a:lnTo>
                  <a:lnTo>
                    <a:pt x="7377" y="873"/>
                  </a:lnTo>
                  <a:lnTo>
                    <a:pt x="7079" y="694"/>
                  </a:lnTo>
                  <a:lnTo>
                    <a:pt x="6742" y="536"/>
                  </a:lnTo>
                  <a:lnTo>
                    <a:pt x="6385" y="377"/>
                  </a:lnTo>
                  <a:lnTo>
                    <a:pt x="6009" y="258"/>
                  </a:lnTo>
                  <a:lnTo>
                    <a:pt x="5612" y="139"/>
                  </a:lnTo>
                  <a:lnTo>
                    <a:pt x="5196" y="80"/>
                  </a:lnTo>
                  <a:lnTo>
                    <a:pt x="4759" y="20"/>
                  </a:lnTo>
                  <a:lnTo>
                    <a:pt x="4323" y="0"/>
                  </a:lnTo>
                  <a:close/>
                </a:path>
              </a:pathLst>
            </a:custGeom>
            <a:solidFill>
              <a:srgbClr val="EDDE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93" name="Google Shape;3293;p40"/>
            <p:cNvSpPr/>
            <p:nvPr/>
          </p:nvSpPr>
          <p:spPr>
            <a:xfrm>
              <a:off x="1769650" y="825025"/>
              <a:ext cx="216150" cy="79825"/>
            </a:xfrm>
            <a:custGeom>
              <a:avLst/>
              <a:gdLst/>
              <a:ahLst/>
              <a:cxnLst/>
              <a:rect l="l" t="t" r="r" b="b"/>
              <a:pathLst>
                <a:path w="8646" h="3193" fill="none" extrusionOk="0">
                  <a:moveTo>
                    <a:pt x="4323" y="0"/>
                  </a:moveTo>
                  <a:lnTo>
                    <a:pt x="4323" y="0"/>
                  </a:lnTo>
                  <a:lnTo>
                    <a:pt x="3887" y="20"/>
                  </a:lnTo>
                  <a:lnTo>
                    <a:pt x="3451" y="80"/>
                  </a:lnTo>
                  <a:lnTo>
                    <a:pt x="3034" y="139"/>
                  </a:lnTo>
                  <a:lnTo>
                    <a:pt x="2638" y="258"/>
                  </a:lnTo>
                  <a:lnTo>
                    <a:pt x="2261" y="377"/>
                  </a:lnTo>
                  <a:lnTo>
                    <a:pt x="1904" y="536"/>
                  </a:lnTo>
                  <a:lnTo>
                    <a:pt x="1587" y="694"/>
                  </a:lnTo>
                  <a:lnTo>
                    <a:pt x="1270" y="873"/>
                  </a:lnTo>
                  <a:lnTo>
                    <a:pt x="992" y="1051"/>
                  </a:lnTo>
                  <a:lnTo>
                    <a:pt x="754" y="1250"/>
                  </a:lnTo>
                  <a:lnTo>
                    <a:pt x="536" y="1448"/>
                  </a:lnTo>
                  <a:lnTo>
                    <a:pt x="338" y="1646"/>
                  </a:lnTo>
                  <a:lnTo>
                    <a:pt x="199" y="1844"/>
                  </a:lnTo>
                  <a:lnTo>
                    <a:pt x="100" y="2043"/>
                  </a:lnTo>
                  <a:lnTo>
                    <a:pt x="20" y="2221"/>
                  </a:lnTo>
                  <a:lnTo>
                    <a:pt x="0" y="2400"/>
                  </a:lnTo>
                  <a:lnTo>
                    <a:pt x="0" y="2400"/>
                  </a:lnTo>
                  <a:lnTo>
                    <a:pt x="20" y="2519"/>
                  </a:lnTo>
                  <a:lnTo>
                    <a:pt x="60" y="2638"/>
                  </a:lnTo>
                  <a:lnTo>
                    <a:pt x="139" y="2737"/>
                  </a:lnTo>
                  <a:lnTo>
                    <a:pt x="258" y="2836"/>
                  </a:lnTo>
                  <a:lnTo>
                    <a:pt x="377" y="2915"/>
                  </a:lnTo>
                  <a:lnTo>
                    <a:pt x="536" y="2975"/>
                  </a:lnTo>
                  <a:lnTo>
                    <a:pt x="714" y="3034"/>
                  </a:lnTo>
                  <a:lnTo>
                    <a:pt x="932" y="3074"/>
                  </a:lnTo>
                  <a:lnTo>
                    <a:pt x="1389" y="3133"/>
                  </a:lnTo>
                  <a:lnTo>
                    <a:pt x="1944" y="3173"/>
                  </a:lnTo>
                  <a:lnTo>
                    <a:pt x="2558" y="3193"/>
                  </a:lnTo>
                  <a:lnTo>
                    <a:pt x="3233" y="3193"/>
                  </a:lnTo>
                  <a:lnTo>
                    <a:pt x="3233" y="3193"/>
                  </a:lnTo>
                  <a:lnTo>
                    <a:pt x="4323" y="3193"/>
                  </a:lnTo>
                  <a:lnTo>
                    <a:pt x="4323" y="3193"/>
                  </a:lnTo>
                  <a:lnTo>
                    <a:pt x="5434" y="3193"/>
                  </a:lnTo>
                  <a:lnTo>
                    <a:pt x="5434" y="3193"/>
                  </a:lnTo>
                  <a:lnTo>
                    <a:pt x="6088" y="3193"/>
                  </a:lnTo>
                  <a:lnTo>
                    <a:pt x="6703" y="3173"/>
                  </a:lnTo>
                  <a:lnTo>
                    <a:pt x="7258" y="3133"/>
                  </a:lnTo>
                  <a:lnTo>
                    <a:pt x="7734" y="3074"/>
                  </a:lnTo>
                  <a:lnTo>
                    <a:pt x="7932" y="3034"/>
                  </a:lnTo>
                  <a:lnTo>
                    <a:pt x="8110" y="2975"/>
                  </a:lnTo>
                  <a:lnTo>
                    <a:pt x="8269" y="2915"/>
                  </a:lnTo>
                  <a:lnTo>
                    <a:pt x="8408" y="2836"/>
                  </a:lnTo>
                  <a:lnTo>
                    <a:pt x="8507" y="2737"/>
                  </a:lnTo>
                  <a:lnTo>
                    <a:pt x="8586" y="2638"/>
                  </a:lnTo>
                  <a:lnTo>
                    <a:pt x="8626" y="2519"/>
                  </a:lnTo>
                  <a:lnTo>
                    <a:pt x="8646" y="2400"/>
                  </a:lnTo>
                  <a:lnTo>
                    <a:pt x="8646" y="2400"/>
                  </a:lnTo>
                  <a:lnTo>
                    <a:pt x="8626" y="2221"/>
                  </a:lnTo>
                  <a:lnTo>
                    <a:pt x="8566" y="2043"/>
                  </a:lnTo>
                  <a:lnTo>
                    <a:pt x="8447" y="1844"/>
                  </a:lnTo>
                  <a:lnTo>
                    <a:pt x="8309" y="1646"/>
                  </a:lnTo>
                  <a:lnTo>
                    <a:pt x="8130" y="1448"/>
                  </a:lnTo>
                  <a:lnTo>
                    <a:pt x="7912" y="1250"/>
                  </a:lnTo>
                  <a:lnTo>
                    <a:pt x="7654" y="1051"/>
                  </a:lnTo>
                  <a:lnTo>
                    <a:pt x="7377" y="873"/>
                  </a:lnTo>
                  <a:lnTo>
                    <a:pt x="7079" y="694"/>
                  </a:lnTo>
                  <a:lnTo>
                    <a:pt x="6742" y="536"/>
                  </a:lnTo>
                  <a:lnTo>
                    <a:pt x="6385" y="377"/>
                  </a:lnTo>
                  <a:lnTo>
                    <a:pt x="6009" y="258"/>
                  </a:lnTo>
                  <a:lnTo>
                    <a:pt x="5612" y="139"/>
                  </a:lnTo>
                  <a:lnTo>
                    <a:pt x="5196" y="80"/>
                  </a:lnTo>
                  <a:lnTo>
                    <a:pt x="4759" y="20"/>
                  </a:lnTo>
                  <a:lnTo>
                    <a:pt x="4323"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94" name="Google Shape;3294;p40"/>
            <p:cNvSpPr/>
            <p:nvPr/>
          </p:nvSpPr>
          <p:spPr>
            <a:xfrm>
              <a:off x="2118625" y="825025"/>
              <a:ext cx="216175" cy="79825"/>
            </a:xfrm>
            <a:custGeom>
              <a:avLst/>
              <a:gdLst/>
              <a:ahLst/>
              <a:cxnLst/>
              <a:rect l="l" t="t" r="r" b="b"/>
              <a:pathLst>
                <a:path w="8647" h="3193" extrusionOk="0">
                  <a:moveTo>
                    <a:pt x="4324" y="0"/>
                  </a:moveTo>
                  <a:lnTo>
                    <a:pt x="3887" y="20"/>
                  </a:lnTo>
                  <a:lnTo>
                    <a:pt x="3451" y="80"/>
                  </a:lnTo>
                  <a:lnTo>
                    <a:pt x="3035" y="139"/>
                  </a:lnTo>
                  <a:lnTo>
                    <a:pt x="2638" y="258"/>
                  </a:lnTo>
                  <a:lnTo>
                    <a:pt x="2261" y="377"/>
                  </a:lnTo>
                  <a:lnTo>
                    <a:pt x="1904" y="536"/>
                  </a:lnTo>
                  <a:lnTo>
                    <a:pt x="1567" y="694"/>
                  </a:lnTo>
                  <a:lnTo>
                    <a:pt x="1270" y="873"/>
                  </a:lnTo>
                  <a:lnTo>
                    <a:pt x="992" y="1051"/>
                  </a:lnTo>
                  <a:lnTo>
                    <a:pt x="735" y="1250"/>
                  </a:lnTo>
                  <a:lnTo>
                    <a:pt x="516" y="1448"/>
                  </a:lnTo>
                  <a:lnTo>
                    <a:pt x="338" y="1646"/>
                  </a:lnTo>
                  <a:lnTo>
                    <a:pt x="199" y="1844"/>
                  </a:lnTo>
                  <a:lnTo>
                    <a:pt x="80" y="2043"/>
                  </a:lnTo>
                  <a:lnTo>
                    <a:pt x="21" y="2221"/>
                  </a:lnTo>
                  <a:lnTo>
                    <a:pt x="1" y="2400"/>
                  </a:lnTo>
                  <a:lnTo>
                    <a:pt x="21" y="2558"/>
                  </a:lnTo>
                  <a:lnTo>
                    <a:pt x="80" y="2677"/>
                  </a:lnTo>
                  <a:lnTo>
                    <a:pt x="199" y="2796"/>
                  </a:lnTo>
                  <a:lnTo>
                    <a:pt x="338" y="2895"/>
                  </a:lnTo>
                  <a:lnTo>
                    <a:pt x="516" y="2975"/>
                  </a:lnTo>
                  <a:lnTo>
                    <a:pt x="735" y="3034"/>
                  </a:lnTo>
                  <a:lnTo>
                    <a:pt x="992" y="3094"/>
                  </a:lnTo>
                  <a:lnTo>
                    <a:pt x="1270" y="3133"/>
                  </a:lnTo>
                  <a:lnTo>
                    <a:pt x="1904" y="3173"/>
                  </a:lnTo>
                  <a:lnTo>
                    <a:pt x="2638" y="3193"/>
                  </a:lnTo>
                  <a:lnTo>
                    <a:pt x="6009" y="3193"/>
                  </a:lnTo>
                  <a:lnTo>
                    <a:pt x="6743" y="3173"/>
                  </a:lnTo>
                  <a:lnTo>
                    <a:pt x="7377" y="3133"/>
                  </a:lnTo>
                  <a:lnTo>
                    <a:pt x="7655" y="3094"/>
                  </a:lnTo>
                  <a:lnTo>
                    <a:pt x="7912" y="3034"/>
                  </a:lnTo>
                  <a:lnTo>
                    <a:pt x="8111" y="2975"/>
                  </a:lnTo>
                  <a:lnTo>
                    <a:pt x="8309" y="2895"/>
                  </a:lnTo>
                  <a:lnTo>
                    <a:pt x="8448" y="2796"/>
                  </a:lnTo>
                  <a:lnTo>
                    <a:pt x="8547" y="2677"/>
                  </a:lnTo>
                  <a:lnTo>
                    <a:pt x="8626" y="2558"/>
                  </a:lnTo>
                  <a:lnTo>
                    <a:pt x="8646" y="2400"/>
                  </a:lnTo>
                  <a:lnTo>
                    <a:pt x="8626" y="2221"/>
                  </a:lnTo>
                  <a:lnTo>
                    <a:pt x="8547" y="2043"/>
                  </a:lnTo>
                  <a:lnTo>
                    <a:pt x="8448" y="1844"/>
                  </a:lnTo>
                  <a:lnTo>
                    <a:pt x="8309" y="1646"/>
                  </a:lnTo>
                  <a:lnTo>
                    <a:pt x="8111" y="1448"/>
                  </a:lnTo>
                  <a:lnTo>
                    <a:pt x="7912" y="1250"/>
                  </a:lnTo>
                  <a:lnTo>
                    <a:pt x="7655" y="1051"/>
                  </a:lnTo>
                  <a:lnTo>
                    <a:pt x="7377" y="873"/>
                  </a:lnTo>
                  <a:lnTo>
                    <a:pt x="7060" y="694"/>
                  </a:lnTo>
                  <a:lnTo>
                    <a:pt x="6743" y="536"/>
                  </a:lnTo>
                  <a:lnTo>
                    <a:pt x="6386" y="377"/>
                  </a:lnTo>
                  <a:lnTo>
                    <a:pt x="6009" y="258"/>
                  </a:lnTo>
                  <a:lnTo>
                    <a:pt x="5612" y="139"/>
                  </a:lnTo>
                  <a:lnTo>
                    <a:pt x="5196" y="80"/>
                  </a:lnTo>
                  <a:lnTo>
                    <a:pt x="4760" y="20"/>
                  </a:lnTo>
                  <a:lnTo>
                    <a:pt x="432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95" name="Google Shape;3295;p40"/>
            <p:cNvSpPr/>
            <p:nvPr/>
          </p:nvSpPr>
          <p:spPr>
            <a:xfrm>
              <a:off x="1880200" y="1041650"/>
              <a:ext cx="344050" cy="137825"/>
            </a:xfrm>
            <a:custGeom>
              <a:avLst/>
              <a:gdLst/>
              <a:ahLst/>
              <a:cxnLst/>
              <a:rect l="l" t="t" r="r" b="b"/>
              <a:pathLst>
                <a:path w="13762" h="5513" extrusionOk="0">
                  <a:moveTo>
                    <a:pt x="6881" y="1"/>
                  </a:moveTo>
                  <a:lnTo>
                    <a:pt x="6524" y="20"/>
                  </a:lnTo>
                  <a:lnTo>
                    <a:pt x="6187" y="40"/>
                  </a:lnTo>
                  <a:lnTo>
                    <a:pt x="5830" y="80"/>
                  </a:lnTo>
                  <a:lnTo>
                    <a:pt x="5493" y="159"/>
                  </a:lnTo>
                  <a:lnTo>
                    <a:pt x="5156" y="238"/>
                  </a:lnTo>
                  <a:lnTo>
                    <a:pt x="4838" y="338"/>
                  </a:lnTo>
                  <a:lnTo>
                    <a:pt x="4521" y="437"/>
                  </a:lnTo>
                  <a:lnTo>
                    <a:pt x="4204" y="556"/>
                  </a:lnTo>
                  <a:lnTo>
                    <a:pt x="3907" y="695"/>
                  </a:lnTo>
                  <a:lnTo>
                    <a:pt x="3609" y="833"/>
                  </a:lnTo>
                  <a:lnTo>
                    <a:pt x="3312" y="992"/>
                  </a:lnTo>
                  <a:lnTo>
                    <a:pt x="3034" y="1170"/>
                  </a:lnTo>
                  <a:lnTo>
                    <a:pt x="2499" y="1527"/>
                  </a:lnTo>
                  <a:lnTo>
                    <a:pt x="2023" y="1904"/>
                  </a:lnTo>
                  <a:lnTo>
                    <a:pt x="1567" y="2301"/>
                  </a:lnTo>
                  <a:lnTo>
                    <a:pt x="1170" y="2717"/>
                  </a:lnTo>
                  <a:lnTo>
                    <a:pt x="833" y="3114"/>
                  </a:lnTo>
                  <a:lnTo>
                    <a:pt x="536" y="3530"/>
                  </a:lnTo>
                  <a:lnTo>
                    <a:pt x="318" y="3927"/>
                  </a:lnTo>
                  <a:lnTo>
                    <a:pt x="139" y="4284"/>
                  </a:lnTo>
                  <a:lnTo>
                    <a:pt x="80" y="4462"/>
                  </a:lnTo>
                  <a:lnTo>
                    <a:pt x="40" y="4640"/>
                  </a:lnTo>
                  <a:lnTo>
                    <a:pt x="20" y="4779"/>
                  </a:lnTo>
                  <a:lnTo>
                    <a:pt x="0" y="4938"/>
                  </a:lnTo>
                  <a:lnTo>
                    <a:pt x="20" y="5077"/>
                  </a:lnTo>
                  <a:lnTo>
                    <a:pt x="40" y="5176"/>
                  </a:lnTo>
                  <a:lnTo>
                    <a:pt x="80" y="5275"/>
                  </a:lnTo>
                  <a:lnTo>
                    <a:pt x="139" y="5354"/>
                  </a:lnTo>
                  <a:lnTo>
                    <a:pt x="218" y="5414"/>
                  </a:lnTo>
                  <a:lnTo>
                    <a:pt x="318" y="5453"/>
                  </a:lnTo>
                  <a:lnTo>
                    <a:pt x="417" y="5493"/>
                  </a:lnTo>
                  <a:lnTo>
                    <a:pt x="536" y="5513"/>
                  </a:lnTo>
                  <a:lnTo>
                    <a:pt x="833" y="5493"/>
                  </a:lnTo>
                  <a:lnTo>
                    <a:pt x="1170" y="5453"/>
                  </a:lnTo>
                  <a:lnTo>
                    <a:pt x="1567" y="5374"/>
                  </a:lnTo>
                  <a:lnTo>
                    <a:pt x="2023" y="5275"/>
                  </a:lnTo>
                  <a:lnTo>
                    <a:pt x="3034" y="5037"/>
                  </a:lnTo>
                  <a:lnTo>
                    <a:pt x="3609" y="4898"/>
                  </a:lnTo>
                  <a:lnTo>
                    <a:pt x="4204" y="4779"/>
                  </a:lnTo>
                  <a:lnTo>
                    <a:pt x="4838" y="4660"/>
                  </a:lnTo>
                  <a:lnTo>
                    <a:pt x="5493" y="4561"/>
                  </a:lnTo>
                  <a:lnTo>
                    <a:pt x="6187" y="4502"/>
                  </a:lnTo>
                  <a:lnTo>
                    <a:pt x="6881" y="4482"/>
                  </a:lnTo>
                  <a:lnTo>
                    <a:pt x="7575" y="4502"/>
                  </a:lnTo>
                  <a:lnTo>
                    <a:pt x="8269" y="4561"/>
                  </a:lnTo>
                  <a:lnTo>
                    <a:pt x="8923" y="4660"/>
                  </a:lnTo>
                  <a:lnTo>
                    <a:pt x="9558" y="4779"/>
                  </a:lnTo>
                  <a:lnTo>
                    <a:pt x="10153" y="4898"/>
                  </a:lnTo>
                  <a:lnTo>
                    <a:pt x="10728" y="5037"/>
                  </a:lnTo>
                  <a:lnTo>
                    <a:pt x="11739" y="5275"/>
                  </a:lnTo>
                  <a:lnTo>
                    <a:pt x="12195" y="5374"/>
                  </a:lnTo>
                  <a:lnTo>
                    <a:pt x="12591" y="5453"/>
                  </a:lnTo>
                  <a:lnTo>
                    <a:pt x="12929" y="5493"/>
                  </a:lnTo>
                  <a:lnTo>
                    <a:pt x="13226" y="5513"/>
                  </a:lnTo>
                  <a:lnTo>
                    <a:pt x="13345" y="5493"/>
                  </a:lnTo>
                  <a:lnTo>
                    <a:pt x="13444" y="5453"/>
                  </a:lnTo>
                  <a:lnTo>
                    <a:pt x="13543" y="5414"/>
                  </a:lnTo>
                  <a:lnTo>
                    <a:pt x="13623" y="5354"/>
                  </a:lnTo>
                  <a:lnTo>
                    <a:pt x="13682" y="5275"/>
                  </a:lnTo>
                  <a:lnTo>
                    <a:pt x="13722" y="5176"/>
                  </a:lnTo>
                  <a:lnTo>
                    <a:pt x="13742" y="5077"/>
                  </a:lnTo>
                  <a:lnTo>
                    <a:pt x="13761" y="4938"/>
                  </a:lnTo>
                  <a:lnTo>
                    <a:pt x="13742" y="4779"/>
                  </a:lnTo>
                  <a:lnTo>
                    <a:pt x="13722" y="4640"/>
                  </a:lnTo>
                  <a:lnTo>
                    <a:pt x="13682" y="4462"/>
                  </a:lnTo>
                  <a:lnTo>
                    <a:pt x="13623" y="4284"/>
                  </a:lnTo>
                  <a:lnTo>
                    <a:pt x="13444" y="3927"/>
                  </a:lnTo>
                  <a:lnTo>
                    <a:pt x="13226" y="3530"/>
                  </a:lnTo>
                  <a:lnTo>
                    <a:pt x="12929" y="3114"/>
                  </a:lnTo>
                  <a:lnTo>
                    <a:pt x="12591" y="2717"/>
                  </a:lnTo>
                  <a:lnTo>
                    <a:pt x="12195" y="2301"/>
                  </a:lnTo>
                  <a:lnTo>
                    <a:pt x="11739" y="1904"/>
                  </a:lnTo>
                  <a:lnTo>
                    <a:pt x="11263" y="1527"/>
                  </a:lnTo>
                  <a:lnTo>
                    <a:pt x="10728" y="1170"/>
                  </a:lnTo>
                  <a:lnTo>
                    <a:pt x="10450" y="992"/>
                  </a:lnTo>
                  <a:lnTo>
                    <a:pt x="10153" y="833"/>
                  </a:lnTo>
                  <a:lnTo>
                    <a:pt x="9855" y="695"/>
                  </a:lnTo>
                  <a:lnTo>
                    <a:pt x="9558" y="556"/>
                  </a:lnTo>
                  <a:lnTo>
                    <a:pt x="9240" y="437"/>
                  </a:lnTo>
                  <a:lnTo>
                    <a:pt x="8923" y="338"/>
                  </a:lnTo>
                  <a:lnTo>
                    <a:pt x="8606" y="238"/>
                  </a:lnTo>
                  <a:lnTo>
                    <a:pt x="8269" y="159"/>
                  </a:lnTo>
                  <a:lnTo>
                    <a:pt x="7932" y="80"/>
                  </a:lnTo>
                  <a:lnTo>
                    <a:pt x="7575" y="40"/>
                  </a:lnTo>
                  <a:lnTo>
                    <a:pt x="7238" y="20"/>
                  </a:lnTo>
                  <a:lnTo>
                    <a:pt x="6881"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96" name="Google Shape;3296;p40"/>
            <p:cNvSpPr/>
            <p:nvPr/>
          </p:nvSpPr>
          <p:spPr>
            <a:xfrm>
              <a:off x="1214950" y="678775"/>
              <a:ext cx="777300" cy="867050"/>
            </a:xfrm>
            <a:custGeom>
              <a:avLst/>
              <a:gdLst/>
              <a:ahLst/>
              <a:cxnLst/>
              <a:rect l="l" t="t" r="r" b="b"/>
              <a:pathLst>
                <a:path w="31092" h="34682" extrusionOk="0">
                  <a:moveTo>
                    <a:pt x="7495" y="1"/>
                  </a:moveTo>
                  <a:lnTo>
                    <a:pt x="6861" y="21"/>
                  </a:lnTo>
                  <a:lnTo>
                    <a:pt x="6246" y="60"/>
                  </a:lnTo>
                  <a:lnTo>
                    <a:pt x="5651" y="120"/>
                  </a:lnTo>
                  <a:lnTo>
                    <a:pt x="5096" y="219"/>
                  </a:lnTo>
                  <a:lnTo>
                    <a:pt x="4561" y="358"/>
                  </a:lnTo>
                  <a:lnTo>
                    <a:pt x="4303" y="437"/>
                  </a:lnTo>
                  <a:lnTo>
                    <a:pt x="4045" y="516"/>
                  </a:lnTo>
                  <a:lnTo>
                    <a:pt x="3788" y="635"/>
                  </a:lnTo>
                  <a:lnTo>
                    <a:pt x="3550" y="735"/>
                  </a:lnTo>
                  <a:lnTo>
                    <a:pt x="3312" y="873"/>
                  </a:lnTo>
                  <a:lnTo>
                    <a:pt x="3094" y="1012"/>
                  </a:lnTo>
                  <a:lnTo>
                    <a:pt x="2875" y="1151"/>
                  </a:lnTo>
                  <a:lnTo>
                    <a:pt x="2657" y="1310"/>
                  </a:lnTo>
                  <a:lnTo>
                    <a:pt x="2459" y="1488"/>
                  </a:lnTo>
                  <a:lnTo>
                    <a:pt x="2261" y="1686"/>
                  </a:lnTo>
                  <a:lnTo>
                    <a:pt x="2062" y="1885"/>
                  </a:lnTo>
                  <a:lnTo>
                    <a:pt x="1884" y="2103"/>
                  </a:lnTo>
                  <a:lnTo>
                    <a:pt x="1706" y="2341"/>
                  </a:lnTo>
                  <a:lnTo>
                    <a:pt x="1527" y="2598"/>
                  </a:lnTo>
                  <a:lnTo>
                    <a:pt x="1368" y="2856"/>
                  </a:lnTo>
                  <a:lnTo>
                    <a:pt x="1230" y="3154"/>
                  </a:lnTo>
                  <a:lnTo>
                    <a:pt x="1071" y="3451"/>
                  </a:lnTo>
                  <a:lnTo>
                    <a:pt x="952" y="3768"/>
                  </a:lnTo>
                  <a:lnTo>
                    <a:pt x="813" y="4105"/>
                  </a:lnTo>
                  <a:lnTo>
                    <a:pt x="694" y="4462"/>
                  </a:lnTo>
                  <a:lnTo>
                    <a:pt x="595" y="4839"/>
                  </a:lnTo>
                  <a:lnTo>
                    <a:pt x="496" y="5236"/>
                  </a:lnTo>
                  <a:lnTo>
                    <a:pt x="397" y="5652"/>
                  </a:lnTo>
                  <a:lnTo>
                    <a:pt x="318" y="6088"/>
                  </a:lnTo>
                  <a:lnTo>
                    <a:pt x="238" y="6544"/>
                  </a:lnTo>
                  <a:lnTo>
                    <a:pt x="179" y="7020"/>
                  </a:lnTo>
                  <a:lnTo>
                    <a:pt x="80" y="8051"/>
                  </a:lnTo>
                  <a:lnTo>
                    <a:pt x="20" y="9162"/>
                  </a:lnTo>
                  <a:lnTo>
                    <a:pt x="0" y="10371"/>
                  </a:lnTo>
                  <a:lnTo>
                    <a:pt x="20" y="11621"/>
                  </a:lnTo>
                  <a:lnTo>
                    <a:pt x="80" y="12850"/>
                  </a:lnTo>
                  <a:lnTo>
                    <a:pt x="179" y="14079"/>
                  </a:lnTo>
                  <a:lnTo>
                    <a:pt x="318" y="15269"/>
                  </a:lnTo>
                  <a:lnTo>
                    <a:pt x="496" y="16459"/>
                  </a:lnTo>
                  <a:lnTo>
                    <a:pt x="694" y="17609"/>
                  </a:lnTo>
                  <a:lnTo>
                    <a:pt x="952" y="18739"/>
                  </a:lnTo>
                  <a:lnTo>
                    <a:pt x="1230" y="19830"/>
                  </a:lnTo>
                  <a:lnTo>
                    <a:pt x="1527" y="20920"/>
                  </a:lnTo>
                  <a:lnTo>
                    <a:pt x="1884" y="21971"/>
                  </a:lnTo>
                  <a:lnTo>
                    <a:pt x="2261" y="22982"/>
                  </a:lnTo>
                  <a:lnTo>
                    <a:pt x="2657" y="23974"/>
                  </a:lnTo>
                  <a:lnTo>
                    <a:pt x="3094" y="24926"/>
                  </a:lnTo>
                  <a:lnTo>
                    <a:pt x="3550" y="25838"/>
                  </a:lnTo>
                  <a:lnTo>
                    <a:pt x="4045" y="26730"/>
                  </a:lnTo>
                  <a:lnTo>
                    <a:pt x="4561" y="27563"/>
                  </a:lnTo>
                  <a:lnTo>
                    <a:pt x="5096" y="28376"/>
                  </a:lnTo>
                  <a:lnTo>
                    <a:pt x="5651" y="29129"/>
                  </a:lnTo>
                  <a:lnTo>
                    <a:pt x="6246" y="29863"/>
                  </a:lnTo>
                  <a:lnTo>
                    <a:pt x="6861" y="30537"/>
                  </a:lnTo>
                  <a:lnTo>
                    <a:pt x="7495" y="31172"/>
                  </a:lnTo>
                  <a:lnTo>
                    <a:pt x="7813" y="31469"/>
                  </a:lnTo>
                  <a:lnTo>
                    <a:pt x="8130" y="31747"/>
                  </a:lnTo>
                  <a:lnTo>
                    <a:pt x="8467" y="32024"/>
                  </a:lnTo>
                  <a:lnTo>
                    <a:pt x="8804" y="32302"/>
                  </a:lnTo>
                  <a:lnTo>
                    <a:pt x="9161" y="32540"/>
                  </a:lnTo>
                  <a:lnTo>
                    <a:pt x="9498" y="32778"/>
                  </a:lnTo>
                  <a:lnTo>
                    <a:pt x="9855" y="32996"/>
                  </a:lnTo>
                  <a:lnTo>
                    <a:pt x="10212" y="33214"/>
                  </a:lnTo>
                  <a:lnTo>
                    <a:pt x="10569" y="33412"/>
                  </a:lnTo>
                  <a:lnTo>
                    <a:pt x="10926" y="33591"/>
                  </a:lnTo>
                  <a:lnTo>
                    <a:pt x="11303" y="33769"/>
                  </a:lnTo>
                  <a:lnTo>
                    <a:pt x="11659" y="33928"/>
                  </a:lnTo>
                  <a:lnTo>
                    <a:pt x="12036" y="34067"/>
                  </a:lnTo>
                  <a:lnTo>
                    <a:pt x="12413" y="34205"/>
                  </a:lnTo>
                  <a:lnTo>
                    <a:pt x="12790" y="34305"/>
                  </a:lnTo>
                  <a:lnTo>
                    <a:pt x="13186" y="34404"/>
                  </a:lnTo>
                  <a:lnTo>
                    <a:pt x="13563" y="34503"/>
                  </a:lnTo>
                  <a:lnTo>
                    <a:pt x="13960" y="34562"/>
                  </a:lnTo>
                  <a:lnTo>
                    <a:pt x="14356" y="34622"/>
                  </a:lnTo>
                  <a:lnTo>
                    <a:pt x="14753" y="34661"/>
                  </a:lnTo>
                  <a:lnTo>
                    <a:pt x="15149" y="34681"/>
                  </a:lnTo>
                  <a:lnTo>
                    <a:pt x="15942" y="34681"/>
                  </a:lnTo>
                  <a:lnTo>
                    <a:pt x="16359" y="34661"/>
                  </a:lnTo>
                  <a:lnTo>
                    <a:pt x="16755" y="34622"/>
                  </a:lnTo>
                  <a:lnTo>
                    <a:pt x="17132" y="34562"/>
                  </a:lnTo>
                  <a:lnTo>
                    <a:pt x="17529" y="34503"/>
                  </a:lnTo>
                  <a:lnTo>
                    <a:pt x="17925" y="34404"/>
                  </a:lnTo>
                  <a:lnTo>
                    <a:pt x="18302" y="34305"/>
                  </a:lnTo>
                  <a:lnTo>
                    <a:pt x="18679" y="34205"/>
                  </a:lnTo>
                  <a:lnTo>
                    <a:pt x="19056" y="34067"/>
                  </a:lnTo>
                  <a:lnTo>
                    <a:pt x="19432" y="33928"/>
                  </a:lnTo>
                  <a:lnTo>
                    <a:pt x="19809" y="33769"/>
                  </a:lnTo>
                  <a:lnTo>
                    <a:pt x="20166" y="33591"/>
                  </a:lnTo>
                  <a:lnTo>
                    <a:pt x="20543" y="33412"/>
                  </a:lnTo>
                  <a:lnTo>
                    <a:pt x="20900" y="33214"/>
                  </a:lnTo>
                  <a:lnTo>
                    <a:pt x="21257" y="32996"/>
                  </a:lnTo>
                  <a:lnTo>
                    <a:pt x="21594" y="32778"/>
                  </a:lnTo>
                  <a:lnTo>
                    <a:pt x="21951" y="32540"/>
                  </a:lnTo>
                  <a:lnTo>
                    <a:pt x="22288" y="32302"/>
                  </a:lnTo>
                  <a:lnTo>
                    <a:pt x="22625" y="32024"/>
                  </a:lnTo>
                  <a:lnTo>
                    <a:pt x="22962" y="31747"/>
                  </a:lnTo>
                  <a:lnTo>
                    <a:pt x="23299" y="31469"/>
                  </a:lnTo>
                  <a:lnTo>
                    <a:pt x="23616" y="31172"/>
                  </a:lnTo>
                  <a:lnTo>
                    <a:pt x="24251" y="30537"/>
                  </a:lnTo>
                  <a:lnTo>
                    <a:pt x="24846" y="29863"/>
                  </a:lnTo>
                  <a:lnTo>
                    <a:pt x="25440" y="29129"/>
                  </a:lnTo>
                  <a:lnTo>
                    <a:pt x="25996" y="28376"/>
                  </a:lnTo>
                  <a:lnTo>
                    <a:pt x="26551" y="27563"/>
                  </a:lnTo>
                  <a:lnTo>
                    <a:pt x="27066" y="26730"/>
                  </a:lnTo>
                  <a:lnTo>
                    <a:pt x="27542" y="25838"/>
                  </a:lnTo>
                  <a:lnTo>
                    <a:pt x="28018" y="24926"/>
                  </a:lnTo>
                  <a:lnTo>
                    <a:pt x="28435" y="23974"/>
                  </a:lnTo>
                  <a:lnTo>
                    <a:pt x="28851" y="22982"/>
                  </a:lnTo>
                  <a:lnTo>
                    <a:pt x="29228" y="21971"/>
                  </a:lnTo>
                  <a:lnTo>
                    <a:pt x="29565" y="20920"/>
                  </a:lnTo>
                  <a:lnTo>
                    <a:pt x="29882" y="19830"/>
                  </a:lnTo>
                  <a:lnTo>
                    <a:pt x="30160" y="18739"/>
                  </a:lnTo>
                  <a:lnTo>
                    <a:pt x="30398" y="17609"/>
                  </a:lnTo>
                  <a:lnTo>
                    <a:pt x="30616" y="16459"/>
                  </a:lnTo>
                  <a:lnTo>
                    <a:pt x="30774" y="15269"/>
                  </a:lnTo>
                  <a:lnTo>
                    <a:pt x="30913" y="14079"/>
                  </a:lnTo>
                  <a:lnTo>
                    <a:pt x="31012" y="12850"/>
                  </a:lnTo>
                  <a:lnTo>
                    <a:pt x="31072" y="11621"/>
                  </a:lnTo>
                  <a:lnTo>
                    <a:pt x="31092" y="10371"/>
                  </a:lnTo>
                  <a:lnTo>
                    <a:pt x="31072" y="9162"/>
                  </a:lnTo>
                  <a:lnTo>
                    <a:pt x="31012" y="8051"/>
                  </a:lnTo>
                  <a:lnTo>
                    <a:pt x="30913" y="7020"/>
                  </a:lnTo>
                  <a:lnTo>
                    <a:pt x="30854" y="6544"/>
                  </a:lnTo>
                  <a:lnTo>
                    <a:pt x="30774" y="6088"/>
                  </a:lnTo>
                  <a:lnTo>
                    <a:pt x="30695" y="5652"/>
                  </a:lnTo>
                  <a:lnTo>
                    <a:pt x="30616" y="5236"/>
                  </a:lnTo>
                  <a:lnTo>
                    <a:pt x="30517" y="4839"/>
                  </a:lnTo>
                  <a:lnTo>
                    <a:pt x="30398" y="4462"/>
                  </a:lnTo>
                  <a:lnTo>
                    <a:pt x="30279" y="4105"/>
                  </a:lnTo>
                  <a:lnTo>
                    <a:pt x="30160" y="3768"/>
                  </a:lnTo>
                  <a:lnTo>
                    <a:pt x="30021" y="3451"/>
                  </a:lnTo>
                  <a:lnTo>
                    <a:pt x="29882" y="3154"/>
                  </a:lnTo>
                  <a:lnTo>
                    <a:pt x="29723" y="2856"/>
                  </a:lnTo>
                  <a:lnTo>
                    <a:pt x="29565" y="2598"/>
                  </a:lnTo>
                  <a:lnTo>
                    <a:pt x="29406" y="2341"/>
                  </a:lnTo>
                  <a:lnTo>
                    <a:pt x="29228" y="2103"/>
                  </a:lnTo>
                  <a:lnTo>
                    <a:pt x="29049" y="1885"/>
                  </a:lnTo>
                  <a:lnTo>
                    <a:pt x="28851" y="1686"/>
                  </a:lnTo>
                  <a:lnTo>
                    <a:pt x="28653" y="1488"/>
                  </a:lnTo>
                  <a:lnTo>
                    <a:pt x="28435" y="1310"/>
                  </a:lnTo>
                  <a:lnTo>
                    <a:pt x="28236" y="1151"/>
                  </a:lnTo>
                  <a:lnTo>
                    <a:pt x="28018" y="1012"/>
                  </a:lnTo>
                  <a:lnTo>
                    <a:pt x="27780" y="873"/>
                  </a:lnTo>
                  <a:lnTo>
                    <a:pt x="27542" y="735"/>
                  </a:lnTo>
                  <a:lnTo>
                    <a:pt x="27304" y="635"/>
                  </a:lnTo>
                  <a:lnTo>
                    <a:pt x="27066" y="516"/>
                  </a:lnTo>
                  <a:lnTo>
                    <a:pt x="26809" y="437"/>
                  </a:lnTo>
                  <a:lnTo>
                    <a:pt x="26551" y="358"/>
                  </a:lnTo>
                  <a:lnTo>
                    <a:pt x="25996" y="219"/>
                  </a:lnTo>
                  <a:lnTo>
                    <a:pt x="25440" y="120"/>
                  </a:lnTo>
                  <a:lnTo>
                    <a:pt x="24846" y="60"/>
                  </a:lnTo>
                  <a:lnTo>
                    <a:pt x="24251" y="21"/>
                  </a:lnTo>
                  <a:lnTo>
                    <a:pt x="23616" y="1"/>
                  </a:lnTo>
                  <a:lnTo>
                    <a:pt x="22962" y="21"/>
                  </a:lnTo>
                  <a:lnTo>
                    <a:pt x="22288" y="41"/>
                  </a:lnTo>
                  <a:lnTo>
                    <a:pt x="21594" y="80"/>
                  </a:lnTo>
                  <a:lnTo>
                    <a:pt x="20166" y="179"/>
                  </a:lnTo>
                  <a:lnTo>
                    <a:pt x="18679" y="278"/>
                  </a:lnTo>
                  <a:lnTo>
                    <a:pt x="17132" y="378"/>
                  </a:lnTo>
                  <a:lnTo>
                    <a:pt x="16359" y="397"/>
                  </a:lnTo>
                  <a:lnTo>
                    <a:pt x="14753" y="397"/>
                  </a:lnTo>
                  <a:lnTo>
                    <a:pt x="13960" y="378"/>
                  </a:lnTo>
                  <a:lnTo>
                    <a:pt x="12413" y="278"/>
                  </a:lnTo>
                  <a:lnTo>
                    <a:pt x="10926" y="179"/>
                  </a:lnTo>
                  <a:lnTo>
                    <a:pt x="9498" y="80"/>
                  </a:lnTo>
                  <a:lnTo>
                    <a:pt x="8804" y="41"/>
                  </a:lnTo>
                  <a:lnTo>
                    <a:pt x="8130" y="21"/>
                  </a:lnTo>
                  <a:lnTo>
                    <a:pt x="749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97" name="Google Shape;3297;p40"/>
            <p:cNvSpPr/>
            <p:nvPr/>
          </p:nvSpPr>
          <p:spPr>
            <a:xfrm>
              <a:off x="1214950" y="678775"/>
              <a:ext cx="388650" cy="867050"/>
            </a:xfrm>
            <a:custGeom>
              <a:avLst/>
              <a:gdLst/>
              <a:ahLst/>
              <a:cxnLst/>
              <a:rect l="l" t="t" r="r" b="b"/>
              <a:pathLst>
                <a:path w="15546" h="34682" extrusionOk="0">
                  <a:moveTo>
                    <a:pt x="7495" y="1"/>
                  </a:moveTo>
                  <a:lnTo>
                    <a:pt x="6861" y="21"/>
                  </a:lnTo>
                  <a:lnTo>
                    <a:pt x="6246" y="60"/>
                  </a:lnTo>
                  <a:lnTo>
                    <a:pt x="5651" y="120"/>
                  </a:lnTo>
                  <a:lnTo>
                    <a:pt x="5096" y="219"/>
                  </a:lnTo>
                  <a:lnTo>
                    <a:pt x="4561" y="358"/>
                  </a:lnTo>
                  <a:lnTo>
                    <a:pt x="4303" y="437"/>
                  </a:lnTo>
                  <a:lnTo>
                    <a:pt x="4045" y="516"/>
                  </a:lnTo>
                  <a:lnTo>
                    <a:pt x="3788" y="635"/>
                  </a:lnTo>
                  <a:lnTo>
                    <a:pt x="3550" y="735"/>
                  </a:lnTo>
                  <a:lnTo>
                    <a:pt x="3312" y="873"/>
                  </a:lnTo>
                  <a:lnTo>
                    <a:pt x="3094" y="1012"/>
                  </a:lnTo>
                  <a:lnTo>
                    <a:pt x="2875" y="1151"/>
                  </a:lnTo>
                  <a:lnTo>
                    <a:pt x="2657" y="1310"/>
                  </a:lnTo>
                  <a:lnTo>
                    <a:pt x="2459" y="1488"/>
                  </a:lnTo>
                  <a:lnTo>
                    <a:pt x="2261" y="1686"/>
                  </a:lnTo>
                  <a:lnTo>
                    <a:pt x="2062" y="1885"/>
                  </a:lnTo>
                  <a:lnTo>
                    <a:pt x="1884" y="2103"/>
                  </a:lnTo>
                  <a:lnTo>
                    <a:pt x="1706" y="2341"/>
                  </a:lnTo>
                  <a:lnTo>
                    <a:pt x="1527" y="2598"/>
                  </a:lnTo>
                  <a:lnTo>
                    <a:pt x="1368" y="2856"/>
                  </a:lnTo>
                  <a:lnTo>
                    <a:pt x="1230" y="3154"/>
                  </a:lnTo>
                  <a:lnTo>
                    <a:pt x="1071" y="3451"/>
                  </a:lnTo>
                  <a:lnTo>
                    <a:pt x="952" y="3768"/>
                  </a:lnTo>
                  <a:lnTo>
                    <a:pt x="813" y="4105"/>
                  </a:lnTo>
                  <a:lnTo>
                    <a:pt x="694" y="4462"/>
                  </a:lnTo>
                  <a:lnTo>
                    <a:pt x="595" y="4839"/>
                  </a:lnTo>
                  <a:lnTo>
                    <a:pt x="496" y="5236"/>
                  </a:lnTo>
                  <a:lnTo>
                    <a:pt x="397" y="5652"/>
                  </a:lnTo>
                  <a:lnTo>
                    <a:pt x="318" y="6088"/>
                  </a:lnTo>
                  <a:lnTo>
                    <a:pt x="238" y="6544"/>
                  </a:lnTo>
                  <a:lnTo>
                    <a:pt x="179" y="7020"/>
                  </a:lnTo>
                  <a:lnTo>
                    <a:pt x="80" y="8051"/>
                  </a:lnTo>
                  <a:lnTo>
                    <a:pt x="20" y="9162"/>
                  </a:lnTo>
                  <a:lnTo>
                    <a:pt x="0" y="10371"/>
                  </a:lnTo>
                  <a:lnTo>
                    <a:pt x="20" y="11621"/>
                  </a:lnTo>
                  <a:lnTo>
                    <a:pt x="80" y="12850"/>
                  </a:lnTo>
                  <a:lnTo>
                    <a:pt x="179" y="14079"/>
                  </a:lnTo>
                  <a:lnTo>
                    <a:pt x="318" y="15269"/>
                  </a:lnTo>
                  <a:lnTo>
                    <a:pt x="496" y="16459"/>
                  </a:lnTo>
                  <a:lnTo>
                    <a:pt x="694" y="17609"/>
                  </a:lnTo>
                  <a:lnTo>
                    <a:pt x="952" y="18739"/>
                  </a:lnTo>
                  <a:lnTo>
                    <a:pt x="1230" y="19830"/>
                  </a:lnTo>
                  <a:lnTo>
                    <a:pt x="1527" y="20920"/>
                  </a:lnTo>
                  <a:lnTo>
                    <a:pt x="1884" y="21971"/>
                  </a:lnTo>
                  <a:lnTo>
                    <a:pt x="2261" y="22982"/>
                  </a:lnTo>
                  <a:lnTo>
                    <a:pt x="2657" y="23974"/>
                  </a:lnTo>
                  <a:lnTo>
                    <a:pt x="3094" y="24926"/>
                  </a:lnTo>
                  <a:lnTo>
                    <a:pt x="3550" y="25838"/>
                  </a:lnTo>
                  <a:lnTo>
                    <a:pt x="4045" y="26730"/>
                  </a:lnTo>
                  <a:lnTo>
                    <a:pt x="4561" y="27563"/>
                  </a:lnTo>
                  <a:lnTo>
                    <a:pt x="5096" y="28376"/>
                  </a:lnTo>
                  <a:lnTo>
                    <a:pt x="5651" y="29129"/>
                  </a:lnTo>
                  <a:lnTo>
                    <a:pt x="6246" y="29863"/>
                  </a:lnTo>
                  <a:lnTo>
                    <a:pt x="6861" y="30537"/>
                  </a:lnTo>
                  <a:lnTo>
                    <a:pt x="7495" y="31172"/>
                  </a:lnTo>
                  <a:lnTo>
                    <a:pt x="7813" y="31469"/>
                  </a:lnTo>
                  <a:lnTo>
                    <a:pt x="8130" y="31747"/>
                  </a:lnTo>
                  <a:lnTo>
                    <a:pt x="8467" y="32024"/>
                  </a:lnTo>
                  <a:lnTo>
                    <a:pt x="8804" y="32302"/>
                  </a:lnTo>
                  <a:lnTo>
                    <a:pt x="9161" y="32540"/>
                  </a:lnTo>
                  <a:lnTo>
                    <a:pt x="9498" y="32778"/>
                  </a:lnTo>
                  <a:lnTo>
                    <a:pt x="9855" y="32996"/>
                  </a:lnTo>
                  <a:lnTo>
                    <a:pt x="10212" y="33214"/>
                  </a:lnTo>
                  <a:lnTo>
                    <a:pt x="10569" y="33412"/>
                  </a:lnTo>
                  <a:lnTo>
                    <a:pt x="10926" y="33591"/>
                  </a:lnTo>
                  <a:lnTo>
                    <a:pt x="11303" y="33769"/>
                  </a:lnTo>
                  <a:lnTo>
                    <a:pt x="11659" y="33928"/>
                  </a:lnTo>
                  <a:lnTo>
                    <a:pt x="12036" y="34067"/>
                  </a:lnTo>
                  <a:lnTo>
                    <a:pt x="12413" y="34205"/>
                  </a:lnTo>
                  <a:lnTo>
                    <a:pt x="12790" y="34305"/>
                  </a:lnTo>
                  <a:lnTo>
                    <a:pt x="13186" y="34404"/>
                  </a:lnTo>
                  <a:lnTo>
                    <a:pt x="13563" y="34503"/>
                  </a:lnTo>
                  <a:lnTo>
                    <a:pt x="13960" y="34562"/>
                  </a:lnTo>
                  <a:lnTo>
                    <a:pt x="14356" y="34622"/>
                  </a:lnTo>
                  <a:lnTo>
                    <a:pt x="14753" y="34661"/>
                  </a:lnTo>
                  <a:lnTo>
                    <a:pt x="15149" y="34681"/>
                  </a:lnTo>
                  <a:lnTo>
                    <a:pt x="15546" y="34681"/>
                  </a:lnTo>
                  <a:lnTo>
                    <a:pt x="15546" y="397"/>
                  </a:lnTo>
                  <a:lnTo>
                    <a:pt x="14753" y="397"/>
                  </a:lnTo>
                  <a:lnTo>
                    <a:pt x="13960" y="378"/>
                  </a:lnTo>
                  <a:lnTo>
                    <a:pt x="12413" y="278"/>
                  </a:lnTo>
                  <a:lnTo>
                    <a:pt x="10926" y="179"/>
                  </a:lnTo>
                  <a:lnTo>
                    <a:pt x="9498" y="80"/>
                  </a:lnTo>
                  <a:lnTo>
                    <a:pt x="8804" y="41"/>
                  </a:lnTo>
                  <a:lnTo>
                    <a:pt x="8130" y="21"/>
                  </a:lnTo>
                  <a:lnTo>
                    <a:pt x="7495" y="1"/>
                  </a:lnTo>
                  <a:close/>
                </a:path>
              </a:pathLst>
            </a:custGeom>
            <a:solidFill>
              <a:srgbClr val="3D3D3D">
                <a:alpha val="128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98" name="Google Shape;3298;p40"/>
            <p:cNvSpPr/>
            <p:nvPr/>
          </p:nvSpPr>
          <p:spPr>
            <a:xfrm>
              <a:off x="1214950" y="678775"/>
              <a:ext cx="388650" cy="867050"/>
            </a:xfrm>
            <a:custGeom>
              <a:avLst/>
              <a:gdLst/>
              <a:ahLst/>
              <a:cxnLst/>
              <a:rect l="l" t="t" r="r" b="b"/>
              <a:pathLst>
                <a:path w="15546" h="34682" fill="none" extrusionOk="0">
                  <a:moveTo>
                    <a:pt x="15546" y="34681"/>
                  </a:moveTo>
                  <a:lnTo>
                    <a:pt x="15546" y="34681"/>
                  </a:lnTo>
                  <a:lnTo>
                    <a:pt x="15149" y="34681"/>
                  </a:lnTo>
                  <a:lnTo>
                    <a:pt x="14753" y="34661"/>
                  </a:lnTo>
                  <a:lnTo>
                    <a:pt x="14356" y="34622"/>
                  </a:lnTo>
                  <a:lnTo>
                    <a:pt x="13960" y="34562"/>
                  </a:lnTo>
                  <a:lnTo>
                    <a:pt x="13563" y="34503"/>
                  </a:lnTo>
                  <a:lnTo>
                    <a:pt x="13186" y="34404"/>
                  </a:lnTo>
                  <a:lnTo>
                    <a:pt x="12790" y="34305"/>
                  </a:lnTo>
                  <a:lnTo>
                    <a:pt x="12413" y="34205"/>
                  </a:lnTo>
                  <a:lnTo>
                    <a:pt x="12036" y="34067"/>
                  </a:lnTo>
                  <a:lnTo>
                    <a:pt x="11659" y="33928"/>
                  </a:lnTo>
                  <a:lnTo>
                    <a:pt x="11303" y="33769"/>
                  </a:lnTo>
                  <a:lnTo>
                    <a:pt x="10926" y="33591"/>
                  </a:lnTo>
                  <a:lnTo>
                    <a:pt x="10569" y="33412"/>
                  </a:lnTo>
                  <a:lnTo>
                    <a:pt x="10212" y="33214"/>
                  </a:lnTo>
                  <a:lnTo>
                    <a:pt x="9855" y="32996"/>
                  </a:lnTo>
                  <a:lnTo>
                    <a:pt x="9498" y="32778"/>
                  </a:lnTo>
                  <a:lnTo>
                    <a:pt x="9161" y="32540"/>
                  </a:lnTo>
                  <a:lnTo>
                    <a:pt x="8804" y="32302"/>
                  </a:lnTo>
                  <a:lnTo>
                    <a:pt x="8467" y="32024"/>
                  </a:lnTo>
                  <a:lnTo>
                    <a:pt x="8130" y="31747"/>
                  </a:lnTo>
                  <a:lnTo>
                    <a:pt x="7813" y="31469"/>
                  </a:lnTo>
                  <a:lnTo>
                    <a:pt x="7495" y="31172"/>
                  </a:lnTo>
                  <a:lnTo>
                    <a:pt x="6861" y="30537"/>
                  </a:lnTo>
                  <a:lnTo>
                    <a:pt x="6246" y="29863"/>
                  </a:lnTo>
                  <a:lnTo>
                    <a:pt x="5651" y="29129"/>
                  </a:lnTo>
                  <a:lnTo>
                    <a:pt x="5096" y="28376"/>
                  </a:lnTo>
                  <a:lnTo>
                    <a:pt x="4561" y="27563"/>
                  </a:lnTo>
                  <a:lnTo>
                    <a:pt x="4045" y="26730"/>
                  </a:lnTo>
                  <a:lnTo>
                    <a:pt x="3550" y="25838"/>
                  </a:lnTo>
                  <a:lnTo>
                    <a:pt x="3094" y="24926"/>
                  </a:lnTo>
                  <a:lnTo>
                    <a:pt x="2657" y="23974"/>
                  </a:lnTo>
                  <a:lnTo>
                    <a:pt x="2261" y="22982"/>
                  </a:lnTo>
                  <a:lnTo>
                    <a:pt x="1884" y="21971"/>
                  </a:lnTo>
                  <a:lnTo>
                    <a:pt x="1527" y="20920"/>
                  </a:lnTo>
                  <a:lnTo>
                    <a:pt x="1230" y="19830"/>
                  </a:lnTo>
                  <a:lnTo>
                    <a:pt x="952" y="18739"/>
                  </a:lnTo>
                  <a:lnTo>
                    <a:pt x="694" y="17609"/>
                  </a:lnTo>
                  <a:lnTo>
                    <a:pt x="496" y="16459"/>
                  </a:lnTo>
                  <a:lnTo>
                    <a:pt x="318" y="15269"/>
                  </a:lnTo>
                  <a:lnTo>
                    <a:pt x="179" y="14079"/>
                  </a:lnTo>
                  <a:lnTo>
                    <a:pt x="80" y="12850"/>
                  </a:lnTo>
                  <a:lnTo>
                    <a:pt x="20" y="11621"/>
                  </a:lnTo>
                  <a:lnTo>
                    <a:pt x="0" y="10371"/>
                  </a:lnTo>
                  <a:lnTo>
                    <a:pt x="0" y="10371"/>
                  </a:lnTo>
                  <a:lnTo>
                    <a:pt x="20" y="9162"/>
                  </a:lnTo>
                  <a:lnTo>
                    <a:pt x="80" y="8051"/>
                  </a:lnTo>
                  <a:lnTo>
                    <a:pt x="179" y="7020"/>
                  </a:lnTo>
                  <a:lnTo>
                    <a:pt x="238" y="6544"/>
                  </a:lnTo>
                  <a:lnTo>
                    <a:pt x="318" y="6088"/>
                  </a:lnTo>
                  <a:lnTo>
                    <a:pt x="397" y="5652"/>
                  </a:lnTo>
                  <a:lnTo>
                    <a:pt x="496" y="5236"/>
                  </a:lnTo>
                  <a:lnTo>
                    <a:pt x="595" y="4839"/>
                  </a:lnTo>
                  <a:lnTo>
                    <a:pt x="694" y="4462"/>
                  </a:lnTo>
                  <a:lnTo>
                    <a:pt x="813" y="4105"/>
                  </a:lnTo>
                  <a:lnTo>
                    <a:pt x="952" y="3768"/>
                  </a:lnTo>
                  <a:lnTo>
                    <a:pt x="1071" y="3451"/>
                  </a:lnTo>
                  <a:lnTo>
                    <a:pt x="1230" y="3154"/>
                  </a:lnTo>
                  <a:lnTo>
                    <a:pt x="1368" y="2856"/>
                  </a:lnTo>
                  <a:lnTo>
                    <a:pt x="1527" y="2598"/>
                  </a:lnTo>
                  <a:lnTo>
                    <a:pt x="1706" y="2341"/>
                  </a:lnTo>
                  <a:lnTo>
                    <a:pt x="1884" y="2103"/>
                  </a:lnTo>
                  <a:lnTo>
                    <a:pt x="2062" y="1885"/>
                  </a:lnTo>
                  <a:lnTo>
                    <a:pt x="2261" y="1686"/>
                  </a:lnTo>
                  <a:lnTo>
                    <a:pt x="2459" y="1488"/>
                  </a:lnTo>
                  <a:lnTo>
                    <a:pt x="2657" y="1310"/>
                  </a:lnTo>
                  <a:lnTo>
                    <a:pt x="2875" y="1151"/>
                  </a:lnTo>
                  <a:lnTo>
                    <a:pt x="3094" y="1012"/>
                  </a:lnTo>
                  <a:lnTo>
                    <a:pt x="3312" y="873"/>
                  </a:lnTo>
                  <a:lnTo>
                    <a:pt x="3550" y="735"/>
                  </a:lnTo>
                  <a:lnTo>
                    <a:pt x="3788" y="635"/>
                  </a:lnTo>
                  <a:lnTo>
                    <a:pt x="4045" y="516"/>
                  </a:lnTo>
                  <a:lnTo>
                    <a:pt x="4303" y="437"/>
                  </a:lnTo>
                  <a:lnTo>
                    <a:pt x="4561" y="358"/>
                  </a:lnTo>
                  <a:lnTo>
                    <a:pt x="5096" y="219"/>
                  </a:lnTo>
                  <a:lnTo>
                    <a:pt x="5651" y="120"/>
                  </a:lnTo>
                  <a:lnTo>
                    <a:pt x="6246" y="60"/>
                  </a:lnTo>
                  <a:lnTo>
                    <a:pt x="6861" y="21"/>
                  </a:lnTo>
                  <a:lnTo>
                    <a:pt x="7495" y="1"/>
                  </a:lnTo>
                  <a:lnTo>
                    <a:pt x="8130" y="21"/>
                  </a:lnTo>
                  <a:lnTo>
                    <a:pt x="8804" y="41"/>
                  </a:lnTo>
                  <a:lnTo>
                    <a:pt x="9498" y="80"/>
                  </a:lnTo>
                  <a:lnTo>
                    <a:pt x="10926" y="179"/>
                  </a:lnTo>
                  <a:lnTo>
                    <a:pt x="12413" y="278"/>
                  </a:lnTo>
                  <a:lnTo>
                    <a:pt x="13960" y="378"/>
                  </a:lnTo>
                  <a:lnTo>
                    <a:pt x="14753" y="397"/>
                  </a:lnTo>
                  <a:lnTo>
                    <a:pt x="15546" y="397"/>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99" name="Google Shape;3299;p40"/>
            <p:cNvSpPr/>
            <p:nvPr/>
          </p:nvSpPr>
          <p:spPr>
            <a:xfrm>
              <a:off x="1321525" y="964825"/>
              <a:ext cx="215650" cy="79825"/>
            </a:xfrm>
            <a:custGeom>
              <a:avLst/>
              <a:gdLst/>
              <a:ahLst/>
              <a:cxnLst/>
              <a:rect l="l" t="t" r="r" b="b"/>
              <a:pathLst>
                <a:path w="8626" h="3193" extrusionOk="0">
                  <a:moveTo>
                    <a:pt x="4303" y="0"/>
                  </a:moveTo>
                  <a:lnTo>
                    <a:pt x="3867" y="20"/>
                  </a:lnTo>
                  <a:lnTo>
                    <a:pt x="3431" y="60"/>
                  </a:lnTo>
                  <a:lnTo>
                    <a:pt x="3034" y="139"/>
                  </a:lnTo>
                  <a:lnTo>
                    <a:pt x="2638" y="238"/>
                  </a:lnTo>
                  <a:lnTo>
                    <a:pt x="2261" y="377"/>
                  </a:lnTo>
                  <a:lnTo>
                    <a:pt x="1904" y="516"/>
                  </a:lnTo>
                  <a:lnTo>
                    <a:pt x="1567" y="674"/>
                  </a:lnTo>
                  <a:lnTo>
                    <a:pt x="1250" y="853"/>
                  </a:lnTo>
                  <a:lnTo>
                    <a:pt x="972" y="1051"/>
                  </a:lnTo>
                  <a:lnTo>
                    <a:pt x="734" y="1249"/>
                  </a:lnTo>
                  <a:lnTo>
                    <a:pt x="516" y="1448"/>
                  </a:lnTo>
                  <a:lnTo>
                    <a:pt x="337" y="1646"/>
                  </a:lnTo>
                  <a:lnTo>
                    <a:pt x="179" y="1844"/>
                  </a:lnTo>
                  <a:lnTo>
                    <a:pt x="80" y="2023"/>
                  </a:lnTo>
                  <a:lnTo>
                    <a:pt x="20" y="2221"/>
                  </a:lnTo>
                  <a:lnTo>
                    <a:pt x="0" y="2379"/>
                  </a:lnTo>
                  <a:lnTo>
                    <a:pt x="20" y="2538"/>
                  </a:lnTo>
                  <a:lnTo>
                    <a:pt x="80" y="2677"/>
                  </a:lnTo>
                  <a:lnTo>
                    <a:pt x="179" y="2796"/>
                  </a:lnTo>
                  <a:lnTo>
                    <a:pt x="337" y="2875"/>
                  </a:lnTo>
                  <a:lnTo>
                    <a:pt x="516" y="2955"/>
                  </a:lnTo>
                  <a:lnTo>
                    <a:pt x="734" y="3034"/>
                  </a:lnTo>
                  <a:lnTo>
                    <a:pt x="972" y="3074"/>
                  </a:lnTo>
                  <a:lnTo>
                    <a:pt x="1250" y="3113"/>
                  </a:lnTo>
                  <a:lnTo>
                    <a:pt x="1904" y="3173"/>
                  </a:lnTo>
                  <a:lnTo>
                    <a:pt x="2638" y="3173"/>
                  </a:lnTo>
                  <a:lnTo>
                    <a:pt x="4303" y="3192"/>
                  </a:lnTo>
                  <a:lnTo>
                    <a:pt x="5989" y="3173"/>
                  </a:lnTo>
                  <a:lnTo>
                    <a:pt x="6722" y="3173"/>
                  </a:lnTo>
                  <a:lnTo>
                    <a:pt x="7357" y="3113"/>
                  </a:lnTo>
                  <a:lnTo>
                    <a:pt x="7634" y="3074"/>
                  </a:lnTo>
                  <a:lnTo>
                    <a:pt x="7892" y="3034"/>
                  </a:lnTo>
                  <a:lnTo>
                    <a:pt x="8110" y="2955"/>
                  </a:lnTo>
                  <a:lnTo>
                    <a:pt x="8289" y="2875"/>
                  </a:lnTo>
                  <a:lnTo>
                    <a:pt x="8428" y="2796"/>
                  </a:lnTo>
                  <a:lnTo>
                    <a:pt x="8547" y="2677"/>
                  </a:lnTo>
                  <a:lnTo>
                    <a:pt x="8606" y="2538"/>
                  </a:lnTo>
                  <a:lnTo>
                    <a:pt x="8626" y="2379"/>
                  </a:lnTo>
                  <a:lnTo>
                    <a:pt x="8606" y="2221"/>
                  </a:lnTo>
                  <a:lnTo>
                    <a:pt x="8547" y="2023"/>
                  </a:lnTo>
                  <a:lnTo>
                    <a:pt x="8428" y="1844"/>
                  </a:lnTo>
                  <a:lnTo>
                    <a:pt x="8289" y="1646"/>
                  </a:lnTo>
                  <a:lnTo>
                    <a:pt x="8110" y="1448"/>
                  </a:lnTo>
                  <a:lnTo>
                    <a:pt x="7892" y="1249"/>
                  </a:lnTo>
                  <a:lnTo>
                    <a:pt x="7634" y="1051"/>
                  </a:lnTo>
                  <a:lnTo>
                    <a:pt x="7357" y="853"/>
                  </a:lnTo>
                  <a:lnTo>
                    <a:pt x="7059" y="674"/>
                  </a:lnTo>
                  <a:lnTo>
                    <a:pt x="6722" y="516"/>
                  </a:lnTo>
                  <a:lnTo>
                    <a:pt x="6365" y="377"/>
                  </a:lnTo>
                  <a:lnTo>
                    <a:pt x="5989" y="238"/>
                  </a:lnTo>
                  <a:lnTo>
                    <a:pt x="5592" y="139"/>
                  </a:lnTo>
                  <a:lnTo>
                    <a:pt x="5176" y="60"/>
                  </a:lnTo>
                  <a:lnTo>
                    <a:pt x="4759" y="20"/>
                  </a:lnTo>
                  <a:lnTo>
                    <a:pt x="4303"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00" name="Google Shape;3300;p40"/>
            <p:cNvSpPr/>
            <p:nvPr/>
          </p:nvSpPr>
          <p:spPr>
            <a:xfrm>
              <a:off x="1670000" y="964825"/>
              <a:ext cx="216175" cy="79825"/>
            </a:xfrm>
            <a:custGeom>
              <a:avLst/>
              <a:gdLst/>
              <a:ahLst/>
              <a:cxnLst/>
              <a:rect l="l" t="t" r="r" b="b"/>
              <a:pathLst>
                <a:path w="8647" h="3193" extrusionOk="0">
                  <a:moveTo>
                    <a:pt x="4324" y="0"/>
                  </a:moveTo>
                  <a:lnTo>
                    <a:pt x="3887" y="20"/>
                  </a:lnTo>
                  <a:lnTo>
                    <a:pt x="3451" y="60"/>
                  </a:lnTo>
                  <a:lnTo>
                    <a:pt x="3035" y="139"/>
                  </a:lnTo>
                  <a:lnTo>
                    <a:pt x="2638" y="238"/>
                  </a:lnTo>
                  <a:lnTo>
                    <a:pt x="2261" y="377"/>
                  </a:lnTo>
                  <a:lnTo>
                    <a:pt x="1904" y="516"/>
                  </a:lnTo>
                  <a:lnTo>
                    <a:pt x="1587" y="674"/>
                  </a:lnTo>
                  <a:lnTo>
                    <a:pt x="1270" y="853"/>
                  </a:lnTo>
                  <a:lnTo>
                    <a:pt x="992" y="1051"/>
                  </a:lnTo>
                  <a:lnTo>
                    <a:pt x="735" y="1249"/>
                  </a:lnTo>
                  <a:lnTo>
                    <a:pt x="536" y="1448"/>
                  </a:lnTo>
                  <a:lnTo>
                    <a:pt x="338" y="1646"/>
                  </a:lnTo>
                  <a:lnTo>
                    <a:pt x="199" y="1844"/>
                  </a:lnTo>
                  <a:lnTo>
                    <a:pt x="100" y="2023"/>
                  </a:lnTo>
                  <a:lnTo>
                    <a:pt x="21" y="2221"/>
                  </a:lnTo>
                  <a:lnTo>
                    <a:pt x="1" y="2379"/>
                  </a:lnTo>
                  <a:lnTo>
                    <a:pt x="21" y="2538"/>
                  </a:lnTo>
                  <a:lnTo>
                    <a:pt x="100" y="2677"/>
                  </a:lnTo>
                  <a:lnTo>
                    <a:pt x="199" y="2796"/>
                  </a:lnTo>
                  <a:lnTo>
                    <a:pt x="338" y="2875"/>
                  </a:lnTo>
                  <a:lnTo>
                    <a:pt x="536" y="2955"/>
                  </a:lnTo>
                  <a:lnTo>
                    <a:pt x="735" y="3034"/>
                  </a:lnTo>
                  <a:lnTo>
                    <a:pt x="992" y="3074"/>
                  </a:lnTo>
                  <a:lnTo>
                    <a:pt x="1270" y="3113"/>
                  </a:lnTo>
                  <a:lnTo>
                    <a:pt x="1904" y="3173"/>
                  </a:lnTo>
                  <a:lnTo>
                    <a:pt x="2638" y="3173"/>
                  </a:lnTo>
                  <a:lnTo>
                    <a:pt x="4324" y="3192"/>
                  </a:lnTo>
                  <a:lnTo>
                    <a:pt x="6009" y="3173"/>
                  </a:lnTo>
                  <a:lnTo>
                    <a:pt x="6743" y="3173"/>
                  </a:lnTo>
                  <a:lnTo>
                    <a:pt x="7377" y="3113"/>
                  </a:lnTo>
                  <a:lnTo>
                    <a:pt x="7655" y="3074"/>
                  </a:lnTo>
                  <a:lnTo>
                    <a:pt x="7913" y="3034"/>
                  </a:lnTo>
                  <a:lnTo>
                    <a:pt x="8131" y="2955"/>
                  </a:lnTo>
                  <a:lnTo>
                    <a:pt x="8309" y="2875"/>
                  </a:lnTo>
                  <a:lnTo>
                    <a:pt x="8448" y="2796"/>
                  </a:lnTo>
                  <a:lnTo>
                    <a:pt x="8547" y="2677"/>
                  </a:lnTo>
                  <a:lnTo>
                    <a:pt x="8626" y="2538"/>
                  </a:lnTo>
                  <a:lnTo>
                    <a:pt x="8646" y="2379"/>
                  </a:lnTo>
                  <a:lnTo>
                    <a:pt x="8626" y="2221"/>
                  </a:lnTo>
                  <a:lnTo>
                    <a:pt x="8547" y="2023"/>
                  </a:lnTo>
                  <a:lnTo>
                    <a:pt x="8448" y="1844"/>
                  </a:lnTo>
                  <a:lnTo>
                    <a:pt x="8309" y="1646"/>
                  </a:lnTo>
                  <a:lnTo>
                    <a:pt x="8131" y="1448"/>
                  </a:lnTo>
                  <a:lnTo>
                    <a:pt x="7913" y="1249"/>
                  </a:lnTo>
                  <a:lnTo>
                    <a:pt x="7655" y="1051"/>
                  </a:lnTo>
                  <a:lnTo>
                    <a:pt x="7377" y="853"/>
                  </a:lnTo>
                  <a:lnTo>
                    <a:pt x="7080" y="674"/>
                  </a:lnTo>
                  <a:lnTo>
                    <a:pt x="6743" y="516"/>
                  </a:lnTo>
                  <a:lnTo>
                    <a:pt x="6386" y="377"/>
                  </a:lnTo>
                  <a:lnTo>
                    <a:pt x="6009" y="238"/>
                  </a:lnTo>
                  <a:lnTo>
                    <a:pt x="5612" y="139"/>
                  </a:lnTo>
                  <a:lnTo>
                    <a:pt x="5196" y="60"/>
                  </a:lnTo>
                  <a:lnTo>
                    <a:pt x="4760" y="20"/>
                  </a:lnTo>
                  <a:lnTo>
                    <a:pt x="432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01" name="Google Shape;3301;p40"/>
            <p:cNvSpPr/>
            <p:nvPr/>
          </p:nvSpPr>
          <p:spPr>
            <a:xfrm>
              <a:off x="1431575" y="1181450"/>
              <a:ext cx="344050" cy="137325"/>
            </a:xfrm>
            <a:custGeom>
              <a:avLst/>
              <a:gdLst/>
              <a:ahLst/>
              <a:cxnLst/>
              <a:rect l="l" t="t" r="r" b="b"/>
              <a:pathLst>
                <a:path w="13762" h="5493" extrusionOk="0">
                  <a:moveTo>
                    <a:pt x="556" y="0"/>
                  </a:moveTo>
                  <a:lnTo>
                    <a:pt x="417" y="20"/>
                  </a:lnTo>
                  <a:lnTo>
                    <a:pt x="318" y="40"/>
                  </a:lnTo>
                  <a:lnTo>
                    <a:pt x="218" y="99"/>
                  </a:lnTo>
                  <a:lnTo>
                    <a:pt x="139" y="159"/>
                  </a:lnTo>
                  <a:lnTo>
                    <a:pt x="80" y="218"/>
                  </a:lnTo>
                  <a:lnTo>
                    <a:pt x="40" y="317"/>
                  </a:lnTo>
                  <a:lnTo>
                    <a:pt x="20" y="436"/>
                  </a:lnTo>
                  <a:lnTo>
                    <a:pt x="0" y="555"/>
                  </a:lnTo>
                  <a:lnTo>
                    <a:pt x="20" y="714"/>
                  </a:lnTo>
                  <a:lnTo>
                    <a:pt x="40" y="873"/>
                  </a:lnTo>
                  <a:lnTo>
                    <a:pt x="80" y="1031"/>
                  </a:lnTo>
                  <a:lnTo>
                    <a:pt x="139" y="1210"/>
                  </a:lnTo>
                  <a:lnTo>
                    <a:pt x="318" y="1587"/>
                  </a:lnTo>
                  <a:lnTo>
                    <a:pt x="556" y="1983"/>
                  </a:lnTo>
                  <a:lnTo>
                    <a:pt x="833" y="2380"/>
                  </a:lnTo>
                  <a:lnTo>
                    <a:pt x="1190" y="2796"/>
                  </a:lnTo>
                  <a:lnTo>
                    <a:pt x="1587" y="3193"/>
                  </a:lnTo>
                  <a:lnTo>
                    <a:pt x="2023" y="3609"/>
                  </a:lnTo>
                  <a:lnTo>
                    <a:pt x="2519" y="3986"/>
                  </a:lnTo>
                  <a:lnTo>
                    <a:pt x="3034" y="4343"/>
                  </a:lnTo>
                  <a:lnTo>
                    <a:pt x="3312" y="4501"/>
                  </a:lnTo>
                  <a:lnTo>
                    <a:pt x="3609" y="4660"/>
                  </a:lnTo>
                  <a:lnTo>
                    <a:pt x="3907" y="4799"/>
                  </a:lnTo>
                  <a:lnTo>
                    <a:pt x="4204" y="4938"/>
                  </a:lnTo>
                  <a:lnTo>
                    <a:pt x="4521" y="5057"/>
                  </a:lnTo>
                  <a:lnTo>
                    <a:pt x="4839" y="5176"/>
                  </a:lnTo>
                  <a:lnTo>
                    <a:pt x="5176" y="5275"/>
                  </a:lnTo>
                  <a:lnTo>
                    <a:pt x="5493" y="5354"/>
                  </a:lnTo>
                  <a:lnTo>
                    <a:pt x="5830" y="5413"/>
                  </a:lnTo>
                  <a:lnTo>
                    <a:pt x="6187" y="5453"/>
                  </a:lnTo>
                  <a:lnTo>
                    <a:pt x="6524" y="5493"/>
                  </a:lnTo>
                  <a:lnTo>
                    <a:pt x="7238" y="5493"/>
                  </a:lnTo>
                  <a:lnTo>
                    <a:pt x="7595" y="5453"/>
                  </a:lnTo>
                  <a:lnTo>
                    <a:pt x="7932" y="5413"/>
                  </a:lnTo>
                  <a:lnTo>
                    <a:pt x="8269" y="5354"/>
                  </a:lnTo>
                  <a:lnTo>
                    <a:pt x="8606" y="5275"/>
                  </a:lnTo>
                  <a:lnTo>
                    <a:pt x="8923" y="5176"/>
                  </a:lnTo>
                  <a:lnTo>
                    <a:pt x="9241" y="5057"/>
                  </a:lnTo>
                  <a:lnTo>
                    <a:pt x="9558" y="4938"/>
                  </a:lnTo>
                  <a:lnTo>
                    <a:pt x="9875" y="4799"/>
                  </a:lnTo>
                  <a:lnTo>
                    <a:pt x="10172" y="4660"/>
                  </a:lnTo>
                  <a:lnTo>
                    <a:pt x="10450" y="4501"/>
                  </a:lnTo>
                  <a:lnTo>
                    <a:pt x="10728" y="4343"/>
                  </a:lnTo>
                  <a:lnTo>
                    <a:pt x="11263" y="3986"/>
                  </a:lnTo>
                  <a:lnTo>
                    <a:pt x="11739" y="3609"/>
                  </a:lnTo>
                  <a:lnTo>
                    <a:pt x="12195" y="3193"/>
                  </a:lnTo>
                  <a:lnTo>
                    <a:pt x="12592" y="2796"/>
                  </a:lnTo>
                  <a:lnTo>
                    <a:pt x="12929" y="2380"/>
                  </a:lnTo>
                  <a:lnTo>
                    <a:pt x="13226" y="1983"/>
                  </a:lnTo>
                  <a:lnTo>
                    <a:pt x="13444" y="1587"/>
                  </a:lnTo>
                  <a:lnTo>
                    <a:pt x="13623" y="1210"/>
                  </a:lnTo>
                  <a:lnTo>
                    <a:pt x="13682" y="1031"/>
                  </a:lnTo>
                  <a:lnTo>
                    <a:pt x="13722" y="873"/>
                  </a:lnTo>
                  <a:lnTo>
                    <a:pt x="13761" y="714"/>
                  </a:lnTo>
                  <a:lnTo>
                    <a:pt x="13761" y="555"/>
                  </a:lnTo>
                  <a:lnTo>
                    <a:pt x="13761" y="436"/>
                  </a:lnTo>
                  <a:lnTo>
                    <a:pt x="13722" y="317"/>
                  </a:lnTo>
                  <a:lnTo>
                    <a:pt x="13682" y="218"/>
                  </a:lnTo>
                  <a:lnTo>
                    <a:pt x="13623" y="159"/>
                  </a:lnTo>
                  <a:lnTo>
                    <a:pt x="13543" y="99"/>
                  </a:lnTo>
                  <a:lnTo>
                    <a:pt x="13444" y="40"/>
                  </a:lnTo>
                  <a:lnTo>
                    <a:pt x="13345" y="20"/>
                  </a:lnTo>
                  <a:lnTo>
                    <a:pt x="13226" y="0"/>
                  </a:lnTo>
                  <a:lnTo>
                    <a:pt x="12929" y="0"/>
                  </a:lnTo>
                  <a:lnTo>
                    <a:pt x="12592" y="40"/>
                  </a:lnTo>
                  <a:lnTo>
                    <a:pt x="12195" y="119"/>
                  </a:lnTo>
                  <a:lnTo>
                    <a:pt x="11739" y="218"/>
                  </a:lnTo>
                  <a:lnTo>
                    <a:pt x="10728" y="476"/>
                  </a:lnTo>
                  <a:lnTo>
                    <a:pt x="10172" y="615"/>
                  </a:lnTo>
                  <a:lnTo>
                    <a:pt x="9558" y="734"/>
                  </a:lnTo>
                  <a:lnTo>
                    <a:pt x="8923" y="853"/>
                  </a:lnTo>
                  <a:lnTo>
                    <a:pt x="8269" y="932"/>
                  </a:lnTo>
                  <a:lnTo>
                    <a:pt x="7595" y="992"/>
                  </a:lnTo>
                  <a:lnTo>
                    <a:pt x="6881" y="1011"/>
                  </a:lnTo>
                  <a:lnTo>
                    <a:pt x="6187" y="992"/>
                  </a:lnTo>
                  <a:lnTo>
                    <a:pt x="5493" y="932"/>
                  </a:lnTo>
                  <a:lnTo>
                    <a:pt x="4839" y="853"/>
                  </a:lnTo>
                  <a:lnTo>
                    <a:pt x="4204" y="734"/>
                  </a:lnTo>
                  <a:lnTo>
                    <a:pt x="3609" y="615"/>
                  </a:lnTo>
                  <a:lnTo>
                    <a:pt x="3034" y="476"/>
                  </a:lnTo>
                  <a:lnTo>
                    <a:pt x="2023" y="218"/>
                  </a:lnTo>
                  <a:lnTo>
                    <a:pt x="1587" y="119"/>
                  </a:lnTo>
                  <a:lnTo>
                    <a:pt x="1190" y="40"/>
                  </a:lnTo>
                  <a:lnTo>
                    <a:pt x="833"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5765007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263"/>
                                        </p:tgtEl>
                                        <p:attrNameLst>
                                          <p:attrName>style.visibility</p:attrName>
                                        </p:attrNameLst>
                                      </p:cBhvr>
                                      <p:to>
                                        <p:strVal val="visible"/>
                                      </p:to>
                                    </p:set>
                                    <p:animEffect transition="in" filter="barn(inVertical)">
                                      <p:cBhvr>
                                        <p:cTn id="7" dur="500"/>
                                        <p:tgtEl>
                                          <p:spTgt spid="326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266"/>
                                        </p:tgtEl>
                                        <p:attrNameLst>
                                          <p:attrName>style.visibility</p:attrName>
                                        </p:attrNameLst>
                                      </p:cBhvr>
                                      <p:to>
                                        <p:strVal val="visible"/>
                                      </p:to>
                                    </p:set>
                                    <p:animEffect transition="in" filter="barn(inVertical)">
                                      <p:cBhvr>
                                        <p:cTn id="10" dur="500"/>
                                        <p:tgtEl>
                                          <p:spTgt spid="326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267"/>
                                        </p:tgtEl>
                                        <p:attrNameLst>
                                          <p:attrName>style.visibility</p:attrName>
                                        </p:attrNameLst>
                                      </p:cBhvr>
                                      <p:to>
                                        <p:strVal val="visible"/>
                                      </p:to>
                                    </p:set>
                                    <p:anim calcmode="lin" valueType="num">
                                      <p:cBhvr additive="base">
                                        <p:cTn id="15" dur="500" fill="hold"/>
                                        <p:tgtEl>
                                          <p:spTgt spid="3267"/>
                                        </p:tgtEl>
                                        <p:attrNameLst>
                                          <p:attrName>ppt_x</p:attrName>
                                        </p:attrNameLst>
                                      </p:cBhvr>
                                      <p:tavLst>
                                        <p:tav tm="0">
                                          <p:val>
                                            <p:strVal val="#ppt_x"/>
                                          </p:val>
                                        </p:tav>
                                        <p:tav tm="100000">
                                          <p:val>
                                            <p:strVal val="#ppt_x"/>
                                          </p:val>
                                        </p:tav>
                                      </p:tavLst>
                                    </p:anim>
                                    <p:anim calcmode="lin" valueType="num">
                                      <p:cBhvr additive="base">
                                        <p:cTn id="16" dur="500" fill="hold"/>
                                        <p:tgtEl>
                                          <p:spTgt spid="32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 grpId="0"/>
      <p:bldP spid="326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29"/>
        <p:cNvGrpSpPr/>
        <p:nvPr/>
      </p:nvGrpSpPr>
      <p:grpSpPr>
        <a:xfrm>
          <a:off x="0" y="0"/>
          <a:ext cx="0" cy="0"/>
          <a:chOff x="0" y="0"/>
          <a:chExt cx="0" cy="0"/>
        </a:xfrm>
      </p:grpSpPr>
      <p:sp>
        <p:nvSpPr>
          <p:cNvPr id="21" name="TextBox 20">
            <a:extLst>
              <a:ext uri="{FF2B5EF4-FFF2-40B4-BE49-F238E27FC236}">
                <a16:creationId xmlns:a16="http://schemas.microsoft.com/office/drawing/2014/main" xmlns="" id="{0B063F3A-4E6E-4BEC-6312-99C9E7B25587}"/>
              </a:ext>
            </a:extLst>
          </p:cNvPr>
          <p:cNvSpPr txBox="1"/>
          <p:nvPr/>
        </p:nvSpPr>
        <p:spPr>
          <a:xfrm>
            <a:off x="1482918" y="1777899"/>
            <a:ext cx="6786438" cy="1964512"/>
          </a:xfrm>
          <a:prstGeom prst="rect">
            <a:avLst/>
          </a:prstGeom>
          <a:noFill/>
        </p:spPr>
        <p:txBody>
          <a:bodyPr wrap="square">
            <a:spAutoFit/>
          </a:bodyPr>
          <a:lstStyle/>
          <a:p>
            <a:pPr algn="ctr">
              <a:lnSpc>
                <a:spcPct val="150000"/>
              </a:lnSpc>
            </a:pPr>
            <a:r>
              <a:rPr lang="en-US" sz="28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Bày tỏ quan điểm của em về ranh giới giữa “tự tin” và “tự cao”, làm thế nào để hạn chế được cái “tôi” quá cao?</a:t>
            </a:r>
            <a:endParaRPr lang="en-US" sz="280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62"/>
        <p:cNvGrpSpPr/>
        <p:nvPr/>
      </p:nvGrpSpPr>
      <p:grpSpPr>
        <a:xfrm>
          <a:off x="0" y="0"/>
          <a:ext cx="0" cy="0"/>
          <a:chOff x="0" y="0"/>
          <a:chExt cx="0" cy="0"/>
        </a:xfrm>
      </p:grpSpPr>
      <p:grpSp>
        <p:nvGrpSpPr>
          <p:cNvPr id="3263" name="Google Shape;3263;p40"/>
          <p:cNvGrpSpPr/>
          <p:nvPr/>
        </p:nvGrpSpPr>
        <p:grpSpPr>
          <a:xfrm>
            <a:off x="3551855" y="1375108"/>
            <a:ext cx="949341" cy="949341"/>
            <a:chOff x="2437875" y="-783375"/>
            <a:chExt cx="877800" cy="877800"/>
          </a:xfrm>
        </p:grpSpPr>
        <p:sp>
          <p:nvSpPr>
            <p:cNvPr id="3264" name="Google Shape;3264;p40"/>
            <p:cNvSpPr/>
            <p:nvPr/>
          </p:nvSpPr>
          <p:spPr>
            <a:xfrm>
              <a:off x="2437875" y="-783375"/>
              <a:ext cx="877800" cy="877800"/>
            </a:xfrm>
            <a:prstGeom prst="rect">
              <a:avLst/>
            </a:pr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40"/>
            <p:cNvSpPr/>
            <p:nvPr/>
          </p:nvSpPr>
          <p:spPr>
            <a:xfrm>
              <a:off x="2487251" y="-733999"/>
              <a:ext cx="779100" cy="779100"/>
            </a:xfrm>
            <a:prstGeom prst="rect">
              <a:avLst/>
            </a:pr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66" name="Google Shape;3266;p40"/>
          <p:cNvSpPr txBox="1">
            <a:spLocks noGrp="1"/>
          </p:cNvSpPr>
          <p:nvPr>
            <p:ph type="title" idx="2"/>
          </p:nvPr>
        </p:nvSpPr>
        <p:spPr>
          <a:xfrm>
            <a:off x="3551025" y="1374278"/>
            <a:ext cx="951000" cy="951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3267" name="Google Shape;3267;p40"/>
          <p:cNvSpPr txBox="1">
            <a:spLocks noGrp="1"/>
          </p:cNvSpPr>
          <p:nvPr>
            <p:ph type="title"/>
          </p:nvPr>
        </p:nvSpPr>
        <p:spPr>
          <a:xfrm>
            <a:off x="1582940" y="2741218"/>
            <a:ext cx="5029200" cy="548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6000"/>
              <a:t>KHỞI ĐỘNG</a:t>
            </a:r>
            <a:endParaRPr sz="6000"/>
          </a:p>
        </p:txBody>
      </p:sp>
      <p:grpSp>
        <p:nvGrpSpPr>
          <p:cNvPr id="3272" name="Google Shape;3272;p40"/>
          <p:cNvGrpSpPr/>
          <p:nvPr/>
        </p:nvGrpSpPr>
        <p:grpSpPr>
          <a:xfrm>
            <a:off x="871182" y="803550"/>
            <a:ext cx="864522" cy="709660"/>
            <a:chOff x="1214950" y="539500"/>
            <a:chExt cx="1225925" cy="1006325"/>
          </a:xfrm>
        </p:grpSpPr>
        <p:sp>
          <p:nvSpPr>
            <p:cNvPr id="3273" name="Google Shape;3273;p40"/>
            <p:cNvSpPr/>
            <p:nvPr/>
          </p:nvSpPr>
          <p:spPr>
            <a:xfrm>
              <a:off x="1663575" y="539500"/>
              <a:ext cx="777300" cy="867025"/>
            </a:xfrm>
            <a:custGeom>
              <a:avLst/>
              <a:gdLst/>
              <a:ahLst/>
              <a:cxnLst/>
              <a:rect l="l" t="t" r="r" b="b"/>
              <a:pathLst>
                <a:path w="31092" h="34681" extrusionOk="0">
                  <a:moveTo>
                    <a:pt x="6861" y="0"/>
                  </a:moveTo>
                  <a:lnTo>
                    <a:pt x="6246" y="40"/>
                  </a:lnTo>
                  <a:lnTo>
                    <a:pt x="5651" y="119"/>
                  </a:lnTo>
                  <a:lnTo>
                    <a:pt x="5096" y="198"/>
                  </a:lnTo>
                  <a:lnTo>
                    <a:pt x="4561" y="337"/>
                  </a:lnTo>
                  <a:lnTo>
                    <a:pt x="4283" y="416"/>
                  </a:lnTo>
                  <a:lnTo>
                    <a:pt x="4045" y="516"/>
                  </a:lnTo>
                  <a:lnTo>
                    <a:pt x="3787" y="615"/>
                  </a:lnTo>
                  <a:lnTo>
                    <a:pt x="3549" y="734"/>
                  </a:lnTo>
                  <a:lnTo>
                    <a:pt x="3312" y="853"/>
                  </a:lnTo>
                  <a:lnTo>
                    <a:pt x="3093" y="991"/>
                  </a:lnTo>
                  <a:lnTo>
                    <a:pt x="2875" y="1150"/>
                  </a:lnTo>
                  <a:lnTo>
                    <a:pt x="2657" y="1309"/>
                  </a:lnTo>
                  <a:lnTo>
                    <a:pt x="2439" y="1487"/>
                  </a:lnTo>
                  <a:lnTo>
                    <a:pt x="2241" y="1666"/>
                  </a:lnTo>
                  <a:lnTo>
                    <a:pt x="2062" y="1884"/>
                  </a:lnTo>
                  <a:lnTo>
                    <a:pt x="1884" y="2102"/>
                  </a:lnTo>
                  <a:lnTo>
                    <a:pt x="1705" y="2340"/>
                  </a:lnTo>
                  <a:lnTo>
                    <a:pt x="1527" y="2578"/>
                  </a:lnTo>
                  <a:lnTo>
                    <a:pt x="1368" y="2855"/>
                  </a:lnTo>
                  <a:lnTo>
                    <a:pt x="1230" y="3133"/>
                  </a:lnTo>
                  <a:lnTo>
                    <a:pt x="1071" y="3430"/>
                  </a:lnTo>
                  <a:lnTo>
                    <a:pt x="932" y="3767"/>
                  </a:lnTo>
                  <a:lnTo>
                    <a:pt x="813" y="4105"/>
                  </a:lnTo>
                  <a:lnTo>
                    <a:pt x="694" y="4461"/>
                  </a:lnTo>
                  <a:lnTo>
                    <a:pt x="595" y="4838"/>
                  </a:lnTo>
                  <a:lnTo>
                    <a:pt x="496" y="5235"/>
                  </a:lnTo>
                  <a:lnTo>
                    <a:pt x="397" y="5631"/>
                  </a:lnTo>
                  <a:lnTo>
                    <a:pt x="317" y="6068"/>
                  </a:lnTo>
                  <a:lnTo>
                    <a:pt x="238" y="6543"/>
                  </a:lnTo>
                  <a:lnTo>
                    <a:pt x="179" y="7019"/>
                  </a:lnTo>
                  <a:lnTo>
                    <a:pt x="79" y="8031"/>
                  </a:lnTo>
                  <a:lnTo>
                    <a:pt x="20" y="9141"/>
                  </a:lnTo>
                  <a:lnTo>
                    <a:pt x="0" y="10370"/>
                  </a:lnTo>
                  <a:lnTo>
                    <a:pt x="20" y="11620"/>
                  </a:lnTo>
                  <a:lnTo>
                    <a:pt x="79" y="12849"/>
                  </a:lnTo>
                  <a:lnTo>
                    <a:pt x="179" y="14059"/>
                  </a:lnTo>
                  <a:lnTo>
                    <a:pt x="317" y="15268"/>
                  </a:lnTo>
                  <a:lnTo>
                    <a:pt x="496" y="16438"/>
                  </a:lnTo>
                  <a:lnTo>
                    <a:pt x="694" y="17588"/>
                  </a:lnTo>
                  <a:lnTo>
                    <a:pt x="932" y="18718"/>
                  </a:lnTo>
                  <a:lnTo>
                    <a:pt x="1230" y="19829"/>
                  </a:lnTo>
                  <a:lnTo>
                    <a:pt x="1527" y="20899"/>
                  </a:lnTo>
                  <a:lnTo>
                    <a:pt x="1884" y="21950"/>
                  </a:lnTo>
                  <a:lnTo>
                    <a:pt x="2241" y="22962"/>
                  </a:lnTo>
                  <a:lnTo>
                    <a:pt x="2657" y="23953"/>
                  </a:lnTo>
                  <a:lnTo>
                    <a:pt x="3093" y="24905"/>
                  </a:lnTo>
                  <a:lnTo>
                    <a:pt x="3549" y="25837"/>
                  </a:lnTo>
                  <a:lnTo>
                    <a:pt x="4045" y="26709"/>
                  </a:lnTo>
                  <a:lnTo>
                    <a:pt x="4561" y="27562"/>
                  </a:lnTo>
                  <a:lnTo>
                    <a:pt x="5096" y="28355"/>
                  </a:lnTo>
                  <a:lnTo>
                    <a:pt x="5651" y="29128"/>
                  </a:lnTo>
                  <a:lnTo>
                    <a:pt x="6246" y="29842"/>
                  </a:lnTo>
                  <a:lnTo>
                    <a:pt x="6861" y="30516"/>
                  </a:lnTo>
                  <a:lnTo>
                    <a:pt x="7476" y="31151"/>
                  </a:lnTo>
                  <a:lnTo>
                    <a:pt x="7813" y="31448"/>
                  </a:lnTo>
                  <a:lnTo>
                    <a:pt x="8130" y="31746"/>
                  </a:lnTo>
                  <a:lnTo>
                    <a:pt x="8467" y="32023"/>
                  </a:lnTo>
                  <a:lnTo>
                    <a:pt x="8804" y="32281"/>
                  </a:lnTo>
                  <a:lnTo>
                    <a:pt x="9141" y="32539"/>
                  </a:lnTo>
                  <a:lnTo>
                    <a:pt x="9498" y="32777"/>
                  </a:lnTo>
                  <a:lnTo>
                    <a:pt x="9855" y="32995"/>
                  </a:lnTo>
                  <a:lnTo>
                    <a:pt x="10192" y="33213"/>
                  </a:lnTo>
                  <a:lnTo>
                    <a:pt x="10569" y="33411"/>
                  </a:lnTo>
                  <a:lnTo>
                    <a:pt x="10926" y="33590"/>
                  </a:lnTo>
                  <a:lnTo>
                    <a:pt x="11283" y="33748"/>
                  </a:lnTo>
                  <a:lnTo>
                    <a:pt x="11659" y="33907"/>
                  </a:lnTo>
                  <a:lnTo>
                    <a:pt x="12036" y="34066"/>
                  </a:lnTo>
                  <a:lnTo>
                    <a:pt x="12413" y="34185"/>
                  </a:lnTo>
                  <a:lnTo>
                    <a:pt x="12790" y="34304"/>
                  </a:lnTo>
                  <a:lnTo>
                    <a:pt x="13186" y="34403"/>
                  </a:lnTo>
                  <a:lnTo>
                    <a:pt x="13563" y="34482"/>
                  </a:lnTo>
                  <a:lnTo>
                    <a:pt x="13960" y="34561"/>
                  </a:lnTo>
                  <a:lnTo>
                    <a:pt x="14356" y="34601"/>
                  </a:lnTo>
                  <a:lnTo>
                    <a:pt x="14753" y="34641"/>
                  </a:lnTo>
                  <a:lnTo>
                    <a:pt x="15149" y="34680"/>
                  </a:lnTo>
                  <a:lnTo>
                    <a:pt x="15942" y="34680"/>
                  </a:lnTo>
                  <a:lnTo>
                    <a:pt x="16339" y="34641"/>
                  </a:lnTo>
                  <a:lnTo>
                    <a:pt x="16736" y="34601"/>
                  </a:lnTo>
                  <a:lnTo>
                    <a:pt x="17132" y="34561"/>
                  </a:lnTo>
                  <a:lnTo>
                    <a:pt x="17529" y="34482"/>
                  </a:lnTo>
                  <a:lnTo>
                    <a:pt x="17905" y="34403"/>
                  </a:lnTo>
                  <a:lnTo>
                    <a:pt x="18302" y="34304"/>
                  </a:lnTo>
                  <a:lnTo>
                    <a:pt x="18679" y="34185"/>
                  </a:lnTo>
                  <a:lnTo>
                    <a:pt x="19055" y="34066"/>
                  </a:lnTo>
                  <a:lnTo>
                    <a:pt x="19432" y="33907"/>
                  </a:lnTo>
                  <a:lnTo>
                    <a:pt x="19809" y="33748"/>
                  </a:lnTo>
                  <a:lnTo>
                    <a:pt x="20166" y="33590"/>
                  </a:lnTo>
                  <a:lnTo>
                    <a:pt x="20543" y="33411"/>
                  </a:lnTo>
                  <a:lnTo>
                    <a:pt x="20900" y="33213"/>
                  </a:lnTo>
                  <a:lnTo>
                    <a:pt x="21256" y="32995"/>
                  </a:lnTo>
                  <a:lnTo>
                    <a:pt x="21594" y="32777"/>
                  </a:lnTo>
                  <a:lnTo>
                    <a:pt x="21950" y="32539"/>
                  </a:lnTo>
                  <a:lnTo>
                    <a:pt x="22288" y="32281"/>
                  </a:lnTo>
                  <a:lnTo>
                    <a:pt x="22625" y="32023"/>
                  </a:lnTo>
                  <a:lnTo>
                    <a:pt x="22962" y="31746"/>
                  </a:lnTo>
                  <a:lnTo>
                    <a:pt x="23279" y="31448"/>
                  </a:lnTo>
                  <a:lnTo>
                    <a:pt x="23616" y="31151"/>
                  </a:lnTo>
                  <a:lnTo>
                    <a:pt x="24231" y="30516"/>
                  </a:lnTo>
                  <a:lnTo>
                    <a:pt x="24845" y="29842"/>
                  </a:lnTo>
                  <a:lnTo>
                    <a:pt x="25440" y="29128"/>
                  </a:lnTo>
                  <a:lnTo>
                    <a:pt x="25996" y="28355"/>
                  </a:lnTo>
                  <a:lnTo>
                    <a:pt x="26551" y="27562"/>
                  </a:lnTo>
                  <a:lnTo>
                    <a:pt x="27046" y="26709"/>
                  </a:lnTo>
                  <a:lnTo>
                    <a:pt x="27542" y="25837"/>
                  </a:lnTo>
                  <a:lnTo>
                    <a:pt x="27998" y="24905"/>
                  </a:lnTo>
                  <a:lnTo>
                    <a:pt x="28434" y="23953"/>
                  </a:lnTo>
                  <a:lnTo>
                    <a:pt x="28851" y="22962"/>
                  </a:lnTo>
                  <a:lnTo>
                    <a:pt x="29228" y="21950"/>
                  </a:lnTo>
                  <a:lnTo>
                    <a:pt x="29565" y="20899"/>
                  </a:lnTo>
                  <a:lnTo>
                    <a:pt x="29882" y="19829"/>
                  </a:lnTo>
                  <a:lnTo>
                    <a:pt x="30160" y="18718"/>
                  </a:lnTo>
                  <a:lnTo>
                    <a:pt x="30397" y="17588"/>
                  </a:lnTo>
                  <a:lnTo>
                    <a:pt x="30616" y="16438"/>
                  </a:lnTo>
                  <a:lnTo>
                    <a:pt x="30774" y="15268"/>
                  </a:lnTo>
                  <a:lnTo>
                    <a:pt x="30913" y="14059"/>
                  </a:lnTo>
                  <a:lnTo>
                    <a:pt x="31012" y="12849"/>
                  </a:lnTo>
                  <a:lnTo>
                    <a:pt x="31072" y="11620"/>
                  </a:lnTo>
                  <a:lnTo>
                    <a:pt x="31091" y="10370"/>
                  </a:lnTo>
                  <a:lnTo>
                    <a:pt x="31072" y="9141"/>
                  </a:lnTo>
                  <a:lnTo>
                    <a:pt x="31012" y="8031"/>
                  </a:lnTo>
                  <a:lnTo>
                    <a:pt x="30913" y="7019"/>
                  </a:lnTo>
                  <a:lnTo>
                    <a:pt x="30854" y="6543"/>
                  </a:lnTo>
                  <a:lnTo>
                    <a:pt x="30774" y="6068"/>
                  </a:lnTo>
                  <a:lnTo>
                    <a:pt x="30695" y="5631"/>
                  </a:lnTo>
                  <a:lnTo>
                    <a:pt x="30616" y="5235"/>
                  </a:lnTo>
                  <a:lnTo>
                    <a:pt x="30497" y="4838"/>
                  </a:lnTo>
                  <a:lnTo>
                    <a:pt x="30397" y="4461"/>
                  </a:lnTo>
                  <a:lnTo>
                    <a:pt x="30279" y="4105"/>
                  </a:lnTo>
                  <a:lnTo>
                    <a:pt x="30160" y="3767"/>
                  </a:lnTo>
                  <a:lnTo>
                    <a:pt x="30021" y="3430"/>
                  </a:lnTo>
                  <a:lnTo>
                    <a:pt x="29882" y="3133"/>
                  </a:lnTo>
                  <a:lnTo>
                    <a:pt x="29723" y="2855"/>
                  </a:lnTo>
                  <a:lnTo>
                    <a:pt x="29565" y="2578"/>
                  </a:lnTo>
                  <a:lnTo>
                    <a:pt x="29386" y="2340"/>
                  </a:lnTo>
                  <a:lnTo>
                    <a:pt x="29228" y="2102"/>
                  </a:lnTo>
                  <a:lnTo>
                    <a:pt x="29029" y="1884"/>
                  </a:lnTo>
                  <a:lnTo>
                    <a:pt x="28851" y="1666"/>
                  </a:lnTo>
                  <a:lnTo>
                    <a:pt x="28653" y="1487"/>
                  </a:lnTo>
                  <a:lnTo>
                    <a:pt x="28434" y="1309"/>
                  </a:lnTo>
                  <a:lnTo>
                    <a:pt x="28236" y="1150"/>
                  </a:lnTo>
                  <a:lnTo>
                    <a:pt x="27998" y="991"/>
                  </a:lnTo>
                  <a:lnTo>
                    <a:pt x="27780" y="853"/>
                  </a:lnTo>
                  <a:lnTo>
                    <a:pt x="27542" y="734"/>
                  </a:lnTo>
                  <a:lnTo>
                    <a:pt x="27304" y="615"/>
                  </a:lnTo>
                  <a:lnTo>
                    <a:pt x="27046" y="516"/>
                  </a:lnTo>
                  <a:lnTo>
                    <a:pt x="26808" y="416"/>
                  </a:lnTo>
                  <a:lnTo>
                    <a:pt x="26551" y="337"/>
                  </a:lnTo>
                  <a:lnTo>
                    <a:pt x="25996" y="198"/>
                  </a:lnTo>
                  <a:lnTo>
                    <a:pt x="25440" y="119"/>
                  </a:lnTo>
                  <a:lnTo>
                    <a:pt x="24845" y="40"/>
                  </a:lnTo>
                  <a:lnTo>
                    <a:pt x="24231" y="0"/>
                  </a:lnTo>
                  <a:lnTo>
                    <a:pt x="22962" y="0"/>
                  </a:lnTo>
                  <a:lnTo>
                    <a:pt x="22288" y="20"/>
                  </a:lnTo>
                  <a:lnTo>
                    <a:pt x="21594" y="59"/>
                  </a:lnTo>
                  <a:lnTo>
                    <a:pt x="20166" y="159"/>
                  </a:lnTo>
                  <a:lnTo>
                    <a:pt x="18679" y="278"/>
                  </a:lnTo>
                  <a:lnTo>
                    <a:pt x="17132" y="357"/>
                  </a:lnTo>
                  <a:lnTo>
                    <a:pt x="16339" y="377"/>
                  </a:lnTo>
                  <a:lnTo>
                    <a:pt x="15546" y="397"/>
                  </a:lnTo>
                  <a:lnTo>
                    <a:pt x="14753" y="377"/>
                  </a:lnTo>
                  <a:lnTo>
                    <a:pt x="13960" y="357"/>
                  </a:lnTo>
                  <a:lnTo>
                    <a:pt x="12413" y="278"/>
                  </a:lnTo>
                  <a:lnTo>
                    <a:pt x="10926" y="159"/>
                  </a:lnTo>
                  <a:lnTo>
                    <a:pt x="9498" y="59"/>
                  </a:lnTo>
                  <a:lnTo>
                    <a:pt x="8804" y="20"/>
                  </a:lnTo>
                  <a:lnTo>
                    <a:pt x="81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40"/>
            <p:cNvSpPr/>
            <p:nvPr/>
          </p:nvSpPr>
          <p:spPr>
            <a:xfrm>
              <a:off x="1663575" y="539500"/>
              <a:ext cx="777300" cy="867025"/>
            </a:xfrm>
            <a:custGeom>
              <a:avLst/>
              <a:gdLst/>
              <a:ahLst/>
              <a:cxnLst/>
              <a:rect l="l" t="t" r="r" b="b"/>
              <a:pathLst>
                <a:path w="31092" h="34681" fill="none" extrusionOk="0">
                  <a:moveTo>
                    <a:pt x="31091" y="10370"/>
                  </a:moveTo>
                  <a:lnTo>
                    <a:pt x="31091" y="10370"/>
                  </a:lnTo>
                  <a:lnTo>
                    <a:pt x="31072" y="11620"/>
                  </a:lnTo>
                  <a:lnTo>
                    <a:pt x="31012" y="12849"/>
                  </a:lnTo>
                  <a:lnTo>
                    <a:pt x="30913" y="14059"/>
                  </a:lnTo>
                  <a:lnTo>
                    <a:pt x="30774" y="15268"/>
                  </a:lnTo>
                  <a:lnTo>
                    <a:pt x="30616" y="16438"/>
                  </a:lnTo>
                  <a:lnTo>
                    <a:pt x="30397" y="17588"/>
                  </a:lnTo>
                  <a:lnTo>
                    <a:pt x="30160" y="18718"/>
                  </a:lnTo>
                  <a:lnTo>
                    <a:pt x="29882" y="19829"/>
                  </a:lnTo>
                  <a:lnTo>
                    <a:pt x="29565" y="20899"/>
                  </a:lnTo>
                  <a:lnTo>
                    <a:pt x="29228" y="21950"/>
                  </a:lnTo>
                  <a:lnTo>
                    <a:pt x="28851" y="22962"/>
                  </a:lnTo>
                  <a:lnTo>
                    <a:pt x="28434" y="23953"/>
                  </a:lnTo>
                  <a:lnTo>
                    <a:pt x="27998" y="24905"/>
                  </a:lnTo>
                  <a:lnTo>
                    <a:pt x="27542" y="25837"/>
                  </a:lnTo>
                  <a:lnTo>
                    <a:pt x="27046" y="26709"/>
                  </a:lnTo>
                  <a:lnTo>
                    <a:pt x="26551" y="27562"/>
                  </a:lnTo>
                  <a:lnTo>
                    <a:pt x="25996" y="28355"/>
                  </a:lnTo>
                  <a:lnTo>
                    <a:pt x="25440" y="29128"/>
                  </a:lnTo>
                  <a:lnTo>
                    <a:pt x="24845" y="29842"/>
                  </a:lnTo>
                  <a:lnTo>
                    <a:pt x="24231" y="30516"/>
                  </a:lnTo>
                  <a:lnTo>
                    <a:pt x="23616" y="31151"/>
                  </a:lnTo>
                  <a:lnTo>
                    <a:pt x="23279" y="31448"/>
                  </a:lnTo>
                  <a:lnTo>
                    <a:pt x="22962" y="31746"/>
                  </a:lnTo>
                  <a:lnTo>
                    <a:pt x="22625" y="32023"/>
                  </a:lnTo>
                  <a:lnTo>
                    <a:pt x="22288" y="32281"/>
                  </a:lnTo>
                  <a:lnTo>
                    <a:pt x="21950" y="32539"/>
                  </a:lnTo>
                  <a:lnTo>
                    <a:pt x="21594" y="32777"/>
                  </a:lnTo>
                  <a:lnTo>
                    <a:pt x="21256" y="32995"/>
                  </a:lnTo>
                  <a:lnTo>
                    <a:pt x="20900" y="33213"/>
                  </a:lnTo>
                  <a:lnTo>
                    <a:pt x="20543" y="33411"/>
                  </a:lnTo>
                  <a:lnTo>
                    <a:pt x="20166" y="33590"/>
                  </a:lnTo>
                  <a:lnTo>
                    <a:pt x="19809" y="33748"/>
                  </a:lnTo>
                  <a:lnTo>
                    <a:pt x="19432" y="33907"/>
                  </a:lnTo>
                  <a:lnTo>
                    <a:pt x="19055" y="34066"/>
                  </a:lnTo>
                  <a:lnTo>
                    <a:pt x="18679" y="34185"/>
                  </a:lnTo>
                  <a:lnTo>
                    <a:pt x="18302" y="34304"/>
                  </a:lnTo>
                  <a:lnTo>
                    <a:pt x="17905" y="34403"/>
                  </a:lnTo>
                  <a:lnTo>
                    <a:pt x="17529" y="34482"/>
                  </a:lnTo>
                  <a:lnTo>
                    <a:pt x="17132" y="34561"/>
                  </a:lnTo>
                  <a:lnTo>
                    <a:pt x="16736" y="34601"/>
                  </a:lnTo>
                  <a:lnTo>
                    <a:pt x="16339" y="34641"/>
                  </a:lnTo>
                  <a:lnTo>
                    <a:pt x="15942" y="34680"/>
                  </a:lnTo>
                  <a:lnTo>
                    <a:pt x="15546" y="34680"/>
                  </a:lnTo>
                  <a:lnTo>
                    <a:pt x="15546" y="34680"/>
                  </a:lnTo>
                  <a:lnTo>
                    <a:pt x="15149" y="34680"/>
                  </a:lnTo>
                  <a:lnTo>
                    <a:pt x="14753" y="34641"/>
                  </a:lnTo>
                  <a:lnTo>
                    <a:pt x="14356" y="34601"/>
                  </a:lnTo>
                  <a:lnTo>
                    <a:pt x="13960" y="34561"/>
                  </a:lnTo>
                  <a:lnTo>
                    <a:pt x="13563" y="34482"/>
                  </a:lnTo>
                  <a:lnTo>
                    <a:pt x="13186" y="34403"/>
                  </a:lnTo>
                  <a:lnTo>
                    <a:pt x="12790" y="34304"/>
                  </a:lnTo>
                  <a:lnTo>
                    <a:pt x="12413" y="34185"/>
                  </a:lnTo>
                  <a:lnTo>
                    <a:pt x="12036" y="34066"/>
                  </a:lnTo>
                  <a:lnTo>
                    <a:pt x="11659" y="33907"/>
                  </a:lnTo>
                  <a:lnTo>
                    <a:pt x="11283" y="33748"/>
                  </a:lnTo>
                  <a:lnTo>
                    <a:pt x="10926" y="33590"/>
                  </a:lnTo>
                  <a:lnTo>
                    <a:pt x="10569" y="33411"/>
                  </a:lnTo>
                  <a:lnTo>
                    <a:pt x="10192" y="33213"/>
                  </a:lnTo>
                  <a:lnTo>
                    <a:pt x="9855" y="32995"/>
                  </a:lnTo>
                  <a:lnTo>
                    <a:pt x="9498" y="32777"/>
                  </a:lnTo>
                  <a:lnTo>
                    <a:pt x="9141" y="32539"/>
                  </a:lnTo>
                  <a:lnTo>
                    <a:pt x="8804" y="32281"/>
                  </a:lnTo>
                  <a:lnTo>
                    <a:pt x="8467" y="32023"/>
                  </a:lnTo>
                  <a:lnTo>
                    <a:pt x="8130" y="31746"/>
                  </a:lnTo>
                  <a:lnTo>
                    <a:pt x="7813" y="31448"/>
                  </a:lnTo>
                  <a:lnTo>
                    <a:pt x="7476" y="31151"/>
                  </a:lnTo>
                  <a:lnTo>
                    <a:pt x="6861" y="30516"/>
                  </a:lnTo>
                  <a:lnTo>
                    <a:pt x="6246" y="29842"/>
                  </a:lnTo>
                  <a:lnTo>
                    <a:pt x="5651" y="29128"/>
                  </a:lnTo>
                  <a:lnTo>
                    <a:pt x="5096" y="28355"/>
                  </a:lnTo>
                  <a:lnTo>
                    <a:pt x="4561" y="27562"/>
                  </a:lnTo>
                  <a:lnTo>
                    <a:pt x="4045" y="26709"/>
                  </a:lnTo>
                  <a:lnTo>
                    <a:pt x="3549" y="25837"/>
                  </a:lnTo>
                  <a:lnTo>
                    <a:pt x="3093" y="24905"/>
                  </a:lnTo>
                  <a:lnTo>
                    <a:pt x="2657" y="23953"/>
                  </a:lnTo>
                  <a:lnTo>
                    <a:pt x="2241" y="22962"/>
                  </a:lnTo>
                  <a:lnTo>
                    <a:pt x="1884" y="21950"/>
                  </a:lnTo>
                  <a:lnTo>
                    <a:pt x="1527" y="20899"/>
                  </a:lnTo>
                  <a:lnTo>
                    <a:pt x="1230" y="19829"/>
                  </a:lnTo>
                  <a:lnTo>
                    <a:pt x="932" y="18718"/>
                  </a:lnTo>
                  <a:lnTo>
                    <a:pt x="694" y="17588"/>
                  </a:lnTo>
                  <a:lnTo>
                    <a:pt x="496" y="16438"/>
                  </a:lnTo>
                  <a:lnTo>
                    <a:pt x="317" y="15268"/>
                  </a:lnTo>
                  <a:lnTo>
                    <a:pt x="179" y="14059"/>
                  </a:lnTo>
                  <a:lnTo>
                    <a:pt x="79" y="12849"/>
                  </a:lnTo>
                  <a:lnTo>
                    <a:pt x="20" y="11620"/>
                  </a:lnTo>
                  <a:lnTo>
                    <a:pt x="0" y="10370"/>
                  </a:lnTo>
                  <a:lnTo>
                    <a:pt x="0" y="10370"/>
                  </a:lnTo>
                  <a:lnTo>
                    <a:pt x="20" y="9141"/>
                  </a:lnTo>
                  <a:lnTo>
                    <a:pt x="79" y="8031"/>
                  </a:lnTo>
                  <a:lnTo>
                    <a:pt x="179" y="7019"/>
                  </a:lnTo>
                  <a:lnTo>
                    <a:pt x="238" y="6543"/>
                  </a:lnTo>
                  <a:lnTo>
                    <a:pt x="317" y="6068"/>
                  </a:lnTo>
                  <a:lnTo>
                    <a:pt x="397" y="5631"/>
                  </a:lnTo>
                  <a:lnTo>
                    <a:pt x="496" y="5235"/>
                  </a:lnTo>
                  <a:lnTo>
                    <a:pt x="595" y="4838"/>
                  </a:lnTo>
                  <a:lnTo>
                    <a:pt x="694" y="4461"/>
                  </a:lnTo>
                  <a:lnTo>
                    <a:pt x="813" y="4105"/>
                  </a:lnTo>
                  <a:lnTo>
                    <a:pt x="932" y="3767"/>
                  </a:lnTo>
                  <a:lnTo>
                    <a:pt x="1071" y="3430"/>
                  </a:lnTo>
                  <a:lnTo>
                    <a:pt x="1230" y="3133"/>
                  </a:lnTo>
                  <a:lnTo>
                    <a:pt x="1368" y="2855"/>
                  </a:lnTo>
                  <a:lnTo>
                    <a:pt x="1527" y="2578"/>
                  </a:lnTo>
                  <a:lnTo>
                    <a:pt x="1705" y="2340"/>
                  </a:lnTo>
                  <a:lnTo>
                    <a:pt x="1884" y="2102"/>
                  </a:lnTo>
                  <a:lnTo>
                    <a:pt x="2062" y="1884"/>
                  </a:lnTo>
                  <a:lnTo>
                    <a:pt x="2241" y="1666"/>
                  </a:lnTo>
                  <a:lnTo>
                    <a:pt x="2439" y="1487"/>
                  </a:lnTo>
                  <a:lnTo>
                    <a:pt x="2657" y="1309"/>
                  </a:lnTo>
                  <a:lnTo>
                    <a:pt x="2875" y="1150"/>
                  </a:lnTo>
                  <a:lnTo>
                    <a:pt x="3093" y="991"/>
                  </a:lnTo>
                  <a:lnTo>
                    <a:pt x="3312" y="853"/>
                  </a:lnTo>
                  <a:lnTo>
                    <a:pt x="3549" y="734"/>
                  </a:lnTo>
                  <a:lnTo>
                    <a:pt x="3787" y="615"/>
                  </a:lnTo>
                  <a:lnTo>
                    <a:pt x="4045" y="516"/>
                  </a:lnTo>
                  <a:lnTo>
                    <a:pt x="4283" y="416"/>
                  </a:lnTo>
                  <a:lnTo>
                    <a:pt x="4561" y="337"/>
                  </a:lnTo>
                  <a:lnTo>
                    <a:pt x="5096" y="198"/>
                  </a:lnTo>
                  <a:lnTo>
                    <a:pt x="5651" y="119"/>
                  </a:lnTo>
                  <a:lnTo>
                    <a:pt x="6246" y="40"/>
                  </a:lnTo>
                  <a:lnTo>
                    <a:pt x="6861" y="0"/>
                  </a:lnTo>
                  <a:lnTo>
                    <a:pt x="7476" y="0"/>
                  </a:lnTo>
                  <a:lnTo>
                    <a:pt x="8130" y="0"/>
                  </a:lnTo>
                  <a:lnTo>
                    <a:pt x="8804" y="20"/>
                  </a:lnTo>
                  <a:lnTo>
                    <a:pt x="9498" y="59"/>
                  </a:lnTo>
                  <a:lnTo>
                    <a:pt x="10926" y="159"/>
                  </a:lnTo>
                  <a:lnTo>
                    <a:pt x="12413" y="278"/>
                  </a:lnTo>
                  <a:lnTo>
                    <a:pt x="13960" y="357"/>
                  </a:lnTo>
                  <a:lnTo>
                    <a:pt x="14753" y="377"/>
                  </a:lnTo>
                  <a:lnTo>
                    <a:pt x="15546" y="397"/>
                  </a:lnTo>
                  <a:lnTo>
                    <a:pt x="15546" y="397"/>
                  </a:lnTo>
                  <a:lnTo>
                    <a:pt x="16339" y="377"/>
                  </a:lnTo>
                  <a:lnTo>
                    <a:pt x="17132" y="357"/>
                  </a:lnTo>
                  <a:lnTo>
                    <a:pt x="18679" y="278"/>
                  </a:lnTo>
                  <a:lnTo>
                    <a:pt x="20166" y="159"/>
                  </a:lnTo>
                  <a:lnTo>
                    <a:pt x="21594" y="59"/>
                  </a:lnTo>
                  <a:lnTo>
                    <a:pt x="22288" y="20"/>
                  </a:lnTo>
                  <a:lnTo>
                    <a:pt x="22962" y="0"/>
                  </a:lnTo>
                  <a:lnTo>
                    <a:pt x="23616" y="0"/>
                  </a:lnTo>
                  <a:lnTo>
                    <a:pt x="24231" y="0"/>
                  </a:lnTo>
                  <a:lnTo>
                    <a:pt x="24845" y="40"/>
                  </a:lnTo>
                  <a:lnTo>
                    <a:pt x="25440" y="119"/>
                  </a:lnTo>
                  <a:lnTo>
                    <a:pt x="25996" y="198"/>
                  </a:lnTo>
                  <a:lnTo>
                    <a:pt x="26551" y="337"/>
                  </a:lnTo>
                  <a:lnTo>
                    <a:pt x="26808" y="416"/>
                  </a:lnTo>
                  <a:lnTo>
                    <a:pt x="27046" y="516"/>
                  </a:lnTo>
                  <a:lnTo>
                    <a:pt x="27304" y="615"/>
                  </a:lnTo>
                  <a:lnTo>
                    <a:pt x="27542" y="734"/>
                  </a:lnTo>
                  <a:lnTo>
                    <a:pt x="27780" y="853"/>
                  </a:lnTo>
                  <a:lnTo>
                    <a:pt x="27998" y="991"/>
                  </a:lnTo>
                  <a:lnTo>
                    <a:pt x="28236" y="1150"/>
                  </a:lnTo>
                  <a:lnTo>
                    <a:pt x="28434" y="1309"/>
                  </a:lnTo>
                  <a:lnTo>
                    <a:pt x="28653" y="1487"/>
                  </a:lnTo>
                  <a:lnTo>
                    <a:pt x="28851" y="1666"/>
                  </a:lnTo>
                  <a:lnTo>
                    <a:pt x="29029" y="1884"/>
                  </a:lnTo>
                  <a:lnTo>
                    <a:pt x="29228" y="2102"/>
                  </a:lnTo>
                  <a:lnTo>
                    <a:pt x="29386" y="2340"/>
                  </a:lnTo>
                  <a:lnTo>
                    <a:pt x="29565" y="2578"/>
                  </a:lnTo>
                  <a:lnTo>
                    <a:pt x="29723" y="2855"/>
                  </a:lnTo>
                  <a:lnTo>
                    <a:pt x="29882" y="3133"/>
                  </a:lnTo>
                  <a:lnTo>
                    <a:pt x="30021" y="3430"/>
                  </a:lnTo>
                  <a:lnTo>
                    <a:pt x="30160" y="3767"/>
                  </a:lnTo>
                  <a:lnTo>
                    <a:pt x="30279" y="4105"/>
                  </a:lnTo>
                  <a:lnTo>
                    <a:pt x="30397" y="4461"/>
                  </a:lnTo>
                  <a:lnTo>
                    <a:pt x="30497" y="4838"/>
                  </a:lnTo>
                  <a:lnTo>
                    <a:pt x="30616" y="5235"/>
                  </a:lnTo>
                  <a:lnTo>
                    <a:pt x="30695" y="5631"/>
                  </a:lnTo>
                  <a:lnTo>
                    <a:pt x="30774" y="6068"/>
                  </a:lnTo>
                  <a:lnTo>
                    <a:pt x="30854" y="6543"/>
                  </a:lnTo>
                  <a:lnTo>
                    <a:pt x="30913" y="7019"/>
                  </a:lnTo>
                  <a:lnTo>
                    <a:pt x="31012" y="8031"/>
                  </a:lnTo>
                  <a:lnTo>
                    <a:pt x="31072" y="9141"/>
                  </a:lnTo>
                  <a:lnTo>
                    <a:pt x="31091" y="1037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40"/>
            <p:cNvSpPr/>
            <p:nvPr/>
          </p:nvSpPr>
          <p:spPr>
            <a:xfrm>
              <a:off x="1663575" y="539500"/>
              <a:ext cx="388650" cy="867025"/>
            </a:xfrm>
            <a:custGeom>
              <a:avLst/>
              <a:gdLst/>
              <a:ahLst/>
              <a:cxnLst/>
              <a:rect l="l" t="t" r="r" b="b"/>
              <a:pathLst>
                <a:path w="15546" h="34681" extrusionOk="0">
                  <a:moveTo>
                    <a:pt x="6861" y="0"/>
                  </a:moveTo>
                  <a:lnTo>
                    <a:pt x="6246" y="40"/>
                  </a:lnTo>
                  <a:lnTo>
                    <a:pt x="5651" y="119"/>
                  </a:lnTo>
                  <a:lnTo>
                    <a:pt x="5096" y="198"/>
                  </a:lnTo>
                  <a:lnTo>
                    <a:pt x="4561" y="337"/>
                  </a:lnTo>
                  <a:lnTo>
                    <a:pt x="4283" y="416"/>
                  </a:lnTo>
                  <a:lnTo>
                    <a:pt x="4045" y="516"/>
                  </a:lnTo>
                  <a:lnTo>
                    <a:pt x="3787" y="615"/>
                  </a:lnTo>
                  <a:lnTo>
                    <a:pt x="3549" y="734"/>
                  </a:lnTo>
                  <a:lnTo>
                    <a:pt x="3312" y="853"/>
                  </a:lnTo>
                  <a:lnTo>
                    <a:pt x="3093" y="991"/>
                  </a:lnTo>
                  <a:lnTo>
                    <a:pt x="2875" y="1150"/>
                  </a:lnTo>
                  <a:lnTo>
                    <a:pt x="2657" y="1309"/>
                  </a:lnTo>
                  <a:lnTo>
                    <a:pt x="2439" y="1487"/>
                  </a:lnTo>
                  <a:lnTo>
                    <a:pt x="2241" y="1666"/>
                  </a:lnTo>
                  <a:lnTo>
                    <a:pt x="2062" y="1884"/>
                  </a:lnTo>
                  <a:lnTo>
                    <a:pt x="1884" y="2102"/>
                  </a:lnTo>
                  <a:lnTo>
                    <a:pt x="1705" y="2340"/>
                  </a:lnTo>
                  <a:lnTo>
                    <a:pt x="1527" y="2578"/>
                  </a:lnTo>
                  <a:lnTo>
                    <a:pt x="1368" y="2855"/>
                  </a:lnTo>
                  <a:lnTo>
                    <a:pt x="1230" y="3133"/>
                  </a:lnTo>
                  <a:lnTo>
                    <a:pt x="1071" y="3430"/>
                  </a:lnTo>
                  <a:lnTo>
                    <a:pt x="932" y="3767"/>
                  </a:lnTo>
                  <a:lnTo>
                    <a:pt x="813" y="4105"/>
                  </a:lnTo>
                  <a:lnTo>
                    <a:pt x="694" y="4461"/>
                  </a:lnTo>
                  <a:lnTo>
                    <a:pt x="595" y="4838"/>
                  </a:lnTo>
                  <a:lnTo>
                    <a:pt x="496" y="5235"/>
                  </a:lnTo>
                  <a:lnTo>
                    <a:pt x="397" y="5631"/>
                  </a:lnTo>
                  <a:lnTo>
                    <a:pt x="317" y="6068"/>
                  </a:lnTo>
                  <a:lnTo>
                    <a:pt x="238" y="6543"/>
                  </a:lnTo>
                  <a:lnTo>
                    <a:pt x="179" y="7019"/>
                  </a:lnTo>
                  <a:lnTo>
                    <a:pt x="79" y="8031"/>
                  </a:lnTo>
                  <a:lnTo>
                    <a:pt x="20" y="9141"/>
                  </a:lnTo>
                  <a:lnTo>
                    <a:pt x="0" y="10370"/>
                  </a:lnTo>
                  <a:lnTo>
                    <a:pt x="20" y="11620"/>
                  </a:lnTo>
                  <a:lnTo>
                    <a:pt x="79" y="12849"/>
                  </a:lnTo>
                  <a:lnTo>
                    <a:pt x="179" y="14059"/>
                  </a:lnTo>
                  <a:lnTo>
                    <a:pt x="317" y="15268"/>
                  </a:lnTo>
                  <a:lnTo>
                    <a:pt x="496" y="16438"/>
                  </a:lnTo>
                  <a:lnTo>
                    <a:pt x="694" y="17588"/>
                  </a:lnTo>
                  <a:lnTo>
                    <a:pt x="932" y="18718"/>
                  </a:lnTo>
                  <a:lnTo>
                    <a:pt x="1230" y="19829"/>
                  </a:lnTo>
                  <a:lnTo>
                    <a:pt x="1527" y="20899"/>
                  </a:lnTo>
                  <a:lnTo>
                    <a:pt x="1884" y="21950"/>
                  </a:lnTo>
                  <a:lnTo>
                    <a:pt x="2241" y="22962"/>
                  </a:lnTo>
                  <a:lnTo>
                    <a:pt x="2657" y="23953"/>
                  </a:lnTo>
                  <a:lnTo>
                    <a:pt x="3093" y="24905"/>
                  </a:lnTo>
                  <a:lnTo>
                    <a:pt x="3549" y="25837"/>
                  </a:lnTo>
                  <a:lnTo>
                    <a:pt x="4045" y="26709"/>
                  </a:lnTo>
                  <a:lnTo>
                    <a:pt x="4561" y="27562"/>
                  </a:lnTo>
                  <a:lnTo>
                    <a:pt x="5096" y="28355"/>
                  </a:lnTo>
                  <a:lnTo>
                    <a:pt x="5651" y="29128"/>
                  </a:lnTo>
                  <a:lnTo>
                    <a:pt x="6246" y="29842"/>
                  </a:lnTo>
                  <a:lnTo>
                    <a:pt x="6861" y="30516"/>
                  </a:lnTo>
                  <a:lnTo>
                    <a:pt x="7476" y="31151"/>
                  </a:lnTo>
                  <a:lnTo>
                    <a:pt x="7813" y="31448"/>
                  </a:lnTo>
                  <a:lnTo>
                    <a:pt x="8130" y="31746"/>
                  </a:lnTo>
                  <a:lnTo>
                    <a:pt x="8467" y="32023"/>
                  </a:lnTo>
                  <a:lnTo>
                    <a:pt x="8804" y="32281"/>
                  </a:lnTo>
                  <a:lnTo>
                    <a:pt x="9141" y="32539"/>
                  </a:lnTo>
                  <a:lnTo>
                    <a:pt x="9498" y="32777"/>
                  </a:lnTo>
                  <a:lnTo>
                    <a:pt x="9855" y="32995"/>
                  </a:lnTo>
                  <a:lnTo>
                    <a:pt x="10192" y="33213"/>
                  </a:lnTo>
                  <a:lnTo>
                    <a:pt x="10569" y="33411"/>
                  </a:lnTo>
                  <a:lnTo>
                    <a:pt x="10926" y="33590"/>
                  </a:lnTo>
                  <a:lnTo>
                    <a:pt x="11283" y="33748"/>
                  </a:lnTo>
                  <a:lnTo>
                    <a:pt x="11659" y="33907"/>
                  </a:lnTo>
                  <a:lnTo>
                    <a:pt x="12036" y="34066"/>
                  </a:lnTo>
                  <a:lnTo>
                    <a:pt x="12413" y="34185"/>
                  </a:lnTo>
                  <a:lnTo>
                    <a:pt x="12790" y="34304"/>
                  </a:lnTo>
                  <a:lnTo>
                    <a:pt x="13186" y="34403"/>
                  </a:lnTo>
                  <a:lnTo>
                    <a:pt x="13563" y="34482"/>
                  </a:lnTo>
                  <a:lnTo>
                    <a:pt x="13960" y="34561"/>
                  </a:lnTo>
                  <a:lnTo>
                    <a:pt x="14356" y="34601"/>
                  </a:lnTo>
                  <a:lnTo>
                    <a:pt x="14753" y="34641"/>
                  </a:lnTo>
                  <a:lnTo>
                    <a:pt x="15149" y="34680"/>
                  </a:lnTo>
                  <a:lnTo>
                    <a:pt x="15546" y="34680"/>
                  </a:lnTo>
                  <a:lnTo>
                    <a:pt x="15546" y="397"/>
                  </a:lnTo>
                  <a:lnTo>
                    <a:pt x="14753" y="377"/>
                  </a:lnTo>
                  <a:lnTo>
                    <a:pt x="13960" y="357"/>
                  </a:lnTo>
                  <a:lnTo>
                    <a:pt x="12413" y="278"/>
                  </a:lnTo>
                  <a:lnTo>
                    <a:pt x="10926" y="159"/>
                  </a:lnTo>
                  <a:lnTo>
                    <a:pt x="9498" y="59"/>
                  </a:lnTo>
                  <a:lnTo>
                    <a:pt x="8804" y="20"/>
                  </a:lnTo>
                  <a:lnTo>
                    <a:pt x="8130" y="0"/>
                  </a:lnTo>
                  <a:close/>
                </a:path>
              </a:pathLst>
            </a:custGeom>
            <a:solidFill>
              <a:srgbClr val="3D3D3D">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40"/>
            <p:cNvSpPr/>
            <p:nvPr/>
          </p:nvSpPr>
          <p:spPr>
            <a:xfrm>
              <a:off x="1663575" y="539500"/>
              <a:ext cx="388650" cy="867025"/>
            </a:xfrm>
            <a:custGeom>
              <a:avLst/>
              <a:gdLst/>
              <a:ahLst/>
              <a:cxnLst/>
              <a:rect l="l" t="t" r="r" b="b"/>
              <a:pathLst>
                <a:path w="15546" h="34681" fill="none" extrusionOk="0">
                  <a:moveTo>
                    <a:pt x="15546" y="34680"/>
                  </a:moveTo>
                  <a:lnTo>
                    <a:pt x="15546" y="34680"/>
                  </a:lnTo>
                  <a:lnTo>
                    <a:pt x="15149" y="34680"/>
                  </a:lnTo>
                  <a:lnTo>
                    <a:pt x="14753" y="34641"/>
                  </a:lnTo>
                  <a:lnTo>
                    <a:pt x="14356" y="34601"/>
                  </a:lnTo>
                  <a:lnTo>
                    <a:pt x="13960" y="34561"/>
                  </a:lnTo>
                  <a:lnTo>
                    <a:pt x="13563" y="34482"/>
                  </a:lnTo>
                  <a:lnTo>
                    <a:pt x="13186" y="34403"/>
                  </a:lnTo>
                  <a:lnTo>
                    <a:pt x="12790" y="34304"/>
                  </a:lnTo>
                  <a:lnTo>
                    <a:pt x="12413" y="34185"/>
                  </a:lnTo>
                  <a:lnTo>
                    <a:pt x="12036" y="34066"/>
                  </a:lnTo>
                  <a:lnTo>
                    <a:pt x="11659" y="33907"/>
                  </a:lnTo>
                  <a:lnTo>
                    <a:pt x="11283" y="33748"/>
                  </a:lnTo>
                  <a:lnTo>
                    <a:pt x="10926" y="33590"/>
                  </a:lnTo>
                  <a:lnTo>
                    <a:pt x="10569" y="33411"/>
                  </a:lnTo>
                  <a:lnTo>
                    <a:pt x="10192" y="33213"/>
                  </a:lnTo>
                  <a:lnTo>
                    <a:pt x="9855" y="32995"/>
                  </a:lnTo>
                  <a:lnTo>
                    <a:pt x="9498" y="32777"/>
                  </a:lnTo>
                  <a:lnTo>
                    <a:pt x="9141" y="32539"/>
                  </a:lnTo>
                  <a:lnTo>
                    <a:pt x="8804" y="32281"/>
                  </a:lnTo>
                  <a:lnTo>
                    <a:pt x="8467" y="32023"/>
                  </a:lnTo>
                  <a:lnTo>
                    <a:pt x="8130" y="31746"/>
                  </a:lnTo>
                  <a:lnTo>
                    <a:pt x="7813" y="31448"/>
                  </a:lnTo>
                  <a:lnTo>
                    <a:pt x="7476" y="31151"/>
                  </a:lnTo>
                  <a:lnTo>
                    <a:pt x="6861" y="30516"/>
                  </a:lnTo>
                  <a:lnTo>
                    <a:pt x="6246" y="29842"/>
                  </a:lnTo>
                  <a:lnTo>
                    <a:pt x="5651" y="29128"/>
                  </a:lnTo>
                  <a:lnTo>
                    <a:pt x="5096" y="28355"/>
                  </a:lnTo>
                  <a:lnTo>
                    <a:pt x="4561" y="27562"/>
                  </a:lnTo>
                  <a:lnTo>
                    <a:pt x="4045" y="26709"/>
                  </a:lnTo>
                  <a:lnTo>
                    <a:pt x="3549" y="25837"/>
                  </a:lnTo>
                  <a:lnTo>
                    <a:pt x="3093" y="24905"/>
                  </a:lnTo>
                  <a:lnTo>
                    <a:pt x="2657" y="23953"/>
                  </a:lnTo>
                  <a:lnTo>
                    <a:pt x="2241" y="22962"/>
                  </a:lnTo>
                  <a:lnTo>
                    <a:pt x="1884" y="21950"/>
                  </a:lnTo>
                  <a:lnTo>
                    <a:pt x="1527" y="20899"/>
                  </a:lnTo>
                  <a:lnTo>
                    <a:pt x="1230" y="19829"/>
                  </a:lnTo>
                  <a:lnTo>
                    <a:pt x="932" y="18718"/>
                  </a:lnTo>
                  <a:lnTo>
                    <a:pt x="694" y="17588"/>
                  </a:lnTo>
                  <a:lnTo>
                    <a:pt x="496" y="16438"/>
                  </a:lnTo>
                  <a:lnTo>
                    <a:pt x="317" y="15268"/>
                  </a:lnTo>
                  <a:lnTo>
                    <a:pt x="179" y="14059"/>
                  </a:lnTo>
                  <a:lnTo>
                    <a:pt x="79" y="12849"/>
                  </a:lnTo>
                  <a:lnTo>
                    <a:pt x="20" y="11620"/>
                  </a:lnTo>
                  <a:lnTo>
                    <a:pt x="0" y="10370"/>
                  </a:lnTo>
                  <a:lnTo>
                    <a:pt x="0" y="10370"/>
                  </a:lnTo>
                  <a:lnTo>
                    <a:pt x="20" y="9141"/>
                  </a:lnTo>
                  <a:lnTo>
                    <a:pt x="79" y="8031"/>
                  </a:lnTo>
                  <a:lnTo>
                    <a:pt x="179" y="7019"/>
                  </a:lnTo>
                  <a:lnTo>
                    <a:pt x="238" y="6543"/>
                  </a:lnTo>
                  <a:lnTo>
                    <a:pt x="317" y="6068"/>
                  </a:lnTo>
                  <a:lnTo>
                    <a:pt x="397" y="5631"/>
                  </a:lnTo>
                  <a:lnTo>
                    <a:pt x="496" y="5235"/>
                  </a:lnTo>
                  <a:lnTo>
                    <a:pt x="595" y="4838"/>
                  </a:lnTo>
                  <a:lnTo>
                    <a:pt x="694" y="4461"/>
                  </a:lnTo>
                  <a:lnTo>
                    <a:pt x="813" y="4105"/>
                  </a:lnTo>
                  <a:lnTo>
                    <a:pt x="932" y="3767"/>
                  </a:lnTo>
                  <a:lnTo>
                    <a:pt x="1071" y="3430"/>
                  </a:lnTo>
                  <a:lnTo>
                    <a:pt x="1230" y="3133"/>
                  </a:lnTo>
                  <a:lnTo>
                    <a:pt x="1368" y="2855"/>
                  </a:lnTo>
                  <a:lnTo>
                    <a:pt x="1527" y="2578"/>
                  </a:lnTo>
                  <a:lnTo>
                    <a:pt x="1705" y="2340"/>
                  </a:lnTo>
                  <a:lnTo>
                    <a:pt x="1884" y="2102"/>
                  </a:lnTo>
                  <a:lnTo>
                    <a:pt x="2062" y="1884"/>
                  </a:lnTo>
                  <a:lnTo>
                    <a:pt x="2241" y="1666"/>
                  </a:lnTo>
                  <a:lnTo>
                    <a:pt x="2439" y="1487"/>
                  </a:lnTo>
                  <a:lnTo>
                    <a:pt x="2657" y="1309"/>
                  </a:lnTo>
                  <a:lnTo>
                    <a:pt x="2875" y="1150"/>
                  </a:lnTo>
                  <a:lnTo>
                    <a:pt x="3093" y="991"/>
                  </a:lnTo>
                  <a:lnTo>
                    <a:pt x="3312" y="853"/>
                  </a:lnTo>
                  <a:lnTo>
                    <a:pt x="3549" y="734"/>
                  </a:lnTo>
                  <a:lnTo>
                    <a:pt x="3787" y="615"/>
                  </a:lnTo>
                  <a:lnTo>
                    <a:pt x="4045" y="516"/>
                  </a:lnTo>
                  <a:lnTo>
                    <a:pt x="4283" y="416"/>
                  </a:lnTo>
                  <a:lnTo>
                    <a:pt x="4561" y="337"/>
                  </a:lnTo>
                  <a:lnTo>
                    <a:pt x="5096" y="198"/>
                  </a:lnTo>
                  <a:lnTo>
                    <a:pt x="5651" y="119"/>
                  </a:lnTo>
                  <a:lnTo>
                    <a:pt x="6246" y="40"/>
                  </a:lnTo>
                  <a:lnTo>
                    <a:pt x="6861" y="0"/>
                  </a:lnTo>
                  <a:lnTo>
                    <a:pt x="7476" y="0"/>
                  </a:lnTo>
                  <a:lnTo>
                    <a:pt x="8130" y="0"/>
                  </a:lnTo>
                  <a:lnTo>
                    <a:pt x="8804" y="20"/>
                  </a:lnTo>
                  <a:lnTo>
                    <a:pt x="9498" y="59"/>
                  </a:lnTo>
                  <a:lnTo>
                    <a:pt x="10926" y="159"/>
                  </a:lnTo>
                  <a:lnTo>
                    <a:pt x="12413" y="278"/>
                  </a:lnTo>
                  <a:lnTo>
                    <a:pt x="13960" y="357"/>
                  </a:lnTo>
                  <a:lnTo>
                    <a:pt x="14753" y="377"/>
                  </a:lnTo>
                  <a:lnTo>
                    <a:pt x="15546" y="397"/>
                  </a:lnTo>
                  <a:lnTo>
                    <a:pt x="15546" y="3468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40"/>
            <p:cNvSpPr/>
            <p:nvPr/>
          </p:nvSpPr>
          <p:spPr>
            <a:xfrm>
              <a:off x="1769650" y="825025"/>
              <a:ext cx="216150" cy="79825"/>
            </a:xfrm>
            <a:custGeom>
              <a:avLst/>
              <a:gdLst/>
              <a:ahLst/>
              <a:cxnLst/>
              <a:rect l="l" t="t" r="r" b="b"/>
              <a:pathLst>
                <a:path w="8646" h="3193" extrusionOk="0">
                  <a:moveTo>
                    <a:pt x="4323" y="0"/>
                  </a:moveTo>
                  <a:lnTo>
                    <a:pt x="3887" y="20"/>
                  </a:lnTo>
                  <a:lnTo>
                    <a:pt x="3451" y="80"/>
                  </a:lnTo>
                  <a:lnTo>
                    <a:pt x="3034" y="139"/>
                  </a:lnTo>
                  <a:lnTo>
                    <a:pt x="2638" y="258"/>
                  </a:lnTo>
                  <a:lnTo>
                    <a:pt x="2261" y="377"/>
                  </a:lnTo>
                  <a:lnTo>
                    <a:pt x="1904" y="536"/>
                  </a:lnTo>
                  <a:lnTo>
                    <a:pt x="1587" y="694"/>
                  </a:lnTo>
                  <a:lnTo>
                    <a:pt x="1270" y="873"/>
                  </a:lnTo>
                  <a:lnTo>
                    <a:pt x="992" y="1051"/>
                  </a:lnTo>
                  <a:lnTo>
                    <a:pt x="754" y="1250"/>
                  </a:lnTo>
                  <a:lnTo>
                    <a:pt x="536" y="1448"/>
                  </a:lnTo>
                  <a:lnTo>
                    <a:pt x="338" y="1646"/>
                  </a:lnTo>
                  <a:lnTo>
                    <a:pt x="199" y="1844"/>
                  </a:lnTo>
                  <a:lnTo>
                    <a:pt x="100" y="2043"/>
                  </a:lnTo>
                  <a:lnTo>
                    <a:pt x="20" y="2221"/>
                  </a:lnTo>
                  <a:lnTo>
                    <a:pt x="0" y="2400"/>
                  </a:lnTo>
                  <a:lnTo>
                    <a:pt x="20" y="2519"/>
                  </a:lnTo>
                  <a:lnTo>
                    <a:pt x="60" y="2638"/>
                  </a:lnTo>
                  <a:lnTo>
                    <a:pt x="139" y="2737"/>
                  </a:lnTo>
                  <a:lnTo>
                    <a:pt x="258" y="2836"/>
                  </a:lnTo>
                  <a:lnTo>
                    <a:pt x="377" y="2915"/>
                  </a:lnTo>
                  <a:lnTo>
                    <a:pt x="536" y="2975"/>
                  </a:lnTo>
                  <a:lnTo>
                    <a:pt x="714" y="3034"/>
                  </a:lnTo>
                  <a:lnTo>
                    <a:pt x="932" y="3074"/>
                  </a:lnTo>
                  <a:lnTo>
                    <a:pt x="1389" y="3133"/>
                  </a:lnTo>
                  <a:lnTo>
                    <a:pt x="1944" y="3173"/>
                  </a:lnTo>
                  <a:lnTo>
                    <a:pt x="2558" y="3193"/>
                  </a:lnTo>
                  <a:lnTo>
                    <a:pt x="6088" y="3193"/>
                  </a:lnTo>
                  <a:lnTo>
                    <a:pt x="6703" y="3173"/>
                  </a:lnTo>
                  <a:lnTo>
                    <a:pt x="7258" y="3133"/>
                  </a:lnTo>
                  <a:lnTo>
                    <a:pt x="7734" y="3074"/>
                  </a:lnTo>
                  <a:lnTo>
                    <a:pt x="7932" y="3034"/>
                  </a:lnTo>
                  <a:lnTo>
                    <a:pt x="8110" y="2975"/>
                  </a:lnTo>
                  <a:lnTo>
                    <a:pt x="8269" y="2915"/>
                  </a:lnTo>
                  <a:lnTo>
                    <a:pt x="8408" y="2836"/>
                  </a:lnTo>
                  <a:lnTo>
                    <a:pt x="8507" y="2737"/>
                  </a:lnTo>
                  <a:lnTo>
                    <a:pt x="8586" y="2638"/>
                  </a:lnTo>
                  <a:lnTo>
                    <a:pt x="8626" y="2519"/>
                  </a:lnTo>
                  <a:lnTo>
                    <a:pt x="8646" y="2400"/>
                  </a:lnTo>
                  <a:lnTo>
                    <a:pt x="8626" y="2221"/>
                  </a:lnTo>
                  <a:lnTo>
                    <a:pt x="8566" y="2043"/>
                  </a:lnTo>
                  <a:lnTo>
                    <a:pt x="8447" y="1844"/>
                  </a:lnTo>
                  <a:lnTo>
                    <a:pt x="8309" y="1646"/>
                  </a:lnTo>
                  <a:lnTo>
                    <a:pt x="8130" y="1448"/>
                  </a:lnTo>
                  <a:lnTo>
                    <a:pt x="7912" y="1250"/>
                  </a:lnTo>
                  <a:lnTo>
                    <a:pt x="7654" y="1051"/>
                  </a:lnTo>
                  <a:lnTo>
                    <a:pt x="7377" y="873"/>
                  </a:lnTo>
                  <a:lnTo>
                    <a:pt x="7079" y="694"/>
                  </a:lnTo>
                  <a:lnTo>
                    <a:pt x="6742" y="536"/>
                  </a:lnTo>
                  <a:lnTo>
                    <a:pt x="6385" y="377"/>
                  </a:lnTo>
                  <a:lnTo>
                    <a:pt x="6009" y="258"/>
                  </a:lnTo>
                  <a:lnTo>
                    <a:pt x="5612" y="139"/>
                  </a:lnTo>
                  <a:lnTo>
                    <a:pt x="5196" y="80"/>
                  </a:lnTo>
                  <a:lnTo>
                    <a:pt x="4759" y="20"/>
                  </a:lnTo>
                  <a:lnTo>
                    <a:pt x="4323" y="0"/>
                  </a:lnTo>
                  <a:close/>
                </a:path>
              </a:pathLst>
            </a:custGeom>
            <a:solidFill>
              <a:srgbClr val="ED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40"/>
            <p:cNvSpPr/>
            <p:nvPr/>
          </p:nvSpPr>
          <p:spPr>
            <a:xfrm>
              <a:off x="1769650" y="825025"/>
              <a:ext cx="216150" cy="79825"/>
            </a:xfrm>
            <a:custGeom>
              <a:avLst/>
              <a:gdLst/>
              <a:ahLst/>
              <a:cxnLst/>
              <a:rect l="l" t="t" r="r" b="b"/>
              <a:pathLst>
                <a:path w="8646" h="3193" fill="none" extrusionOk="0">
                  <a:moveTo>
                    <a:pt x="4323" y="0"/>
                  </a:moveTo>
                  <a:lnTo>
                    <a:pt x="4323" y="0"/>
                  </a:lnTo>
                  <a:lnTo>
                    <a:pt x="3887" y="20"/>
                  </a:lnTo>
                  <a:lnTo>
                    <a:pt x="3451" y="80"/>
                  </a:lnTo>
                  <a:lnTo>
                    <a:pt x="3034" y="139"/>
                  </a:lnTo>
                  <a:lnTo>
                    <a:pt x="2638" y="258"/>
                  </a:lnTo>
                  <a:lnTo>
                    <a:pt x="2261" y="377"/>
                  </a:lnTo>
                  <a:lnTo>
                    <a:pt x="1904" y="536"/>
                  </a:lnTo>
                  <a:lnTo>
                    <a:pt x="1587" y="694"/>
                  </a:lnTo>
                  <a:lnTo>
                    <a:pt x="1270" y="873"/>
                  </a:lnTo>
                  <a:lnTo>
                    <a:pt x="992" y="1051"/>
                  </a:lnTo>
                  <a:lnTo>
                    <a:pt x="754" y="1250"/>
                  </a:lnTo>
                  <a:lnTo>
                    <a:pt x="536" y="1448"/>
                  </a:lnTo>
                  <a:lnTo>
                    <a:pt x="338" y="1646"/>
                  </a:lnTo>
                  <a:lnTo>
                    <a:pt x="199" y="1844"/>
                  </a:lnTo>
                  <a:lnTo>
                    <a:pt x="100" y="2043"/>
                  </a:lnTo>
                  <a:lnTo>
                    <a:pt x="20" y="2221"/>
                  </a:lnTo>
                  <a:lnTo>
                    <a:pt x="0" y="2400"/>
                  </a:lnTo>
                  <a:lnTo>
                    <a:pt x="0" y="2400"/>
                  </a:lnTo>
                  <a:lnTo>
                    <a:pt x="20" y="2519"/>
                  </a:lnTo>
                  <a:lnTo>
                    <a:pt x="60" y="2638"/>
                  </a:lnTo>
                  <a:lnTo>
                    <a:pt x="139" y="2737"/>
                  </a:lnTo>
                  <a:lnTo>
                    <a:pt x="258" y="2836"/>
                  </a:lnTo>
                  <a:lnTo>
                    <a:pt x="377" y="2915"/>
                  </a:lnTo>
                  <a:lnTo>
                    <a:pt x="536" y="2975"/>
                  </a:lnTo>
                  <a:lnTo>
                    <a:pt x="714" y="3034"/>
                  </a:lnTo>
                  <a:lnTo>
                    <a:pt x="932" y="3074"/>
                  </a:lnTo>
                  <a:lnTo>
                    <a:pt x="1389" y="3133"/>
                  </a:lnTo>
                  <a:lnTo>
                    <a:pt x="1944" y="3173"/>
                  </a:lnTo>
                  <a:lnTo>
                    <a:pt x="2558" y="3193"/>
                  </a:lnTo>
                  <a:lnTo>
                    <a:pt x="3233" y="3193"/>
                  </a:lnTo>
                  <a:lnTo>
                    <a:pt x="3233" y="3193"/>
                  </a:lnTo>
                  <a:lnTo>
                    <a:pt x="4323" y="3193"/>
                  </a:lnTo>
                  <a:lnTo>
                    <a:pt x="4323" y="3193"/>
                  </a:lnTo>
                  <a:lnTo>
                    <a:pt x="5434" y="3193"/>
                  </a:lnTo>
                  <a:lnTo>
                    <a:pt x="5434" y="3193"/>
                  </a:lnTo>
                  <a:lnTo>
                    <a:pt x="6088" y="3193"/>
                  </a:lnTo>
                  <a:lnTo>
                    <a:pt x="6703" y="3173"/>
                  </a:lnTo>
                  <a:lnTo>
                    <a:pt x="7258" y="3133"/>
                  </a:lnTo>
                  <a:lnTo>
                    <a:pt x="7734" y="3074"/>
                  </a:lnTo>
                  <a:lnTo>
                    <a:pt x="7932" y="3034"/>
                  </a:lnTo>
                  <a:lnTo>
                    <a:pt x="8110" y="2975"/>
                  </a:lnTo>
                  <a:lnTo>
                    <a:pt x="8269" y="2915"/>
                  </a:lnTo>
                  <a:lnTo>
                    <a:pt x="8408" y="2836"/>
                  </a:lnTo>
                  <a:lnTo>
                    <a:pt x="8507" y="2737"/>
                  </a:lnTo>
                  <a:lnTo>
                    <a:pt x="8586" y="2638"/>
                  </a:lnTo>
                  <a:lnTo>
                    <a:pt x="8626" y="2519"/>
                  </a:lnTo>
                  <a:lnTo>
                    <a:pt x="8646" y="2400"/>
                  </a:lnTo>
                  <a:lnTo>
                    <a:pt x="8646" y="2400"/>
                  </a:lnTo>
                  <a:lnTo>
                    <a:pt x="8626" y="2221"/>
                  </a:lnTo>
                  <a:lnTo>
                    <a:pt x="8566" y="2043"/>
                  </a:lnTo>
                  <a:lnTo>
                    <a:pt x="8447" y="1844"/>
                  </a:lnTo>
                  <a:lnTo>
                    <a:pt x="8309" y="1646"/>
                  </a:lnTo>
                  <a:lnTo>
                    <a:pt x="8130" y="1448"/>
                  </a:lnTo>
                  <a:lnTo>
                    <a:pt x="7912" y="1250"/>
                  </a:lnTo>
                  <a:lnTo>
                    <a:pt x="7654" y="1051"/>
                  </a:lnTo>
                  <a:lnTo>
                    <a:pt x="7377" y="873"/>
                  </a:lnTo>
                  <a:lnTo>
                    <a:pt x="7079" y="694"/>
                  </a:lnTo>
                  <a:lnTo>
                    <a:pt x="6742" y="536"/>
                  </a:lnTo>
                  <a:lnTo>
                    <a:pt x="6385" y="377"/>
                  </a:lnTo>
                  <a:lnTo>
                    <a:pt x="6009" y="258"/>
                  </a:lnTo>
                  <a:lnTo>
                    <a:pt x="5612" y="139"/>
                  </a:lnTo>
                  <a:lnTo>
                    <a:pt x="5196" y="80"/>
                  </a:lnTo>
                  <a:lnTo>
                    <a:pt x="4759" y="20"/>
                  </a:lnTo>
                  <a:lnTo>
                    <a:pt x="432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40"/>
            <p:cNvSpPr/>
            <p:nvPr/>
          </p:nvSpPr>
          <p:spPr>
            <a:xfrm>
              <a:off x="2118625" y="825025"/>
              <a:ext cx="216175" cy="79825"/>
            </a:xfrm>
            <a:custGeom>
              <a:avLst/>
              <a:gdLst/>
              <a:ahLst/>
              <a:cxnLst/>
              <a:rect l="l" t="t" r="r" b="b"/>
              <a:pathLst>
                <a:path w="8647" h="3193" extrusionOk="0">
                  <a:moveTo>
                    <a:pt x="4324" y="0"/>
                  </a:moveTo>
                  <a:lnTo>
                    <a:pt x="3887" y="20"/>
                  </a:lnTo>
                  <a:lnTo>
                    <a:pt x="3451" y="80"/>
                  </a:lnTo>
                  <a:lnTo>
                    <a:pt x="3035" y="139"/>
                  </a:lnTo>
                  <a:lnTo>
                    <a:pt x="2638" y="258"/>
                  </a:lnTo>
                  <a:lnTo>
                    <a:pt x="2261" y="377"/>
                  </a:lnTo>
                  <a:lnTo>
                    <a:pt x="1904" y="536"/>
                  </a:lnTo>
                  <a:lnTo>
                    <a:pt x="1567" y="694"/>
                  </a:lnTo>
                  <a:lnTo>
                    <a:pt x="1270" y="873"/>
                  </a:lnTo>
                  <a:lnTo>
                    <a:pt x="992" y="1051"/>
                  </a:lnTo>
                  <a:lnTo>
                    <a:pt x="735" y="1250"/>
                  </a:lnTo>
                  <a:lnTo>
                    <a:pt x="516" y="1448"/>
                  </a:lnTo>
                  <a:lnTo>
                    <a:pt x="338" y="1646"/>
                  </a:lnTo>
                  <a:lnTo>
                    <a:pt x="199" y="1844"/>
                  </a:lnTo>
                  <a:lnTo>
                    <a:pt x="80" y="2043"/>
                  </a:lnTo>
                  <a:lnTo>
                    <a:pt x="21" y="2221"/>
                  </a:lnTo>
                  <a:lnTo>
                    <a:pt x="1" y="2400"/>
                  </a:lnTo>
                  <a:lnTo>
                    <a:pt x="21" y="2558"/>
                  </a:lnTo>
                  <a:lnTo>
                    <a:pt x="80" y="2677"/>
                  </a:lnTo>
                  <a:lnTo>
                    <a:pt x="199" y="2796"/>
                  </a:lnTo>
                  <a:lnTo>
                    <a:pt x="338" y="2895"/>
                  </a:lnTo>
                  <a:lnTo>
                    <a:pt x="516" y="2975"/>
                  </a:lnTo>
                  <a:lnTo>
                    <a:pt x="735" y="3034"/>
                  </a:lnTo>
                  <a:lnTo>
                    <a:pt x="992" y="3094"/>
                  </a:lnTo>
                  <a:lnTo>
                    <a:pt x="1270" y="3133"/>
                  </a:lnTo>
                  <a:lnTo>
                    <a:pt x="1904" y="3173"/>
                  </a:lnTo>
                  <a:lnTo>
                    <a:pt x="2638" y="3193"/>
                  </a:lnTo>
                  <a:lnTo>
                    <a:pt x="6009" y="3193"/>
                  </a:lnTo>
                  <a:lnTo>
                    <a:pt x="6743" y="3173"/>
                  </a:lnTo>
                  <a:lnTo>
                    <a:pt x="7377" y="3133"/>
                  </a:lnTo>
                  <a:lnTo>
                    <a:pt x="7655" y="3094"/>
                  </a:lnTo>
                  <a:lnTo>
                    <a:pt x="7912" y="3034"/>
                  </a:lnTo>
                  <a:lnTo>
                    <a:pt x="8111" y="2975"/>
                  </a:lnTo>
                  <a:lnTo>
                    <a:pt x="8309" y="2895"/>
                  </a:lnTo>
                  <a:lnTo>
                    <a:pt x="8448" y="2796"/>
                  </a:lnTo>
                  <a:lnTo>
                    <a:pt x="8547" y="2677"/>
                  </a:lnTo>
                  <a:lnTo>
                    <a:pt x="8626" y="2558"/>
                  </a:lnTo>
                  <a:lnTo>
                    <a:pt x="8646" y="2400"/>
                  </a:lnTo>
                  <a:lnTo>
                    <a:pt x="8626" y="2221"/>
                  </a:lnTo>
                  <a:lnTo>
                    <a:pt x="8547" y="2043"/>
                  </a:lnTo>
                  <a:lnTo>
                    <a:pt x="8448" y="1844"/>
                  </a:lnTo>
                  <a:lnTo>
                    <a:pt x="8309" y="1646"/>
                  </a:lnTo>
                  <a:lnTo>
                    <a:pt x="8111" y="1448"/>
                  </a:lnTo>
                  <a:lnTo>
                    <a:pt x="7912" y="1250"/>
                  </a:lnTo>
                  <a:lnTo>
                    <a:pt x="7655" y="1051"/>
                  </a:lnTo>
                  <a:lnTo>
                    <a:pt x="7377" y="873"/>
                  </a:lnTo>
                  <a:lnTo>
                    <a:pt x="7060" y="694"/>
                  </a:lnTo>
                  <a:lnTo>
                    <a:pt x="6743" y="536"/>
                  </a:lnTo>
                  <a:lnTo>
                    <a:pt x="6386" y="377"/>
                  </a:lnTo>
                  <a:lnTo>
                    <a:pt x="6009" y="258"/>
                  </a:lnTo>
                  <a:lnTo>
                    <a:pt x="5612" y="139"/>
                  </a:lnTo>
                  <a:lnTo>
                    <a:pt x="5196" y="80"/>
                  </a:lnTo>
                  <a:lnTo>
                    <a:pt x="4760" y="20"/>
                  </a:lnTo>
                  <a:lnTo>
                    <a:pt x="43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40"/>
            <p:cNvSpPr/>
            <p:nvPr/>
          </p:nvSpPr>
          <p:spPr>
            <a:xfrm>
              <a:off x="1880200" y="1041650"/>
              <a:ext cx="344050" cy="137825"/>
            </a:xfrm>
            <a:custGeom>
              <a:avLst/>
              <a:gdLst/>
              <a:ahLst/>
              <a:cxnLst/>
              <a:rect l="l" t="t" r="r" b="b"/>
              <a:pathLst>
                <a:path w="13762" h="5513" extrusionOk="0">
                  <a:moveTo>
                    <a:pt x="6881" y="1"/>
                  </a:moveTo>
                  <a:lnTo>
                    <a:pt x="6524" y="20"/>
                  </a:lnTo>
                  <a:lnTo>
                    <a:pt x="6187" y="40"/>
                  </a:lnTo>
                  <a:lnTo>
                    <a:pt x="5830" y="80"/>
                  </a:lnTo>
                  <a:lnTo>
                    <a:pt x="5493" y="159"/>
                  </a:lnTo>
                  <a:lnTo>
                    <a:pt x="5156" y="238"/>
                  </a:lnTo>
                  <a:lnTo>
                    <a:pt x="4838" y="338"/>
                  </a:lnTo>
                  <a:lnTo>
                    <a:pt x="4521" y="437"/>
                  </a:lnTo>
                  <a:lnTo>
                    <a:pt x="4204" y="556"/>
                  </a:lnTo>
                  <a:lnTo>
                    <a:pt x="3907" y="695"/>
                  </a:lnTo>
                  <a:lnTo>
                    <a:pt x="3609" y="833"/>
                  </a:lnTo>
                  <a:lnTo>
                    <a:pt x="3312" y="992"/>
                  </a:lnTo>
                  <a:lnTo>
                    <a:pt x="3034" y="1170"/>
                  </a:lnTo>
                  <a:lnTo>
                    <a:pt x="2499" y="1527"/>
                  </a:lnTo>
                  <a:lnTo>
                    <a:pt x="2023" y="1904"/>
                  </a:lnTo>
                  <a:lnTo>
                    <a:pt x="1567" y="2301"/>
                  </a:lnTo>
                  <a:lnTo>
                    <a:pt x="1170" y="2717"/>
                  </a:lnTo>
                  <a:lnTo>
                    <a:pt x="833" y="3114"/>
                  </a:lnTo>
                  <a:lnTo>
                    <a:pt x="536" y="3530"/>
                  </a:lnTo>
                  <a:lnTo>
                    <a:pt x="318" y="3927"/>
                  </a:lnTo>
                  <a:lnTo>
                    <a:pt x="139" y="4284"/>
                  </a:lnTo>
                  <a:lnTo>
                    <a:pt x="80" y="4462"/>
                  </a:lnTo>
                  <a:lnTo>
                    <a:pt x="40" y="4640"/>
                  </a:lnTo>
                  <a:lnTo>
                    <a:pt x="20" y="4779"/>
                  </a:lnTo>
                  <a:lnTo>
                    <a:pt x="0" y="4938"/>
                  </a:lnTo>
                  <a:lnTo>
                    <a:pt x="20" y="5077"/>
                  </a:lnTo>
                  <a:lnTo>
                    <a:pt x="40" y="5176"/>
                  </a:lnTo>
                  <a:lnTo>
                    <a:pt x="80" y="5275"/>
                  </a:lnTo>
                  <a:lnTo>
                    <a:pt x="139" y="5354"/>
                  </a:lnTo>
                  <a:lnTo>
                    <a:pt x="218" y="5414"/>
                  </a:lnTo>
                  <a:lnTo>
                    <a:pt x="318" y="5453"/>
                  </a:lnTo>
                  <a:lnTo>
                    <a:pt x="417" y="5493"/>
                  </a:lnTo>
                  <a:lnTo>
                    <a:pt x="536" y="5513"/>
                  </a:lnTo>
                  <a:lnTo>
                    <a:pt x="833" y="5493"/>
                  </a:lnTo>
                  <a:lnTo>
                    <a:pt x="1170" y="5453"/>
                  </a:lnTo>
                  <a:lnTo>
                    <a:pt x="1567" y="5374"/>
                  </a:lnTo>
                  <a:lnTo>
                    <a:pt x="2023" y="5275"/>
                  </a:lnTo>
                  <a:lnTo>
                    <a:pt x="3034" y="5037"/>
                  </a:lnTo>
                  <a:lnTo>
                    <a:pt x="3609" y="4898"/>
                  </a:lnTo>
                  <a:lnTo>
                    <a:pt x="4204" y="4779"/>
                  </a:lnTo>
                  <a:lnTo>
                    <a:pt x="4838" y="4660"/>
                  </a:lnTo>
                  <a:lnTo>
                    <a:pt x="5493" y="4561"/>
                  </a:lnTo>
                  <a:lnTo>
                    <a:pt x="6187" y="4502"/>
                  </a:lnTo>
                  <a:lnTo>
                    <a:pt x="6881" y="4482"/>
                  </a:lnTo>
                  <a:lnTo>
                    <a:pt x="7575" y="4502"/>
                  </a:lnTo>
                  <a:lnTo>
                    <a:pt x="8269" y="4561"/>
                  </a:lnTo>
                  <a:lnTo>
                    <a:pt x="8923" y="4660"/>
                  </a:lnTo>
                  <a:lnTo>
                    <a:pt x="9558" y="4779"/>
                  </a:lnTo>
                  <a:lnTo>
                    <a:pt x="10153" y="4898"/>
                  </a:lnTo>
                  <a:lnTo>
                    <a:pt x="10728" y="5037"/>
                  </a:lnTo>
                  <a:lnTo>
                    <a:pt x="11739" y="5275"/>
                  </a:lnTo>
                  <a:lnTo>
                    <a:pt x="12195" y="5374"/>
                  </a:lnTo>
                  <a:lnTo>
                    <a:pt x="12591" y="5453"/>
                  </a:lnTo>
                  <a:lnTo>
                    <a:pt x="12929" y="5493"/>
                  </a:lnTo>
                  <a:lnTo>
                    <a:pt x="13226" y="5513"/>
                  </a:lnTo>
                  <a:lnTo>
                    <a:pt x="13345" y="5493"/>
                  </a:lnTo>
                  <a:lnTo>
                    <a:pt x="13444" y="5453"/>
                  </a:lnTo>
                  <a:lnTo>
                    <a:pt x="13543" y="5414"/>
                  </a:lnTo>
                  <a:lnTo>
                    <a:pt x="13623" y="5354"/>
                  </a:lnTo>
                  <a:lnTo>
                    <a:pt x="13682" y="5275"/>
                  </a:lnTo>
                  <a:lnTo>
                    <a:pt x="13722" y="5176"/>
                  </a:lnTo>
                  <a:lnTo>
                    <a:pt x="13742" y="5077"/>
                  </a:lnTo>
                  <a:lnTo>
                    <a:pt x="13761" y="4938"/>
                  </a:lnTo>
                  <a:lnTo>
                    <a:pt x="13742" y="4779"/>
                  </a:lnTo>
                  <a:lnTo>
                    <a:pt x="13722" y="4640"/>
                  </a:lnTo>
                  <a:lnTo>
                    <a:pt x="13682" y="4462"/>
                  </a:lnTo>
                  <a:lnTo>
                    <a:pt x="13623" y="4284"/>
                  </a:lnTo>
                  <a:lnTo>
                    <a:pt x="13444" y="3927"/>
                  </a:lnTo>
                  <a:lnTo>
                    <a:pt x="13226" y="3530"/>
                  </a:lnTo>
                  <a:lnTo>
                    <a:pt x="12929" y="3114"/>
                  </a:lnTo>
                  <a:lnTo>
                    <a:pt x="12591" y="2717"/>
                  </a:lnTo>
                  <a:lnTo>
                    <a:pt x="12195" y="2301"/>
                  </a:lnTo>
                  <a:lnTo>
                    <a:pt x="11739" y="1904"/>
                  </a:lnTo>
                  <a:lnTo>
                    <a:pt x="11263" y="1527"/>
                  </a:lnTo>
                  <a:lnTo>
                    <a:pt x="10728" y="1170"/>
                  </a:lnTo>
                  <a:lnTo>
                    <a:pt x="10450" y="992"/>
                  </a:lnTo>
                  <a:lnTo>
                    <a:pt x="10153" y="833"/>
                  </a:lnTo>
                  <a:lnTo>
                    <a:pt x="9855" y="695"/>
                  </a:lnTo>
                  <a:lnTo>
                    <a:pt x="9558" y="556"/>
                  </a:lnTo>
                  <a:lnTo>
                    <a:pt x="9240" y="437"/>
                  </a:lnTo>
                  <a:lnTo>
                    <a:pt x="8923" y="338"/>
                  </a:lnTo>
                  <a:lnTo>
                    <a:pt x="8606" y="238"/>
                  </a:lnTo>
                  <a:lnTo>
                    <a:pt x="8269" y="159"/>
                  </a:lnTo>
                  <a:lnTo>
                    <a:pt x="7932" y="80"/>
                  </a:lnTo>
                  <a:lnTo>
                    <a:pt x="7575" y="40"/>
                  </a:lnTo>
                  <a:lnTo>
                    <a:pt x="7238" y="20"/>
                  </a:lnTo>
                  <a:lnTo>
                    <a:pt x="688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40"/>
            <p:cNvSpPr/>
            <p:nvPr/>
          </p:nvSpPr>
          <p:spPr>
            <a:xfrm>
              <a:off x="1214950" y="678775"/>
              <a:ext cx="777300" cy="867050"/>
            </a:xfrm>
            <a:custGeom>
              <a:avLst/>
              <a:gdLst/>
              <a:ahLst/>
              <a:cxnLst/>
              <a:rect l="l" t="t" r="r" b="b"/>
              <a:pathLst>
                <a:path w="31092" h="34682" extrusionOk="0">
                  <a:moveTo>
                    <a:pt x="7495" y="1"/>
                  </a:moveTo>
                  <a:lnTo>
                    <a:pt x="6861" y="21"/>
                  </a:lnTo>
                  <a:lnTo>
                    <a:pt x="6246" y="60"/>
                  </a:lnTo>
                  <a:lnTo>
                    <a:pt x="5651" y="120"/>
                  </a:lnTo>
                  <a:lnTo>
                    <a:pt x="5096" y="219"/>
                  </a:lnTo>
                  <a:lnTo>
                    <a:pt x="4561" y="358"/>
                  </a:lnTo>
                  <a:lnTo>
                    <a:pt x="4303" y="437"/>
                  </a:lnTo>
                  <a:lnTo>
                    <a:pt x="4045" y="516"/>
                  </a:lnTo>
                  <a:lnTo>
                    <a:pt x="3788" y="635"/>
                  </a:lnTo>
                  <a:lnTo>
                    <a:pt x="3550" y="735"/>
                  </a:lnTo>
                  <a:lnTo>
                    <a:pt x="3312" y="873"/>
                  </a:lnTo>
                  <a:lnTo>
                    <a:pt x="3094" y="1012"/>
                  </a:lnTo>
                  <a:lnTo>
                    <a:pt x="2875" y="1151"/>
                  </a:lnTo>
                  <a:lnTo>
                    <a:pt x="2657" y="1310"/>
                  </a:lnTo>
                  <a:lnTo>
                    <a:pt x="2459" y="1488"/>
                  </a:lnTo>
                  <a:lnTo>
                    <a:pt x="2261" y="1686"/>
                  </a:lnTo>
                  <a:lnTo>
                    <a:pt x="2062" y="1885"/>
                  </a:lnTo>
                  <a:lnTo>
                    <a:pt x="1884" y="2103"/>
                  </a:lnTo>
                  <a:lnTo>
                    <a:pt x="1706" y="2341"/>
                  </a:lnTo>
                  <a:lnTo>
                    <a:pt x="1527" y="2598"/>
                  </a:lnTo>
                  <a:lnTo>
                    <a:pt x="1368" y="2856"/>
                  </a:lnTo>
                  <a:lnTo>
                    <a:pt x="1230" y="3154"/>
                  </a:lnTo>
                  <a:lnTo>
                    <a:pt x="1071" y="3451"/>
                  </a:lnTo>
                  <a:lnTo>
                    <a:pt x="952" y="3768"/>
                  </a:lnTo>
                  <a:lnTo>
                    <a:pt x="813" y="4105"/>
                  </a:lnTo>
                  <a:lnTo>
                    <a:pt x="694" y="4462"/>
                  </a:lnTo>
                  <a:lnTo>
                    <a:pt x="595" y="4839"/>
                  </a:lnTo>
                  <a:lnTo>
                    <a:pt x="496" y="5236"/>
                  </a:lnTo>
                  <a:lnTo>
                    <a:pt x="397" y="5652"/>
                  </a:lnTo>
                  <a:lnTo>
                    <a:pt x="318" y="6088"/>
                  </a:lnTo>
                  <a:lnTo>
                    <a:pt x="238" y="6544"/>
                  </a:lnTo>
                  <a:lnTo>
                    <a:pt x="179" y="7020"/>
                  </a:lnTo>
                  <a:lnTo>
                    <a:pt x="80" y="8051"/>
                  </a:lnTo>
                  <a:lnTo>
                    <a:pt x="20" y="9162"/>
                  </a:lnTo>
                  <a:lnTo>
                    <a:pt x="0" y="10371"/>
                  </a:lnTo>
                  <a:lnTo>
                    <a:pt x="20" y="11621"/>
                  </a:lnTo>
                  <a:lnTo>
                    <a:pt x="80" y="12850"/>
                  </a:lnTo>
                  <a:lnTo>
                    <a:pt x="179" y="14079"/>
                  </a:lnTo>
                  <a:lnTo>
                    <a:pt x="318" y="15269"/>
                  </a:lnTo>
                  <a:lnTo>
                    <a:pt x="496" y="16459"/>
                  </a:lnTo>
                  <a:lnTo>
                    <a:pt x="694" y="17609"/>
                  </a:lnTo>
                  <a:lnTo>
                    <a:pt x="952" y="18739"/>
                  </a:lnTo>
                  <a:lnTo>
                    <a:pt x="1230" y="19830"/>
                  </a:lnTo>
                  <a:lnTo>
                    <a:pt x="1527" y="20920"/>
                  </a:lnTo>
                  <a:lnTo>
                    <a:pt x="1884" y="21971"/>
                  </a:lnTo>
                  <a:lnTo>
                    <a:pt x="2261" y="22982"/>
                  </a:lnTo>
                  <a:lnTo>
                    <a:pt x="2657" y="23974"/>
                  </a:lnTo>
                  <a:lnTo>
                    <a:pt x="3094" y="24926"/>
                  </a:lnTo>
                  <a:lnTo>
                    <a:pt x="3550" y="25838"/>
                  </a:lnTo>
                  <a:lnTo>
                    <a:pt x="4045" y="26730"/>
                  </a:lnTo>
                  <a:lnTo>
                    <a:pt x="4561" y="27563"/>
                  </a:lnTo>
                  <a:lnTo>
                    <a:pt x="5096" y="28376"/>
                  </a:lnTo>
                  <a:lnTo>
                    <a:pt x="5651" y="29129"/>
                  </a:lnTo>
                  <a:lnTo>
                    <a:pt x="6246" y="29863"/>
                  </a:lnTo>
                  <a:lnTo>
                    <a:pt x="6861" y="30537"/>
                  </a:lnTo>
                  <a:lnTo>
                    <a:pt x="7495" y="31172"/>
                  </a:lnTo>
                  <a:lnTo>
                    <a:pt x="7813" y="31469"/>
                  </a:lnTo>
                  <a:lnTo>
                    <a:pt x="8130" y="31747"/>
                  </a:lnTo>
                  <a:lnTo>
                    <a:pt x="8467" y="32024"/>
                  </a:lnTo>
                  <a:lnTo>
                    <a:pt x="8804" y="32302"/>
                  </a:lnTo>
                  <a:lnTo>
                    <a:pt x="9161" y="32540"/>
                  </a:lnTo>
                  <a:lnTo>
                    <a:pt x="9498" y="32778"/>
                  </a:lnTo>
                  <a:lnTo>
                    <a:pt x="9855" y="32996"/>
                  </a:lnTo>
                  <a:lnTo>
                    <a:pt x="10212" y="33214"/>
                  </a:lnTo>
                  <a:lnTo>
                    <a:pt x="10569" y="33412"/>
                  </a:lnTo>
                  <a:lnTo>
                    <a:pt x="10926" y="33591"/>
                  </a:lnTo>
                  <a:lnTo>
                    <a:pt x="11303" y="33769"/>
                  </a:lnTo>
                  <a:lnTo>
                    <a:pt x="11659" y="33928"/>
                  </a:lnTo>
                  <a:lnTo>
                    <a:pt x="12036" y="34067"/>
                  </a:lnTo>
                  <a:lnTo>
                    <a:pt x="12413" y="34205"/>
                  </a:lnTo>
                  <a:lnTo>
                    <a:pt x="12790" y="34305"/>
                  </a:lnTo>
                  <a:lnTo>
                    <a:pt x="13186" y="34404"/>
                  </a:lnTo>
                  <a:lnTo>
                    <a:pt x="13563" y="34503"/>
                  </a:lnTo>
                  <a:lnTo>
                    <a:pt x="13960" y="34562"/>
                  </a:lnTo>
                  <a:lnTo>
                    <a:pt x="14356" y="34622"/>
                  </a:lnTo>
                  <a:lnTo>
                    <a:pt x="14753" y="34661"/>
                  </a:lnTo>
                  <a:lnTo>
                    <a:pt x="15149" y="34681"/>
                  </a:lnTo>
                  <a:lnTo>
                    <a:pt x="15942" y="34681"/>
                  </a:lnTo>
                  <a:lnTo>
                    <a:pt x="16359" y="34661"/>
                  </a:lnTo>
                  <a:lnTo>
                    <a:pt x="16755" y="34622"/>
                  </a:lnTo>
                  <a:lnTo>
                    <a:pt x="17132" y="34562"/>
                  </a:lnTo>
                  <a:lnTo>
                    <a:pt x="17529" y="34503"/>
                  </a:lnTo>
                  <a:lnTo>
                    <a:pt x="17925" y="34404"/>
                  </a:lnTo>
                  <a:lnTo>
                    <a:pt x="18302" y="34305"/>
                  </a:lnTo>
                  <a:lnTo>
                    <a:pt x="18679" y="34205"/>
                  </a:lnTo>
                  <a:lnTo>
                    <a:pt x="19056" y="34067"/>
                  </a:lnTo>
                  <a:lnTo>
                    <a:pt x="19432" y="33928"/>
                  </a:lnTo>
                  <a:lnTo>
                    <a:pt x="19809" y="33769"/>
                  </a:lnTo>
                  <a:lnTo>
                    <a:pt x="20166" y="33591"/>
                  </a:lnTo>
                  <a:lnTo>
                    <a:pt x="20543" y="33412"/>
                  </a:lnTo>
                  <a:lnTo>
                    <a:pt x="20900" y="33214"/>
                  </a:lnTo>
                  <a:lnTo>
                    <a:pt x="21257" y="32996"/>
                  </a:lnTo>
                  <a:lnTo>
                    <a:pt x="21594" y="32778"/>
                  </a:lnTo>
                  <a:lnTo>
                    <a:pt x="21951" y="32540"/>
                  </a:lnTo>
                  <a:lnTo>
                    <a:pt x="22288" y="32302"/>
                  </a:lnTo>
                  <a:lnTo>
                    <a:pt x="22625" y="32024"/>
                  </a:lnTo>
                  <a:lnTo>
                    <a:pt x="22962" y="31747"/>
                  </a:lnTo>
                  <a:lnTo>
                    <a:pt x="23299" y="31469"/>
                  </a:lnTo>
                  <a:lnTo>
                    <a:pt x="23616" y="31172"/>
                  </a:lnTo>
                  <a:lnTo>
                    <a:pt x="24251" y="30537"/>
                  </a:lnTo>
                  <a:lnTo>
                    <a:pt x="24846" y="29863"/>
                  </a:lnTo>
                  <a:lnTo>
                    <a:pt x="25440" y="29129"/>
                  </a:lnTo>
                  <a:lnTo>
                    <a:pt x="25996" y="28376"/>
                  </a:lnTo>
                  <a:lnTo>
                    <a:pt x="26551" y="27563"/>
                  </a:lnTo>
                  <a:lnTo>
                    <a:pt x="27066" y="26730"/>
                  </a:lnTo>
                  <a:lnTo>
                    <a:pt x="27542" y="25838"/>
                  </a:lnTo>
                  <a:lnTo>
                    <a:pt x="28018" y="24926"/>
                  </a:lnTo>
                  <a:lnTo>
                    <a:pt x="28435" y="23974"/>
                  </a:lnTo>
                  <a:lnTo>
                    <a:pt x="28851" y="22982"/>
                  </a:lnTo>
                  <a:lnTo>
                    <a:pt x="29228" y="21971"/>
                  </a:lnTo>
                  <a:lnTo>
                    <a:pt x="29565" y="20920"/>
                  </a:lnTo>
                  <a:lnTo>
                    <a:pt x="29882" y="19830"/>
                  </a:lnTo>
                  <a:lnTo>
                    <a:pt x="30160" y="18739"/>
                  </a:lnTo>
                  <a:lnTo>
                    <a:pt x="30398" y="17609"/>
                  </a:lnTo>
                  <a:lnTo>
                    <a:pt x="30616" y="16459"/>
                  </a:lnTo>
                  <a:lnTo>
                    <a:pt x="30774" y="15269"/>
                  </a:lnTo>
                  <a:lnTo>
                    <a:pt x="30913" y="14079"/>
                  </a:lnTo>
                  <a:lnTo>
                    <a:pt x="31012" y="12850"/>
                  </a:lnTo>
                  <a:lnTo>
                    <a:pt x="31072" y="11621"/>
                  </a:lnTo>
                  <a:lnTo>
                    <a:pt x="31092" y="10371"/>
                  </a:lnTo>
                  <a:lnTo>
                    <a:pt x="31072" y="9162"/>
                  </a:lnTo>
                  <a:lnTo>
                    <a:pt x="31012" y="8051"/>
                  </a:lnTo>
                  <a:lnTo>
                    <a:pt x="30913" y="7020"/>
                  </a:lnTo>
                  <a:lnTo>
                    <a:pt x="30854" y="6544"/>
                  </a:lnTo>
                  <a:lnTo>
                    <a:pt x="30774" y="6088"/>
                  </a:lnTo>
                  <a:lnTo>
                    <a:pt x="30695" y="5652"/>
                  </a:lnTo>
                  <a:lnTo>
                    <a:pt x="30616" y="5236"/>
                  </a:lnTo>
                  <a:lnTo>
                    <a:pt x="30517" y="4839"/>
                  </a:lnTo>
                  <a:lnTo>
                    <a:pt x="30398" y="4462"/>
                  </a:lnTo>
                  <a:lnTo>
                    <a:pt x="30279" y="4105"/>
                  </a:lnTo>
                  <a:lnTo>
                    <a:pt x="30160" y="3768"/>
                  </a:lnTo>
                  <a:lnTo>
                    <a:pt x="30021" y="3451"/>
                  </a:lnTo>
                  <a:lnTo>
                    <a:pt x="29882" y="3154"/>
                  </a:lnTo>
                  <a:lnTo>
                    <a:pt x="29723" y="2856"/>
                  </a:lnTo>
                  <a:lnTo>
                    <a:pt x="29565" y="2598"/>
                  </a:lnTo>
                  <a:lnTo>
                    <a:pt x="29406" y="2341"/>
                  </a:lnTo>
                  <a:lnTo>
                    <a:pt x="29228" y="2103"/>
                  </a:lnTo>
                  <a:lnTo>
                    <a:pt x="29049" y="1885"/>
                  </a:lnTo>
                  <a:lnTo>
                    <a:pt x="28851" y="1686"/>
                  </a:lnTo>
                  <a:lnTo>
                    <a:pt x="28653" y="1488"/>
                  </a:lnTo>
                  <a:lnTo>
                    <a:pt x="28435" y="1310"/>
                  </a:lnTo>
                  <a:lnTo>
                    <a:pt x="28236" y="1151"/>
                  </a:lnTo>
                  <a:lnTo>
                    <a:pt x="28018" y="1012"/>
                  </a:lnTo>
                  <a:lnTo>
                    <a:pt x="27780" y="873"/>
                  </a:lnTo>
                  <a:lnTo>
                    <a:pt x="27542" y="735"/>
                  </a:lnTo>
                  <a:lnTo>
                    <a:pt x="27304" y="635"/>
                  </a:lnTo>
                  <a:lnTo>
                    <a:pt x="27066" y="516"/>
                  </a:lnTo>
                  <a:lnTo>
                    <a:pt x="26809" y="437"/>
                  </a:lnTo>
                  <a:lnTo>
                    <a:pt x="26551" y="358"/>
                  </a:lnTo>
                  <a:lnTo>
                    <a:pt x="25996" y="219"/>
                  </a:lnTo>
                  <a:lnTo>
                    <a:pt x="25440" y="120"/>
                  </a:lnTo>
                  <a:lnTo>
                    <a:pt x="24846" y="60"/>
                  </a:lnTo>
                  <a:lnTo>
                    <a:pt x="24251" y="21"/>
                  </a:lnTo>
                  <a:lnTo>
                    <a:pt x="23616" y="1"/>
                  </a:lnTo>
                  <a:lnTo>
                    <a:pt x="22962" y="21"/>
                  </a:lnTo>
                  <a:lnTo>
                    <a:pt x="22288" y="41"/>
                  </a:lnTo>
                  <a:lnTo>
                    <a:pt x="21594" y="80"/>
                  </a:lnTo>
                  <a:lnTo>
                    <a:pt x="20166" y="179"/>
                  </a:lnTo>
                  <a:lnTo>
                    <a:pt x="18679" y="278"/>
                  </a:lnTo>
                  <a:lnTo>
                    <a:pt x="17132" y="378"/>
                  </a:lnTo>
                  <a:lnTo>
                    <a:pt x="16359" y="397"/>
                  </a:lnTo>
                  <a:lnTo>
                    <a:pt x="14753" y="397"/>
                  </a:lnTo>
                  <a:lnTo>
                    <a:pt x="13960" y="378"/>
                  </a:lnTo>
                  <a:lnTo>
                    <a:pt x="12413" y="278"/>
                  </a:lnTo>
                  <a:lnTo>
                    <a:pt x="10926" y="179"/>
                  </a:lnTo>
                  <a:lnTo>
                    <a:pt x="9498" y="80"/>
                  </a:lnTo>
                  <a:lnTo>
                    <a:pt x="8804" y="41"/>
                  </a:lnTo>
                  <a:lnTo>
                    <a:pt x="8130" y="21"/>
                  </a:lnTo>
                  <a:lnTo>
                    <a:pt x="74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40"/>
            <p:cNvSpPr/>
            <p:nvPr/>
          </p:nvSpPr>
          <p:spPr>
            <a:xfrm>
              <a:off x="1214950" y="678775"/>
              <a:ext cx="388650" cy="867050"/>
            </a:xfrm>
            <a:custGeom>
              <a:avLst/>
              <a:gdLst/>
              <a:ahLst/>
              <a:cxnLst/>
              <a:rect l="l" t="t" r="r" b="b"/>
              <a:pathLst>
                <a:path w="15546" h="34682" extrusionOk="0">
                  <a:moveTo>
                    <a:pt x="7495" y="1"/>
                  </a:moveTo>
                  <a:lnTo>
                    <a:pt x="6861" y="21"/>
                  </a:lnTo>
                  <a:lnTo>
                    <a:pt x="6246" y="60"/>
                  </a:lnTo>
                  <a:lnTo>
                    <a:pt x="5651" y="120"/>
                  </a:lnTo>
                  <a:lnTo>
                    <a:pt x="5096" y="219"/>
                  </a:lnTo>
                  <a:lnTo>
                    <a:pt x="4561" y="358"/>
                  </a:lnTo>
                  <a:lnTo>
                    <a:pt x="4303" y="437"/>
                  </a:lnTo>
                  <a:lnTo>
                    <a:pt x="4045" y="516"/>
                  </a:lnTo>
                  <a:lnTo>
                    <a:pt x="3788" y="635"/>
                  </a:lnTo>
                  <a:lnTo>
                    <a:pt x="3550" y="735"/>
                  </a:lnTo>
                  <a:lnTo>
                    <a:pt x="3312" y="873"/>
                  </a:lnTo>
                  <a:lnTo>
                    <a:pt x="3094" y="1012"/>
                  </a:lnTo>
                  <a:lnTo>
                    <a:pt x="2875" y="1151"/>
                  </a:lnTo>
                  <a:lnTo>
                    <a:pt x="2657" y="1310"/>
                  </a:lnTo>
                  <a:lnTo>
                    <a:pt x="2459" y="1488"/>
                  </a:lnTo>
                  <a:lnTo>
                    <a:pt x="2261" y="1686"/>
                  </a:lnTo>
                  <a:lnTo>
                    <a:pt x="2062" y="1885"/>
                  </a:lnTo>
                  <a:lnTo>
                    <a:pt x="1884" y="2103"/>
                  </a:lnTo>
                  <a:lnTo>
                    <a:pt x="1706" y="2341"/>
                  </a:lnTo>
                  <a:lnTo>
                    <a:pt x="1527" y="2598"/>
                  </a:lnTo>
                  <a:lnTo>
                    <a:pt x="1368" y="2856"/>
                  </a:lnTo>
                  <a:lnTo>
                    <a:pt x="1230" y="3154"/>
                  </a:lnTo>
                  <a:lnTo>
                    <a:pt x="1071" y="3451"/>
                  </a:lnTo>
                  <a:lnTo>
                    <a:pt x="952" y="3768"/>
                  </a:lnTo>
                  <a:lnTo>
                    <a:pt x="813" y="4105"/>
                  </a:lnTo>
                  <a:lnTo>
                    <a:pt x="694" y="4462"/>
                  </a:lnTo>
                  <a:lnTo>
                    <a:pt x="595" y="4839"/>
                  </a:lnTo>
                  <a:lnTo>
                    <a:pt x="496" y="5236"/>
                  </a:lnTo>
                  <a:lnTo>
                    <a:pt x="397" y="5652"/>
                  </a:lnTo>
                  <a:lnTo>
                    <a:pt x="318" y="6088"/>
                  </a:lnTo>
                  <a:lnTo>
                    <a:pt x="238" y="6544"/>
                  </a:lnTo>
                  <a:lnTo>
                    <a:pt x="179" y="7020"/>
                  </a:lnTo>
                  <a:lnTo>
                    <a:pt x="80" y="8051"/>
                  </a:lnTo>
                  <a:lnTo>
                    <a:pt x="20" y="9162"/>
                  </a:lnTo>
                  <a:lnTo>
                    <a:pt x="0" y="10371"/>
                  </a:lnTo>
                  <a:lnTo>
                    <a:pt x="20" y="11621"/>
                  </a:lnTo>
                  <a:lnTo>
                    <a:pt x="80" y="12850"/>
                  </a:lnTo>
                  <a:lnTo>
                    <a:pt x="179" y="14079"/>
                  </a:lnTo>
                  <a:lnTo>
                    <a:pt x="318" y="15269"/>
                  </a:lnTo>
                  <a:lnTo>
                    <a:pt x="496" y="16459"/>
                  </a:lnTo>
                  <a:lnTo>
                    <a:pt x="694" y="17609"/>
                  </a:lnTo>
                  <a:lnTo>
                    <a:pt x="952" y="18739"/>
                  </a:lnTo>
                  <a:lnTo>
                    <a:pt x="1230" y="19830"/>
                  </a:lnTo>
                  <a:lnTo>
                    <a:pt x="1527" y="20920"/>
                  </a:lnTo>
                  <a:lnTo>
                    <a:pt x="1884" y="21971"/>
                  </a:lnTo>
                  <a:lnTo>
                    <a:pt x="2261" y="22982"/>
                  </a:lnTo>
                  <a:lnTo>
                    <a:pt x="2657" y="23974"/>
                  </a:lnTo>
                  <a:lnTo>
                    <a:pt x="3094" y="24926"/>
                  </a:lnTo>
                  <a:lnTo>
                    <a:pt x="3550" y="25838"/>
                  </a:lnTo>
                  <a:lnTo>
                    <a:pt x="4045" y="26730"/>
                  </a:lnTo>
                  <a:lnTo>
                    <a:pt x="4561" y="27563"/>
                  </a:lnTo>
                  <a:lnTo>
                    <a:pt x="5096" y="28376"/>
                  </a:lnTo>
                  <a:lnTo>
                    <a:pt x="5651" y="29129"/>
                  </a:lnTo>
                  <a:lnTo>
                    <a:pt x="6246" y="29863"/>
                  </a:lnTo>
                  <a:lnTo>
                    <a:pt x="6861" y="30537"/>
                  </a:lnTo>
                  <a:lnTo>
                    <a:pt x="7495" y="31172"/>
                  </a:lnTo>
                  <a:lnTo>
                    <a:pt x="7813" y="31469"/>
                  </a:lnTo>
                  <a:lnTo>
                    <a:pt x="8130" y="31747"/>
                  </a:lnTo>
                  <a:lnTo>
                    <a:pt x="8467" y="32024"/>
                  </a:lnTo>
                  <a:lnTo>
                    <a:pt x="8804" y="32302"/>
                  </a:lnTo>
                  <a:lnTo>
                    <a:pt x="9161" y="32540"/>
                  </a:lnTo>
                  <a:lnTo>
                    <a:pt x="9498" y="32778"/>
                  </a:lnTo>
                  <a:lnTo>
                    <a:pt x="9855" y="32996"/>
                  </a:lnTo>
                  <a:lnTo>
                    <a:pt x="10212" y="33214"/>
                  </a:lnTo>
                  <a:lnTo>
                    <a:pt x="10569" y="33412"/>
                  </a:lnTo>
                  <a:lnTo>
                    <a:pt x="10926" y="33591"/>
                  </a:lnTo>
                  <a:lnTo>
                    <a:pt x="11303" y="33769"/>
                  </a:lnTo>
                  <a:lnTo>
                    <a:pt x="11659" y="33928"/>
                  </a:lnTo>
                  <a:lnTo>
                    <a:pt x="12036" y="34067"/>
                  </a:lnTo>
                  <a:lnTo>
                    <a:pt x="12413" y="34205"/>
                  </a:lnTo>
                  <a:lnTo>
                    <a:pt x="12790" y="34305"/>
                  </a:lnTo>
                  <a:lnTo>
                    <a:pt x="13186" y="34404"/>
                  </a:lnTo>
                  <a:lnTo>
                    <a:pt x="13563" y="34503"/>
                  </a:lnTo>
                  <a:lnTo>
                    <a:pt x="13960" y="34562"/>
                  </a:lnTo>
                  <a:lnTo>
                    <a:pt x="14356" y="34622"/>
                  </a:lnTo>
                  <a:lnTo>
                    <a:pt x="14753" y="34661"/>
                  </a:lnTo>
                  <a:lnTo>
                    <a:pt x="15149" y="34681"/>
                  </a:lnTo>
                  <a:lnTo>
                    <a:pt x="15546" y="34681"/>
                  </a:lnTo>
                  <a:lnTo>
                    <a:pt x="15546" y="397"/>
                  </a:lnTo>
                  <a:lnTo>
                    <a:pt x="14753" y="397"/>
                  </a:lnTo>
                  <a:lnTo>
                    <a:pt x="13960" y="378"/>
                  </a:lnTo>
                  <a:lnTo>
                    <a:pt x="12413" y="278"/>
                  </a:lnTo>
                  <a:lnTo>
                    <a:pt x="10926" y="179"/>
                  </a:lnTo>
                  <a:lnTo>
                    <a:pt x="9498" y="80"/>
                  </a:lnTo>
                  <a:lnTo>
                    <a:pt x="8804" y="41"/>
                  </a:lnTo>
                  <a:lnTo>
                    <a:pt x="8130" y="21"/>
                  </a:lnTo>
                  <a:lnTo>
                    <a:pt x="7495" y="1"/>
                  </a:lnTo>
                  <a:close/>
                </a:path>
              </a:pathLst>
            </a:custGeom>
            <a:solidFill>
              <a:srgbClr val="3D3D3D">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40"/>
            <p:cNvSpPr/>
            <p:nvPr/>
          </p:nvSpPr>
          <p:spPr>
            <a:xfrm>
              <a:off x="1214950" y="678775"/>
              <a:ext cx="388650" cy="867050"/>
            </a:xfrm>
            <a:custGeom>
              <a:avLst/>
              <a:gdLst/>
              <a:ahLst/>
              <a:cxnLst/>
              <a:rect l="l" t="t" r="r" b="b"/>
              <a:pathLst>
                <a:path w="15546" h="34682" fill="none" extrusionOk="0">
                  <a:moveTo>
                    <a:pt x="15546" y="34681"/>
                  </a:moveTo>
                  <a:lnTo>
                    <a:pt x="15546" y="34681"/>
                  </a:lnTo>
                  <a:lnTo>
                    <a:pt x="15149" y="34681"/>
                  </a:lnTo>
                  <a:lnTo>
                    <a:pt x="14753" y="34661"/>
                  </a:lnTo>
                  <a:lnTo>
                    <a:pt x="14356" y="34622"/>
                  </a:lnTo>
                  <a:lnTo>
                    <a:pt x="13960" y="34562"/>
                  </a:lnTo>
                  <a:lnTo>
                    <a:pt x="13563" y="34503"/>
                  </a:lnTo>
                  <a:lnTo>
                    <a:pt x="13186" y="34404"/>
                  </a:lnTo>
                  <a:lnTo>
                    <a:pt x="12790" y="34305"/>
                  </a:lnTo>
                  <a:lnTo>
                    <a:pt x="12413" y="34205"/>
                  </a:lnTo>
                  <a:lnTo>
                    <a:pt x="12036" y="34067"/>
                  </a:lnTo>
                  <a:lnTo>
                    <a:pt x="11659" y="33928"/>
                  </a:lnTo>
                  <a:lnTo>
                    <a:pt x="11303" y="33769"/>
                  </a:lnTo>
                  <a:lnTo>
                    <a:pt x="10926" y="33591"/>
                  </a:lnTo>
                  <a:lnTo>
                    <a:pt x="10569" y="33412"/>
                  </a:lnTo>
                  <a:lnTo>
                    <a:pt x="10212" y="33214"/>
                  </a:lnTo>
                  <a:lnTo>
                    <a:pt x="9855" y="32996"/>
                  </a:lnTo>
                  <a:lnTo>
                    <a:pt x="9498" y="32778"/>
                  </a:lnTo>
                  <a:lnTo>
                    <a:pt x="9161" y="32540"/>
                  </a:lnTo>
                  <a:lnTo>
                    <a:pt x="8804" y="32302"/>
                  </a:lnTo>
                  <a:lnTo>
                    <a:pt x="8467" y="32024"/>
                  </a:lnTo>
                  <a:lnTo>
                    <a:pt x="8130" y="31747"/>
                  </a:lnTo>
                  <a:lnTo>
                    <a:pt x="7813" y="31469"/>
                  </a:lnTo>
                  <a:lnTo>
                    <a:pt x="7495" y="31172"/>
                  </a:lnTo>
                  <a:lnTo>
                    <a:pt x="6861" y="30537"/>
                  </a:lnTo>
                  <a:lnTo>
                    <a:pt x="6246" y="29863"/>
                  </a:lnTo>
                  <a:lnTo>
                    <a:pt x="5651" y="29129"/>
                  </a:lnTo>
                  <a:lnTo>
                    <a:pt x="5096" y="28376"/>
                  </a:lnTo>
                  <a:lnTo>
                    <a:pt x="4561" y="27563"/>
                  </a:lnTo>
                  <a:lnTo>
                    <a:pt x="4045" y="26730"/>
                  </a:lnTo>
                  <a:lnTo>
                    <a:pt x="3550" y="25838"/>
                  </a:lnTo>
                  <a:lnTo>
                    <a:pt x="3094" y="24926"/>
                  </a:lnTo>
                  <a:lnTo>
                    <a:pt x="2657" y="23974"/>
                  </a:lnTo>
                  <a:lnTo>
                    <a:pt x="2261" y="22982"/>
                  </a:lnTo>
                  <a:lnTo>
                    <a:pt x="1884" y="21971"/>
                  </a:lnTo>
                  <a:lnTo>
                    <a:pt x="1527" y="20920"/>
                  </a:lnTo>
                  <a:lnTo>
                    <a:pt x="1230" y="19830"/>
                  </a:lnTo>
                  <a:lnTo>
                    <a:pt x="952" y="18739"/>
                  </a:lnTo>
                  <a:lnTo>
                    <a:pt x="694" y="17609"/>
                  </a:lnTo>
                  <a:lnTo>
                    <a:pt x="496" y="16459"/>
                  </a:lnTo>
                  <a:lnTo>
                    <a:pt x="318" y="15269"/>
                  </a:lnTo>
                  <a:lnTo>
                    <a:pt x="179" y="14079"/>
                  </a:lnTo>
                  <a:lnTo>
                    <a:pt x="80" y="12850"/>
                  </a:lnTo>
                  <a:lnTo>
                    <a:pt x="20" y="11621"/>
                  </a:lnTo>
                  <a:lnTo>
                    <a:pt x="0" y="10371"/>
                  </a:lnTo>
                  <a:lnTo>
                    <a:pt x="0" y="10371"/>
                  </a:lnTo>
                  <a:lnTo>
                    <a:pt x="20" y="9162"/>
                  </a:lnTo>
                  <a:lnTo>
                    <a:pt x="80" y="8051"/>
                  </a:lnTo>
                  <a:lnTo>
                    <a:pt x="179" y="7020"/>
                  </a:lnTo>
                  <a:lnTo>
                    <a:pt x="238" y="6544"/>
                  </a:lnTo>
                  <a:lnTo>
                    <a:pt x="318" y="6088"/>
                  </a:lnTo>
                  <a:lnTo>
                    <a:pt x="397" y="5652"/>
                  </a:lnTo>
                  <a:lnTo>
                    <a:pt x="496" y="5236"/>
                  </a:lnTo>
                  <a:lnTo>
                    <a:pt x="595" y="4839"/>
                  </a:lnTo>
                  <a:lnTo>
                    <a:pt x="694" y="4462"/>
                  </a:lnTo>
                  <a:lnTo>
                    <a:pt x="813" y="4105"/>
                  </a:lnTo>
                  <a:lnTo>
                    <a:pt x="952" y="3768"/>
                  </a:lnTo>
                  <a:lnTo>
                    <a:pt x="1071" y="3451"/>
                  </a:lnTo>
                  <a:lnTo>
                    <a:pt x="1230" y="3154"/>
                  </a:lnTo>
                  <a:lnTo>
                    <a:pt x="1368" y="2856"/>
                  </a:lnTo>
                  <a:lnTo>
                    <a:pt x="1527" y="2598"/>
                  </a:lnTo>
                  <a:lnTo>
                    <a:pt x="1706" y="2341"/>
                  </a:lnTo>
                  <a:lnTo>
                    <a:pt x="1884" y="2103"/>
                  </a:lnTo>
                  <a:lnTo>
                    <a:pt x="2062" y="1885"/>
                  </a:lnTo>
                  <a:lnTo>
                    <a:pt x="2261" y="1686"/>
                  </a:lnTo>
                  <a:lnTo>
                    <a:pt x="2459" y="1488"/>
                  </a:lnTo>
                  <a:lnTo>
                    <a:pt x="2657" y="1310"/>
                  </a:lnTo>
                  <a:lnTo>
                    <a:pt x="2875" y="1151"/>
                  </a:lnTo>
                  <a:lnTo>
                    <a:pt x="3094" y="1012"/>
                  </a:lnTo>
                  <a:lnTo>
                    <a:pt x="3312" y="873"/>
                  </a:lnTo>
                  <a:lnTo>
                    <a:pt x="3550" y="735"/>
                  </a:lnTo>
                  <a:lnTo>
                    <a:pt x="3788" y="635"/>
                  </a:lnTo>
                  <a:lnTo>
                    <a:pt x="4045" y="516"/>
                  </a:lnTo>
                  <a:lnTo>
                    <a:pt x="4303" y="437"/>
                  </a:lnTo>
                  <a:lnTo>
                    <a:pt x="4561" y="358"/>
                  </a:lnTo>
                  <a:lnTo>
                    <a:pt x="5096" y="219"/>
                  </a:lnTo>
                  <a:lnTo>
                    <a:pt x="5651" y="120"/>
                  </a:lnTo>
                  <a:lnTo>
                    <a:pt x="6246" y="60"/>
                  </a:lnTo>
                  <a:lnTo>
                    <a:pt x="6861" y="21"/>
                  </a:lnTo>
                  <a:lnTo>
                    <a:pt x="7495" y="1"/>
                  </a:lnTo>
                  <a:lnTo>
                    <a:pt x="8130" y="21"/>
                  </a:lnTo>
                  <a:lnTo>
                    <a:pt x="8804" y="41"/>
                  </a:lnTo>
                  <a:lnTo>
                    <a:pt x="9498" y="80"/>
                  </a:lnTo>
                  <a:lnTo>
                    <a:pt x="10926" y="179"/>
                  </a:lnTo>
                  <a:lnTo>
                    <a:pt x="12413" y="278"/>
                  </a:lnTo>
                  <a:lnTo>
                    <a:pt x="13960" y="378"/>
                  </a:lnTo>
                  <a:lnTo>
                    <a:pt x="14753" y="397"/>
                  </a:lnTo>
                  <a:lnTo>
                    <a:pt x="15546" y="39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40"/>
            <p:cNvSpPr/>
            <p:nvPr/>
          </p:nvSpPr>
          <p:spPr>
            <a:xfrm>
              <a:off x="1321525" y="964825"/>
              <a:ext cx="215650" cy="79825"/>
            </a:xfrm>
            <a:custGeom>
              <a:avLst/>
              <a:gdLst/>
              <a:ahLst/>
              <a:cxnLst/>
              <a:rect l="l" t="t" r="r" b="b"/>
              <a:pathLst>
                <a:path w="8626" h="3193" extrusionOk="0">
                  <a:moveTo>
                    <a:pt x="4303" y="0"/>
                  </a:moveTo>
                  <a:lnTo>
                    <a:pt x="3867" y="20"/>
                  </a:lnTo>
                  <a:lnTo>
                    <a:pt x="3431" y="60"/>
                  </a:lnTo>
                  <a:lnTo>
                    <a:pt x="3034" y="139"/>
                  </a:lnTo>
                  <a:lnTo>
                    <a:pt x="2638" y="238"/>
                  </a:lnTo>
                  <a:lnTo>
                    <a:pt x="2261" y="377"/>
                  </a:lnTo>
                  <a:lnTo>
                    <a:pt x="1904" y="516"/>
                  </a:lnTo>
                  <a:lnTo>
                    <a:pt x="1567" y="674"/>
                  </a:lnTo>
                  <a:lnTo>
                    <a:pt x="1250" y="853"/>
                  </a:lnTo>
                  <a:lnTo>
                    <a:pt x="972" y="1051"/>
                  </a:lnTo>
                  <a:lnTo>
                    <a:pt x="734" y="1249"/>
                  </a:lnTo>
                  <a:lnTo>
                    <a:pt x="516" y="1448"/>
                  </a:lnTo>
                  <a:lnTo>
                    <a:pt x="337" y="1646"/>
                  </a:lnTo>
                  <a:lnTo>
                    <a:pt x="179" y="1844"/>
                  </a:lnTo>
                  <a:lnTo>
                    <a:pt x="80" y="2023"/>
                  </a:lnTo>
                  <a:lnTo>
                    <a:pt x="20" y="2221"/>
                  </a:lnTo>
                  <a:lnTo>
                    <a:pt x="0" y="2379"/>
                  </a:lnTo>
                  <a:lnTo>
                    <a:pt x="20" y="2538"/>
                  </a:lnTo>
                  <a:lnTo>
                    <a:pt x="80" y="2677"/>
                  </a:lnTo>
                  <a:lnTo>
                    <a:pt x="179" y="2796"/>
                  </a:lnTo>
                  <a:lnTo>
                    <a:pt x="337" y="2875"/>
                  </a:lnTo>
                  <a:lnTo>
                    <a:pt x="516" y="2955"/>
                  </a:lnTo>
                  <a:lnTo>
                    <a:pt x="734" y="3034"/>
                  </a:lnTo>
                  <a:lnTo>
                    <a:pt x="972" y="3074"/>
                  </a:lnTo>
                  <a:lnTo>
                    <a:pt x="1250" y="3113"/>
                  </a:lnTo>
                  <a:lnTo>
                    <a:pt x="1904" y="3173"/>
                  </a:lnTo>
                  <a:lnTo>
                    <a:pt x="2638" y="3173"/>
                  </a:lnTo>
                  <a:lnTo>
                    <a:pt x="4303" y="3192"/>
                  </a:lnTo>
                  <a:lnTo>
                    <a:pt x="5989" y="3173"/>
                  </a:lnTo>
                  <a:lnTo>
                    <a:pt x="6722" y="3173"/>
                  </a:lnTo>
                  <a:lnTo>
                    <a:pt x="7357" y="3113"/>
                  </a:lnTo>
                  <a:lnTo>
                    <a:pt x="7634" y="3074"/>
                  </a:lnTo>
                  <a:lnTo>
                    <a:pt x="7892" y="3034"/>
                  </a:lnTo>
                  <a:lnTo>
                    <a:pt x="8110" y="2955"/>
                  </a:lnTo>
                  <a:lnTo>
                    <a:pt x="8289" y="2875"/>
                  </a:lnTo>
                  <a:lnTo>
                    <a:pt x="8428" y="2796"/>
                  </a:lnTo>
                  <a:lnTo>
                    <a:pt x="8547" y="2677"/>
                  </a:lnTo>
                  <a:lnTo>
                    <a:pt x="8606" y="2538"/>
                  </a:lnTo>
                  <a:lnTo>
                    <a:pt x="8626" y="2379"/>
                  </a:lnTo>
                  <a:lnTo>
                    <a:pt x="8606" y="2221"/>
                  </a:lnTo>
                  <a:lnTo>
                    <a:pt x="8547" y="2023"/>
                  </a:lnTo>
                  <a:lnTo>
                    <a:pt x="8428" y="1844"/>
                  </a:lnTo>
                  <a:lnTo>
                    <a:pt x="8289" y="1646"/>
                  </a:lnTo>
                  <a:lnTo>
                    <a:pt x="8110" y="1448"/>
                  </a:lnTo>
                  <a:lnTo>
                    <a:pt x="7892" y="1249"/>
                  </a:lnTo>
                  <a:lnTo>
                    <a:pt x="7634" y="1051"/>
                  </a:lnTo>
                  <a:lnTo>
                    <a:pt x="7357" y="853"/>
                  </a:lnTo>
                  <a:lnTo>
                    <a:pt x="7059" y="674"/>
                  </a:lnTo>
                  <a:lnTo>
                    <a:pt x="6722" y="516"/>
                  </a:lnTo>
                  <a:lnTo>
                    <a:pt x="6365" y="377"/>
                  </a:lnTo>
                  <a:lnTo>
                    <a:pt x="5989" y="238"/>
                  </a:lnTo>
                  <a:lnTo>
                    <a:pt x="5592" y="139"/>
                  </a:lnTo>
                  <a:lnTo>
                    <a:pt x="5176" y="60"/>
                  </a:lnTo>
                  <a:lnTo>
                    <a:pt x="4759" y="20"/>
                  </a:lnTo>
                  <a:lnTo>
                    <a:pt x="43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40"/>
            <p:cNvSpPr/>
            <p:nvPr/>
          </p:nvSpPr>
          <p:spPr>
            <a:xfrm>
              <a:off x="1670000" y="964825"/>
              <a:ext cx="216175" cy="79825"/>
            </a:xfrm>
            <a:custGeom>
              <a:avLst/>
              <a:gdLst/>
              <a:ahLst/>
              <a:cxnLst/>
              <a:rect l="l" t="t" r="r" b="b"/>
              <a:pathLst>
                <a:path w="8647" h="3193" extrusionOk="0">
                  <a:moveTo>
                    <a:pt x="4324" y="0"/>
                  </a:moveTo>
                  <a:lnTo>
                    <a:pt x="3887" y="20"/>
                  </a:lnTo>
                  <a:lnTo>
                    <a:pt x="3451" y="60"/>
                  </a:lnTo>
                  <a:lnTo>
                    <a:pt x="3035" y="139"/>
                  </a:lnTo>
                  <a:lnTo>
                    <a:pt x="2638" y="238"/>
                  </a:lnTo>
                  <a:lnTo>
                    <a:pt x="2261" y="377"/>
                  </a:lnTo>
                  <a:lnTo>
                    <a:pt x="1904" y="516"/>
                  </a:lnTo>
                  <a:lnTo>
                    <a:pt x="1587" y="674"/>
                  </a:lnTo>
                  <a:lnTo>
                    <a:pt x="1270" y="853"/>
                  </a:lnTo>
                  <a:lnTo>
                    <a:pt x="992" y="1051"/>
                  </a:lnTo>
                  <a:lnTo>
                    <a:pt x="735" y="1249"/>
                  </a:lnTo>
                  <a:lnTo>
                    <a:pt x="536" y="1448"/>
                  </a:lnTo>
                  <a:lnTo>
                    <a:pt x="338" y="1646"/>
                  </a:lnTo>
                  <a:lnTo>
                    <a:pt x="199" y="1844"/>
                  </a:lnTo>
                  <a:lnTo>
                    <a:pt x="100" y="2023"/>
                  </a:lnTo>
                  <a:lnTo>
                    <a:pt x="21" y="2221"/>
                  </a:lnTo>
                  <a:lnTo>
                    <a:pt x="1" y="2379"/>
                  </a:lnTo>
                  <a:lnTo>
                    <a:pt x="21" y="2538"/>
                  </a:lnTo>
                  <a:lnTo>
                    <a:pt x="100" y="2677"/>
                  </a:lnTo>
                  <a:lnTo>
                    <a:pt x="199" y="2796"/>
                  </a:lnTo>
                  <a:lnTo>
                    <a:pt x="338" y="2875"/>
                  </a:lnTo>
                  <a:lnTo>
                    <a:pt x="536" y="2955"/>
                  </a:lnTo>
                  <a:lnTo>
                    <a:pt x="735" y="3034"/>
                  </a:lnTo>
                  <a:lnTo>
                    <a:pt x="992" y="3074"/>
                  </a:lnTo>
                  <a:lnTo>
                    <a:pt x="1270" y="3113"/>
                  </a:lnTo>
                  <a:lnTo>
                    <a:pt x="1904" y="3173"/>
                  </a:lnTo>
                  <a:lnTo>
                    <a:pt x="2638" y="3173"/>
                  </a:lnTo>
                  <a:lnTo>
                    <a:pt x="4324" y="3192"/>
                  </a:lnTo>
                  <a:lnTo>
                    <a:pt x="6009" y="3173"/>
                  </a:lnTo>
                  <a:lnTo>
                    <a:pt x="6743" y="3173"/>
                  </a:lnTo>
                  <a:lnTo>
                    <a:pt x="7377" y="3113"/>
                  </a:lnTo>
                  <a:lnTo>
                    <a:pt x="7655" y="3074"/>
                  </a:lnTo>
                  <a:lnTo>
                    <a:pt x="7913" y="3034"/>
                  </a:lnTo>
                  <a:lnTo>
                    <a:pt x="8131" y="2955"/>
                  </a:lnTo>
                  <a:lnTo>
                    <a:pt x="8309" y="2875"/>
                  </a:lnTo>
                  <a:lnTo>
                    <a:pt x="8448" y="2796"/>
                  </a:lnTo>
                  <a:lnTo>
                    <a:pt x="8547" y="2677"/>
                  </a:lnTo>
                  <a:lnTo>
                    <a:pt x="8626" y="2538"/>
                  </a:lnTo>
                  <a:lnTo>
                    <a:pt x="8646" y="2379"/>
                  </a:lnTo>
                  <a:lnTo>
                    <a:pt x="8626" y="2221"/>
                  </a:lnTo>
                  <a:lnTo>
                    <a:pt x="8547" y="2023"/>
                  </a:lnTo>
                  <a:lnTo>
                    <a:pt x="8448" y="1844"/>
                  </a:lnTo>
                  <a:lnTo>
                    <a:pt x="8309" y="1646"/>
                  </a:lnTo>
                  <a:lnTo>
                    <a:pt x="8131" y="1448"/>
                  </a:lnTo>
                  <a:lnTo>
                    <a:pt x="7913" y="1249"/>
                  </a:lnTo>
                  <a:lnTo>
                    <a:pt x="7655" y="1051"/>
                  </a:lnTo>
                  <a:lnTo>
                    <a:pt x="7377" y="853"/>
                  </a:lnTo>
                  <a:lnTo>
                    <a:pt x="7080" y="674"/>
                  </a:lnTo>
                  <a:lnTo>
                    <a:pt x="6743" y="516"/>
                  </a:lnTo>
                  <a:lnTo>
                    <a:pt x="6386" y="377"/>
                  </a:lnTo>
                  <a:lnTo>
                    <a:pt x="6009" y="238"/>
                  </a:lnTo>
                  <a:lnTo>
                    <a:pt x="5612" y="139"/>
                  </a:lnTo>
                  <a:lnTo>
                    <a:pt x="5196" y="60"/>
                  </a:lnTo>
                  <a:lnTo>
                    <a:pt x="4760" y="20"/>
                  </a:lnTo>
                  <a:lnTo>
                    <a:pt x="43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40"/>
            <p:cNvSpPr/>
            <p:nvPr/>
          </p:nvSpPr>
          <p:spPr>
            <a:xfrm>
              <a:off x="1431575" y="1181450"/>
              <a:ext cx="344050" cy="137325"/>
            </a:xfrm>
            <a:custGeom>
              <a:avLst/>
              <a:gdLst/>
              <a:ahLst/>
              <a:cxnLst/>
              <a:rect l="l" t="t" r="r" b="b"/>
              <a:pathLst>
                <a:path w="13762" h="5493" extrusionOk="0">
                  <a:moveTo>
                    <a:pt x="556" y="0"/>
                  </a:moveTo>
                  <a:lnTo>
                    <a:pt x="417" y="20"/>
                  </a:lnTo>
                  <a:lnTo>
                    <a:pt x="318" y="40"/>
                  </a:lnTo>
                  <a:lnTo>
                    <a:pt x="218" y="99"/>
                  </a:lnTo>
                  <a:lnTo>
                    <a:pt x="139" y="159"/>
                  </a:lnTo>
                  <a:lnTo>
                    <a:pt x="80" y="218"/>
                  </a:lnTo>
                  <a:lnTo>
                    <a:pt x="40" y="317"/>
                  </a:lnTo>
                  <a:lnTo>
                    <a:pt x="20" y="436"/>
                  </a:lnTo>
                  <a:lnTo>
                    <a:pt x="0" y="555"/>
                  </a:lnTo>
                  <a:lnTo>
                    <a:pt x="20" y="714"/>
                  </a:lnTo>
                  <a:lnTo>
                    <a:pt x="40" y="873"/>
                  </a:lnTo>
                  <a:lnTo>
                    <a:pt x="80" y="1031"/>
                  </a:lnTo>
                  <a:lnTo>
                    <a:pt x="139" y="1210"/>
                  </a:lnTo>
                  <a:lnTo>
                    <a:pt x="318" y="1587"/>
                  </a:lnTo>
                  <a:lnTo>
                    <a:pt x="556" y="1983"/>
                  </a:lnTo>
                  <a:lnTo>
                    <a:pt x="833" y="2380"/>
                  </a:lnTo>
                  <a:lnTo>
                    <a:pt x="1190" y="2796"/>
                  </a:lnTo>
                  <a:lnTo>
                    <a:pt x="1587" y="3193"/>
                  </a:lnTo>
                  <a:lnTo>
                    <a:pt x="2023" y="3609"/>
                  </a:lnTo>
                  <a:lnTo>
                    <a:pt x="2519" y="3986"/>
                  </a:lnTo>
                  <a:lnTo>
                    <a:pt x="3034" y="4343"/>
                  </a:lnTo>
                  <a:lnTo>
                    <a:pt x="3312" y="4501"/>
                  </a:lnTo>
                  <a:lnTo>
                    <a:pt x="3609" y="4660"/>
                  </a:lnTo>
                  <a:lnTo>
                    <a:pt x="3907" y="4799"/>
                  </a:lnTo>
                  <a:lnTo>
                    <a:pt x="4204" y="4938"/>
                  </a:lnTo>
                  <a:lnTo>
                    <a:pt x="4521" y="5057"/>
                  </a:lnTo>
                  <a:lnTo>
                    <a:pt x="4839" y="5176"/>
                  </a:lnTo>
                  <a:lnTo>
                    <a:pt x="5176" y="5275"/>
                  </a:lnTo>
                  <a:lnTo>
                    <a:pt x="5493" y="5354"/>
                  </a:lnTo>
                  <a:lnTo>
                    <a:pt x="5830" y="5413"/>
                  </a:lnTo>
                  <a:lnTo>
                    <a:pt x="6187" y="5453"/>
                  </a:lnTo>
                  <a:lnTo>
                    <a:pt x="6524" y="5493"/>
                  </a:lnTo>
                  <a:lnTo>
                    <a:pt x="7238" y="5493"/>
                  </a:lnTo>
                  <a:lnTo>
                    <a:pt x="7595" y="5453"/>
                  </a:lnTo>
                  <a:lnTo>
                    <a:pt x="7932" y="5413"/>
                  </a:lnTo>
                  <a:lnTo>
                    <a:pt x="8269" y="5354"/>
                  </a:lnTo>
                  <a:lnTo>
                    <a:pt x="8606" y="5275"/>
                  </a:lnTo>
                  <a:lnTo>
                    <a:pt x="8923" y="5176"/>
                  </a:lnTo>
                  <a:lnTo>
                    <a:pt x="9241" y="5057"/>
                  </a:lnTo>
                  <a:lnTo>
                    <a:pt x="9558" y="4938"/>
                  </a:lnTo>
                  <a:lnTo>
                    <a:pt x="9875" y="4799"/>
                  </a:lnTo>
                  <a:lnTo>
                    <a:pt x="10172" y="4660"/>
                  </a:lnTo>
                  <a:lnTo>
                    <a:pt x="10450" y="4501"/>
                  </a:lnTo>
                  <a:lnTo>
                    <a:pt x="10728" y="4343"/>
                  </a:lnTo>
                  <a:lnTo>
                    <a:pt x="11263" y="3986"/>
                  </a:lnTo>
                  <a:lnTo>
                    <a:pt x="11739" y="3609"/>
                  </a:lnTo>
                  <a:lnTo>
                    <a:pt x="12195" y="3193"/>
                  </a:lnTo>
                  <a:lnTo>
                    <a:pt x="12592" y="2796"/>
                  </a:lnTo>
                  <a:lnTo>
                    <a:pt x="12929" y="2380"/>
                  </a:lnTo>
                  <a:lnTo>
                    <a:pt x="13226" y="1983"/>
                  </a:lnTo>
                  <a:lnTo>
                    <a:pt x="13444" y="1587"/>
                  </a:lnTo>
                  <a:lnTo>
                    <a:pt x="13623" y="1210"/>
                  </a:lnTo>
                  <a:lnTo>
                    <a:pt x="13682" y="1031"/>
                  </a:lnTo>
                  <a:lnTo>
                    <a:pt x="13722" y="873"/>
                  </a:lnTo>
                  <a:lnTo>
                    <a:pt x="13761" y="714"/>
                  </a:lnTo>
                  <a:lnTo>
                    <a:pt x="13761" y="555"/>
                  </a:lnTo>
                  <a:lnTo>
                    <a:pt x="13761" y="436"/>
                  </a:lnTo>
                  <a:lnTo>
                    <a:pt x="13722" y="317"/>
                  </a:lnTo>
                  <a:lnTo>
                    <a:pt x="13682" y="218"/>
                  </a:lnTo>
                  <a:lnTo>
                    <a:pt x="13623" y="159"/>
                  </a:lnTo>
                  <a:lnTo>
                    <a:pt x="13543" y="99"/>
                  </a:lnTo>
                  <a:lnTo>
                    <a:pt x="13444" y="40"/>
                  </a:lnTo>
                  <a:lnTo>
                    <a:pt x="13345" y="20"/>
                  </a:lnTo>
                  <a:lnTo>
                    <a:pt x="13226" y="0"/>
                  </a:lnTo>
                  <a:lnTo>
                    <a:pt x="12929" y="0"/>
                  </a:lnTo>
                  <a:lnTo>
                    <a:pt x="12592" y="40"/>
                  </a:lnTo>
                  <a:lnTo>
                    <a:pt x="12195" y="119"/>
                  </a:lnTo>
                  <a:lnTo>
                    <a:pt x="11739" y="218"/>
                  </a:lnTo>
                  <a:lnTo>
                    <a:pt x="10728" y="476"/>
                  </a:lnTo>
                  <a:lnTo>
                    <a:pt x="10172" y="615"/>
                  </a:lnTo>
                  <a:lnTo>
                    <a:pt x="9558" y="734"/>
                  </a:lnTo>
                  <a:lnTo>
                    <a:pt x="8923" y="853"/>
                  </a:lnTo>
                  <a:lnTo>
                    <a:pt x="8269" y="932"/>
                  </a:lnTo>
                  <a:lnTo>
                    <a:pt x="7595" y="992"/>
                  </a:lnTo>
                  <a:lnTo>
                    <a:pt x="6881" y="1011"/>
                  </a:lnTo>
                  <a:lnTo>
                    <a:pt x="6187" y="992"/>
                  </a:lnTo>
                  <a:lnTo>
                    <a:pt x="5493" y="932"/>
                  </a:lnTo>
                  <a:lnTo>
                    <a:pt x="4839" y="853"/>
                  </a:lnTo>
                  <a:lnTo>
                    <a:pt x="4204" y="734"/>
                  </a:lnTo>
                  <a:lnTo>
                    <a:pt x="3609" y="615"/>
                  </a:lnTo>
                  <a:lnTo>
                    <a:pt x="3034" y="476"/>
                  </a:lnTo>
                  <a:lnTo>
                    <a:pt x="2023" y="218"/>
                  </a:lnTo>
                  <a:lnTo>
                    <a:pt x="1587" y="119"/>
                  </a:lnTo>
                  <a:lnTo>
                    <a:pt x="1190" y="40"/>
                  </a:lnTo>
                  <a:lnTo>
                    <a:pt x="8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87" name="Google Shape;3287;p40"/>
          <p:cNvGrpSpPr/>
          <p:nvPr/>
        </p:nvGrpSpPr>
        <p:grpSpPr>
          <a:xfrm>
            <a:off x="6241117" y="3741511"/>
            <a:ext cx="864522" cy="709660"/>
            <a:chOff x="1214950" y="539500"/>
            <a:chExt cx="1225925" cy="1006325"/>
          </a:xfrm>
        </p:grpSpPr>
        <p:sp>
          <p:nvSpPr>
            <p:cNvPr id="3288" name="Google Shape;3288;p40"/>
            <p:cNvSpPr/>
            <p:nvPr/>
          </p:nvSpPr>
          <p:spPr>
            <a:xfrm>
              <a:off x="1663575" y="539500"/>
              <a:ext cx="777300" cy="867025"/>
            </a:xfrm>
            <a:custGeom>
              <a:avLst/>
              <a:gdLst/>
              <a:ahLst/>
              <a:cxnLst/>
              <a:rect l="l" t="t" r="r" b="b"/>
              <a:pathLst>
                <a:path w="31092" h="34681" extrusionOk="0">
                  <a:moveTo>
                    <a:pt x="6861" y="0"/>
                  </a:moveTo>
                  <a:lnTo>
                    <a:pt x="6246" y="40"/>
                  </a:lnTo>
                  <a:lnTo>
                    <a:pt x="5651" y="119"/>
                  </a:lnTo>
                  <a:lnTo>
                    <a:pt x="5096" y="198"/>
                  </a:lnTo>
                  <a:lnTo>
                    <a:pt x="4561" y="337"/>
                  </a:lnTo>
                  <a:lnTo>
                    <a:pt x="4283" y="416"/>
                  </a:lnTo>
                  <a:lnTo>
                    <a:pt x="4045" y="516"/>
                  </a:lnTo>
                  <a:lnTo>
                    <a:pt x="3787" y="615"/>
                  </a:lnTo>
                  <a:lnTo>
                    <a:pt x="3549" y="734"/>
                  </a:lnTo>
                  <a:lnTo>
                    <a:pt x="3312" y="853"/>
                  </a:lnTo>
                  <a:lnTo>
                    <a:pt x="3093" y="991"/>
                  </a:lnTo>
                  <a:lnTo>
                    <a:pt x="2875" y="1150"/>
                  </a:lnTo>
                  <a:lnTo>
                    <a:pt x="2657" y="1309"/>
                  </a:lnTo>
                  <a:lnTo>
                    <a:pt x="2439" y="1487"/>
                  </a:lnTo>
                  <a:lnTo>
                    <a:pt x="2241" y="1666"/>
                  </a:lnTo>
                  <a:lnTo>
                    <a:pt x="2062" y="1884"/>
                  </a:lnTo>
                  <a:lnTo>
                    <a:pt x="1884" y="2102"/>
                  </a:lnTo>
                  <a:lnTo>
                    <a:pt x="1705" y="2340"/>
                  </a:lnTo>
                  <a:lnTo>
                    <a:pt x="1527" y="2578"/>
                  </a:lnTo>
                  <a:lnTo>
                    <a:pt x="1368" y="2855"/>
                  </a:lnTo>
                  <a:lnTo>
                    <a:pt x="1230" y="3133"/>
                  </a:lnTo>
                  <a:lnTo>
                    <a:pt x="1071" y="3430"/>
                  </a:lnTo>
                  <a:lnTo>
                    <a:pt x="932" y="3767"/>
                  </a:lnTo>
                  <a:lnTo>
                    <a:pt x="813" y="4105"/>
                  </a:lnTo>
                  <a:lnTo>
                    <a:pt x="694" y="4461"/>
                  </a:lnTo>
                  <a:lnTo>
                    <a:pt x="595" y="4838"/>
                  </a:lnTo>
                  <a:lnTo>
                    <a:pt x="496" y="5235"/>
                  </a:lnTo>
                  <a:lnTo>
                    <a:pt x="397" y="5631"/>
                  </a:lnTo>
                  <a:lnTo>
                    <a:pt x="317" y="6068"/>
                  </a:lnTo>
                  <a:lnTo>
                    <a:pt x="238" y="6543"/>
                  </a:lnTo>
                  <a:lnTo>
                    <a:pt x="179" y="7019"/>
                  </a:lnTo>
                  <a:lnTo>
                    <a:pt x="79" y="8031"/>
                  </a:lnTo>
                  <a:lnTo>
                    <a:pt x="20" y="9141"/>
                  </a:lnTo>
                  <a:lnTo>
                    <a:pt x="0" y="10370"/>
                  </a:lnTo>
                  <a:lnTo>
                    <a:pt x="20" y="11620"/>
                  </a:lnTo>
                  <a:lnTo>
                    <a:pt x="79" y="12849"/>
                  </a:lnTo>
                  <a:lnTo>
                    <a:pt x="179" y="14059"/>
                  </a:lnTo>
                  <a:lnTo>
                    <a:pt x="317" y="15268"/>
                  </a:lnTo>
                  <a:lnTo>
                    <a:pt x="496" y="16438"/>
                  </a:lnTo>
                  <a:lnTo>
                    <a:pt x="694" y="17588"/>
                  </a:lnTo>
                  <a:lnTo>
                    <a:pt x="932" y="18718"/>
                  </a:lnTo>
                  <a:lnTo>
                    <a:pt x="1230" y="19829"/>
                  </a:lnTo>
                  <a:lnTo>
                    <a:pt x="1527" y="20899"/>
                  </a:lnTo>
                  <a:lnTo>
                    <a:pt x="1884" y="21950"/>
                  </a:lnTo>
                  <a:lnTo>
                    <a:pt x="2241" y="22962"/>
                  </a:lnTo>
                  <a:lnTo>
                    <a:pt x="2657" y="23953"/>
                  </a:lnTo>
                  <a:lnTo>
                    <a:pt x="3093" y="24905"/>
                  </a:lnTo>
                  <a:lnTo>
                    <a:pt x="3549" y="25837"/>
                  </a:lnTo>
                  <a:lnTo>
                    <a:pt x="4045" y="26709"/>
                  </a:lnTo>
                  <a:lnTo>
                    <a:pt x="4561" y="27562"/>
                  </a:lnTo>
                  <a:lnTo>
                    <a:pt x="5096" y="28355"/>
                  </a:lnTo>
                  <a:lnTo>
                    <a:pt x="5651" y="29128"/>
                  </a:lnTo>
                  <a:lnTo>
                    <a:pt x="6246" y="29842"/>
                  </a:lnTo>
                  <a:lnTo>
                    <a:pt x="6861" y="30516"/>
                  </a:lnTo>
                  <a:lnTo>
                    <a:pt x="7476" y="31151"/>
                  </a:lnTo>
                  <a:lnTo>
                    <a:pt x="7813" y="31448"/>
                  </a:lnTo>
                  <a:lnTo>
                    <a:pt x="8130" y="31746"/>
                  </a:lnTo>
                  <a:lnTo>
                    <a:pt x="8467" y="32023"/>
                  </a:lnTo>
                  <a:lnTo>
                    <a:pt x="8804" y="32281"/>
                  </a:lnTo>
                  <a:lnTo>
                    <a:pt x="9141" y="32539"/>
                  </a:lnTo>
                  <a:lnTo>
                    <a:pt x="9498" y="32777"/>
                  </a:lnTo>
                  <a:lnTo>
                    <a:pt x="9855" y="32995"/>
                  </a:lnTo>
                  <a:lnTo>
                    <a:pt x="10192" y="33213"/>
                  </a:lnTo>
                  <a:lnTo>
                    <a:pt x="10569" y="33411"/>
                  </a:lnTo>
                  <a:lnTo>
                    <a:pt x="10926" y="33590"/>
                  </a:lnTo>
                  <a:lnTo>
                    <a:pt x="11283" y="33748"/>
                  </a:lnTo>
                  <a:lnTo>
                    <a:pt x="11659" y="33907"/>
                  </a:lnTo>
                  <a:lnTo>
                    <a:pt x="12036" y="34066"/>
                  </a:lnTo>
                  <a:lnTo>
                    <a:pt x="12413" y="34185"/>
                  </a:lnTo>
                  <a:lnTo>
                    <a:pt x="12790" y="34304"/>
                  </a:lnTo>
                  <a:lnTo>
                    <a:pt x="13186" y="34403"/>
                  </a:lnTo>
                  <a:lnTo>
                    <a:pt x="13563" y="34482"/>
                  </a:lnTo>
                  <a:lnTo>
                    <a:pt x="13960" y="34561"/>
                  </a:lnTo>
                  <a:lnTo>
                    <a:pt x="14356" y="34601"/>
                  </a:lnTo>
                  <a:lnTo>
                    <a:pt x="14753" y="34641"/>
                  </a:lnTo>
                  <a:lnTo>
                    <a:pt x="15149" y="34680"/>
                  </a:lnTo>
                  <a:lnTo>
                    <a:pt x="15942" y="34680"/>
                  </a:lnTo>
                  <a:lnTo>
                    <a:pt x="16339" y="34641"/>
                  </a:lnTo>
                  <a:lnTo>
                    <a:pt x="16736" y="34601"/>
                  </a:lnTo>
                  <a:lnTo>
                    <a:pt x="17132" y="34561"/>
                  </a:lnTo>
                  <a:lnTo>
                    <a:pt x="17529" y="34482"/>
                  </a:lnTo>
                  <a:lnTo>
                    <a:pt x="17905" y="34403"/>
                  </a:lnTo>
                  <a:lnTo>
                    <a:pt x="18302" y="34304"/>
                  </a:lnTo>
                  <a:lnTo>
                    <a:pt x="18679" y="34185"/>
                  </a:lnTo>
                  <a:lnTo>
                    <a:pt x="19055" y="34066"/>
                  </a:lnTo>
                  <a:lnTo>
                    <a:pt x="19432" y="33907"/>
                  </a:lnTo>
                  <a:lnTo>
                    <a:pt x="19809" y="33748"/>
                  </a:lnTo>
                  <a:lnTo>
                    <a:pt x="20166" y="33590"/>
                  </a:lnTo>
                  <a:lnTo>
                    <a:pt x="20543" y="33411"/>
                  </a:lnTo>
                  <a:lnTo>
                    <a:pt x="20900" y="33213"/>
                  </a:lnTo>
                  <a:lnTo>
                    <a:pt x="21256" y="32995"/>
                  </a:lnTo>
                  <a:lnTo>
                    <a:pt x="21594" y="32777"/>
                  </a:lnTo>
                  <a:lnTo>
                    <a:pt x="21950" y="32539"/>
                  </a:lnTo>
                  <a:lnTo>
                    <a:pt x="22288" y="32281"/>
                  </a:lnTo>
                  <a:lnTo>
                    <a:pt x="22625" y="32023"/>
                  </a:lnTo>
                  <a:lnTo>
                    <a:pt x="22962" y="31746"/>
                  </a:lnTo>
                  <a:lnTo>
                    <a:pt x="23279" y="31448"/>
                  </a:lnTo>
                  <a:lnTo>
                    <a:pt x="23616" y="31151"/>
                  </a:lnTo>
                  <a:lnTo>
                    <a:pt x="24231" y="30516"/>
                  </a:lnTo>
                  <a:lnTo>
                    <a:pt x="24845" y="29842"/>
                  </a:lnTo>
                  <a:lnTo>
                    <a:pt x="25440" y="29128"/>
                  </a:lnTo>
                  <a:lnTo>
                    <a:pt x="25996" y="28355"/>
                  </a:lnTo>
                  <a:lnTo>
                    <a:pt x="26551" y="27562"/>
                  </a:lnTo>
                  <a:lnTo>
                    <a:pt x="27046" y="26709"/>
                  </a:lnTo>
                  <a:lnTo>
                    <a:pt x="27542" y="25837"/>
                  </a:lnTo>
                  <a:lnTo>
                    <a:pt x="27998" y="24905"/>
                  </a:lnTo>
                  <a:lnTo>
                    <a:pt x="28434" y="23953"/>
                  </a:lnTo>
                  <a:lnTo>
                    <a:pt x="28851" y="22962"/>
                  </a:lnTo>
                  <a:lnTo>
                    <a:pt x="29228" y="21950"/>
                  </a:lnTo>
                  <a:lnTo>
                    <a:pt x="29565" y="20899"/>
                  </a:lnTo>
                  <a:lnTo>
                    <a:pt x="29882" y="19829"/>
                  </a:lnTo>
                  <a:lnTo>
                    <a:pt x="30160" y="18718"/>
                  </a:lnTo>
                  <a:lnTo>
                    <a:pt x="30397" y="17588"/>
                  </a:lnTo>
                  <a:lnTo>
                    <a:pt x="30616" y="16438"/>
                  </a:lnTo>
                  <a:lnTo>
                    <a:pt x="30774" y="15268"/>
                  </a:lnTo>
                  <a:lnTo>
                    <a:pt x="30913" y="14059"/>
                  </a:lnTo>
                  <a:lnTo>
                    <a:pt x="31012" y="12849"/>
                  </a:lnTo>
                  <a:lnTo>
                    <a:pt x="31072" y="11620"/>
                  </a:lnTo>
                  <a:lnTo>
                    <a:pt x="31091" y="10370"/>
                  </a:lnTo>
                  <a:lnTo>
                    <a:pt x="31072" y="9141"/>
                  </a:lnTo>
                  <a:lnTo>
                    <a:pt x="31012" y="8031"/>
                  </a:lnTo>
                  <a:lnTo>
                    <a:pt x="30913" y="7019"/>
                  </a:lnTo>
                  <a:lnTo>
                    <a:pt x="30854" y="6543"/>
                  </a:lnTo>
                  <a:lnTo>
                    <a:pt x="30774" y="6068"/>
                  </a:lnTo>
                  <a:lnTo>
                    <a:pt x="30695" y="5631"/>
                  </a:lnTo>
                  <a:lnTo>
                    <a:pt x="30616" y="5235"/>
                  </a:lnTo>
                  <a:lnTo>
                    <a:pt x="30497" y="4838"/>
                  </a:lnTo>
                  <a:lnTo>
                    <a:pt x="30397" y="4461"/>
                  </a:lnTo>
                  <a:lnTo>
                    <a:pt x="30279" y="4105"/>
                  </a:lnTo>
                  <a:lnTo>
                    <a:pt x="30160" y="3767"/>
                  </a:lnTo>
                  <a:lnTo>
                    <a:pt x="30021" y="3430"/>
                  </a:lnTo>
                  <a:lnTo>
                    <a:pt x="29882" y="3133"/>
                  </a:lnTo>
                  <a:lnTo>
                    <a:pt x="29723" y="2855"/>
                  </a:lnTo>
                  <a:lnTo>
                    <a:pt x="29565" y="2578"/>
                  </a:lnTo>
                  <a:lnTo>
                    <a:pt x="29386" y="2340"/>
                  </a:lnTo>
                  <a:lnTo>
                    <a:pt x="29228" y="2102"/>
                  </a:lnTo>
                  <a:lnTo>
                    <a:pt x="29029" y="1884"/>
                  </a:lnTo>
                  <a:lnTo>
                    <a:pt x="28851" y="1666"/>
                  </a:lnTo>
                  <a:lnTo>
                    <a:pt x="28653" y="1487"/>
                  </a:lnTo>
                  <a:lnTo>
                    <a:pt x="28434" y="1309"/>
                  </a:lnTo>
                  <a:lnTo>
                    <a:pt x="28236" y="1150"/>
                  </a:lnTo>
                  <a:lnTo>
                    <a:pt x="27998" y="991"/>
                  </a:lnTo>
                  <a:lnTo>
                    <a:pt x="27780" y="853"/>
                  </a:lnTo>
                  <a:lnTo>
                    <a:pt x="27542" y="734"/>
                  </a:lnTo>
                  <a:lnTo>
                    <a:pt x="27304" y="615"/>
                  </a:lnTo>
                  <a:lnTo>
                    <a:pt x="27046" y="516"/>
                  </a:lnTo>
                  <a:lnTo>
                    <a:pt x="26808" y="416"/>
                  </a:lnTo>
                  <a:lnTo>
                    <a:pt x="26551" y="337"/>
                  </a:lnTo>
                  <a:lnTo>
                    <a:pt x="25996" y="198"/>
                  </a:lnTo>
                  <a:lnTo>
                    <a:pt x="25440" y="119"/>
                  </a:lnTo>
                  <a:lnTo>
                    <a:pt x="24845" y="40"/>
                  </a:lnTo>
                  <a:lnTo>
                    <a:pt x="24231" y="0"/>
                  </a:lnTo>
                  <a:lnTo>
                    <a:pt x="22962" y="0"/>
                  </a:lnTo>
                  <a:lnTo>
                    <a:pt x="22288" y="20"/>
                  </a:lnTo>
                  <a:lnTo>
                    <a:pt x="21594" y="59"/>
                  </a:lnTo>
                  <a:lnTo>
                    <a:pt x="20166" y="159"/>
                  </a:lnTo>
                  <a:lnTo>
                    <a:pt x="18679" y="278"/>
                  </a:lnTo>
                  <a:lnTo>
                    <a:pt x="17132" y="357"/>
                  </a:lnTo>
                  <a:lnTo>
                    <a:pt x="16339" y="377"/>
                  </a:lnTo>
                  <a:lnTo>
                    <a:pt x="15546" y="397"/>
                  </a:lnTo>
                  <a:lnTo>
                    <a:pt x="14753" y="377"/>
                  </a:lnTo>
                  <a:lnTo>
                    <a:pt x="13960" y="357"/>
                  </a:lnTo>
                  <a:lnTo>
                    <a:pt x="12413" y="278"/>
                  </a:lnTo>
                  <a:lnTo>
                    <a:pt x="10926" y="159"/>
                  </a:lnTo>
                  <a:lnTo>
                    <a:pt x="9498" y="59"/>
                  </a:lnTo>
                  <a:lnTo>
                    <a:pt x="8804" y="20"/>
                  </a:lnTo>
                  <a:lnTo>
                    <a:pt x="813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40"/>
            <p:cNvSpPr/>
            <p:nvPr/>
          </p:nvSpPr>
          <p:spPr>
            <a:xfrm>
              <a:off x="1663575" y="539500"/>
              <a:ext cx="777300" cy="867025"/>
            </a:xfrm>
            <a:custGeom>
              <a:avLst/>
              <a:gdLst/>
              <a:ahLst/>
              <a:cxnLst/>
              <a:rect l="l" t="t" r="r" b="b"/>
              <a:pathLst>
                <a:path w="31092" h="34681" fill="none" extrusionOk="0">
                  <a:moveTo>
                    <a:pt x="31091" y="10370"/>
                  </a:moveTo>
                  <a:lnTo>
                    <a:pt x="31091" y="10370"/>
                  </a:lnTo>
                  <a:lnTo>
                    <a:pt x="31072" y="11620"/>
                  </a:lnTo>
                  <a:lnTo>
                    <a:pt x="31012" y="12849"/>
                  </a:lnTo>
                  <a:lnTo>
                    <a:pt x="30913" y="14059"/>
                  </a:lnTo>
                  <a:lnTo>
                    <a:pt x="30774" y="15268"/>
                  </a:lnTo>
                  <a:lnTo>
                    <a:pt x="30616" y="16438"/>
                  </a:lnTo>
                  <a:lnTo>
                    <a:pt x="30397" y="17588"/>
                  </a:lnTo>
                  <a:lnTo>
                    <a:pt x="30160" y="18718"/>
                  </a:lnTo>
                  <a:lnTo>
                    <a:pt x="29882" y="19829"/>
                  </a:lnTo>
                  <a:lnTo>
                    <a:pt x="29565" y="20899"/>
                  </a:lnTo>
                  <a:lnTo>
                    <a:pt x="29228" y="21950"/>
                  </a:lnTo>
                  <a:lnTo>
                    <a:pt x="28851" y="22962"/>
                  </a:lnTo>
                  <a:lnTo>
                    <a:pt x="28434" y="23953"/>
                  </a:lnTo>
                  <a:lnTo>
                    <a:pt x="27998" y="24905"/>
                  </a:lnTo>
                  <a:lnTo>
                    <a:pt x="27542" y="25837"/>
                  </a:lnTo>
                  <a:lnTo>
                    <a:pt x="27046" y="26709"/>
                  </a:lnTo>
                  <a:lnTo>
                    <a:pt x="26551" y="27562"/>
                  </a:lnTo>
                  <a:lnTo>
                    <a:pt x="25996" y="28355"/>
                  </a:lnTo>
                  <a:lnTo>
                    <a:pt x="25440" y="29128"/>
                  </a:lnTo>
                  <a:lnTo>
                    <a:pt x="24845" y="29842"/>
                  </a:lnTo>
                  <a:lnTo>
                    <a:pt x="24231" y="30516"/>
                  </a:lnTo>
                  <a:lnTo>
                    <a:pt x="23616" y="31151"/>
                  </a:lnTo>
                  <a:lnTo>
                    <a:pt x="23279" y="31448"/>
                  </a:lnTo>
                  <a:lnTo>
                    <a:pt x="22962" y="31746"/>
                  </a:lnTo>
                  <a:lnTo>
                    <a:pt x="22625" y="32023"/>
                  </a:lnTo>
                  <a:lnTo>
                    <a:pt x="22288" y="32281"/>
                  </a:lnTo>
                  <a:lnTo>
                    <a:pt x="21950" y="32539"/>
                  </a:lnTo>
                  <a:lnTo>
                    <a:pt x="21594" y="32777"/>
                  </a:lnTo>
                  <a:lnTo>
                    <a:pt x="21256" y="32995"/>
                  </a:lnTo>
                  <a:lnTo>
                    <a:pt x="20900" y="33213"/>
                  </a:lnTo>
                  <a:lnTo>
                    <a:pt x="20543" y="33411"/>
                  </a:lnTo>
                  <a:lnTo>
                    <a:pt x="20166" y="33590"/>
                  </a:lnTo>
                  <a:lnTo>
                    <a:pt x="19809" y="33748"/>
                  </a:lnTo>
                  <a:lnTo>
                    <a:pt x="19432" y="33907"/>
                  </a:lnTo>
                  <a:lnTo>
                    <a:pt x="19055" y="34066"/>
                  </a:lnTo>
                  <a:lnTo>
                    <a:pt x="18679" y="34185"/>
                  </a:lnTo>
                  <a:lnTo>
                    <a:pt x="18302" y="34304"/>
                  </a:lnTo>
                  <a:lnTo>
                    <a:pt x="17905" y="34403"/>
                  </a:lnTo>
                  <a:lnTo>
                    <a:pt x="17529" y="34482"/>
                  </a:lnTo>
                  <a:lnTo>
                    <a:pt x="17132" y="34561"/>
                  </a:lnTo>
                  <a:lnTo>
                    <a:pt x="16736" y="34601"/>
                  </a:lnTo>
                  <a:lnTo>
                    <a:pt x="16339" y="34641"/>
                  </a:lnTo>
                  <a:lnTo>
                    <a:pt x="15942" y="34680"/>
                  </a:lnTo>
                  <a:lnTo>
                    <a:pt x="15546" y="34680"/>
                  </a:lnTo>
                  <a:lnTo>
                    <a:pt x="15546" y="34680"/>
                  </a:lnTo>
                  <a:lnTo>
                    <a:pt x="15149" y="34680"/>
                  </a:lnTo>
                  <a:lnTo>
                    <a:pt x="14753" y="34641"/>
                  </a:lnTo>
                  <a:lnTo>
                    <a:pt x="14356" y="34601"/>
                  </a:lnTo>
                  <a:lnTo>
                    <a:pt x="13960" y="34561"/>
                  </a:lnTo>
                  <a:lnTo>
                    <a:pt x="13563" y="34482"/>
                  </a:lnTo>
                  <a:lnTo>
                    <a:pt x="13186" y="34403"/>
                  </a:lnTo>
                  <a:lnTo>
                    <a:pt x="12790" y="34304"/>
                  </a:lnTo>
                  <a:lnTo>
                    <a:pt x="12413" y="34185"/>
                  </a:lnTo>
                  <a:lnTo>
                    <a:pt x="12036" y="34066"/>
                  </a:lnTo>
                  <a:lnTo>
                    <a:pt x="11659" y="33907"/>
                  </a:lnTo>
                  <a:lnTo>
                    <a:pt x="11283" y="33748"/>
                  </a:lnTo>
                  <a:lnTo>
                    <a:pt x="10926" y="33590"/>
                  </a:lnTo>
                  <a:lnTo>
                    <a:pt x="10569" y="33411"/>
                  </a:lnTo>
                  <a:lnTo>
                    <a:pt x="10192" y="33213"/>
                  </a:lnTo>
                  <a:lnTo>
                    <a:pt x="9855" y="32995"/>
                  </a:lnTo>
                  <a:lnTo>
                    <a:pt x="9498" y="32777"/>
                  </a:lnTo>
                  <a:lnTo>
                    <a:pt x="9141" y="32539"/>
                  </a:lnTo>
                  <a:lnTo>
                    <a:pt x="8804" y="32281"/>
                  </a:lnTo>
                  <a:lnTo>
                    <a:pt x="8467" y="32023"/>
                  </a:lnTo>
                  <a:lnTo>
                    <a:pt x="8130" y="31746"/>
                  </a:lnTo>
                  <a:lnTo>
                    <a:pt x="7813" y="31448"/>
                  </a:lnTo>
                  <a:lnTo>
                    <a:pt x="7476" y="31151"/>
                  </a:lnTo>
                  <a:lnTo>
                    <a:pt x="6861" y="30516"/>
                  </a:lnTo>
                  <a:lnTo>
                    <a:pt x="6246" y="29842"/>
                  </a:lnTo>
                  <a:lnTo>
                    <a:pt x="5651" y="29128"/>
                  </a:lnTo>
                  <a:lnTo>
                    <a:pt x="5096" y="28355"/>
                  </a:lnTo>
                  <a:lnTo>
                    <a:pt x="4561" y="27562"/>
                  </a:lnTo>
                  <a:lnTo>
                    <a:pt x="4045" y="26709"/>
                  </a:lnTo>
                  <a:lnTo>
                    <a:pt x="3549" y="25837"/>
                  </a:lnTo>
                  <a:lnTo>
                    <a:pt x="3093" y="24905"/>
                  </a:lnTo>
                  <a:lnTo>
                    <a:pt x="2657" y="23953"/>
                  </a:lnTo>
                  <a:lnTo>
                    <a:pt x="2241" y="22962"/>
                  </a:lnTo>
                  <a:lnTo>
                    <a:pt x="1884" y="21950"/>
                  </a:lnTo>
                  <a:lnTo>
                    <a:pt x="1527" y="20899"/>
                  </a:lnTo>
                  <a:lnTo>
                    <a:pt x="1230" y="19829"/>
                  </a:lnTo>
                  <a:lnTo>
                    <a:pt x="932" y="18718"/>
                  </a:lnTo>
                  <a:lnTo>
                    <a:pt x="694" y="17588"/>
                  </a:lnTo>
                  <a:lnTo>
                    <a:pt x="496" y="16438"/>
                  </a:lnTo>
                  <a:lnTo>
                    <a:pt x="317" y="15268"/>
                  </a:lnTo>
                  <a:lnTo>
                    <a:pt x="179" y="14059"/>
                  </a:lnTo>
                  <a:lnTo>
                    <a:pt x="79" y="12849"/>
                  </a:lnTo>
                  <a:lnTo>
                    <a:pt x="20" y="11620"/>
                  </a:lnTo>
                  <a:lnTo>
                    <a:pt x="0" y="10370"/>
                  </a:lnTo>
                  <a:lnTo>
                    <a:pt x="0" y="10370"/>
                  </a:lnTo>
                  <a:lnTo>
                    <a:pt x="20" y="9141"/>
                  </a:lnTo>
                  <a:lnTo>
                    <a:pt x="79" y="8031"/>
                  </a:lnTo>
                  <a:lnTo>
                    <a:pt x="179" y="7019"/>
                  </a:lnTo>
                  <a:lnTo>
                    <a:pt x="238" y="6543"/>
                  </a:lnTo>
                  <a:lnTo>
                    <a:pt x="317" y="6068"/>
                  </a:lnTo>
                  <a:lnTo>
                    <a:pt x="397" y="5631"/>
                  </a:lnTo>
                  <a:lnTo>
                    <a:pt x="496" y="5235"/>
                  </a:lnTo>
                  <a:lnTo>
                    <a:pt x="595" y="4838"/>
                  </a:lnTo>
                  <a:lnTo>
                    <a:pt x="694" y="4461"/>
                  </a:lnTo>
                  <a:lnTo>
                    <a:pt x="813" y="4105"/>
                  </a:lnTo>
                  <a:lnTo>
                    <a:pt x="932" y="3767"/>
                  </a:lnTo>
                  <a:lnTo>
                    <a:pt x="1071" y="3430"/>
                  </a:lnTo>
                  <a:lnTo>
                    <a:pt x="1230" y="3133"/>
                  </a:lnTo>
                  <a:lnTo>
                    <a:pt x="1368" y="2855"/>
                  </a:lnTo>
                  <a:lnTo>
                    <a:pt x="1527" y="2578"/>
                  </a:lnTo>
                  <a:lnTo>
                    <a:pt x="1705" y="2340"/>
                  </a:lnTo>
                  <a:lnTo>
                    <a:pt x="1884" y="2102"/>
                  </a:lnTo>
                  <a:lnTo>
                    <a:pt x="2062" y="1884"/>
                  </a:lnTo>
                  <a:lnTo>
                    <a:pt x="2241" y="1666"/>
                  </a:lnTo>
                  <a:lnTo>
                    <a:pt x="2439" y="1487"/>
                  </a:lnTo>
                  <a:lnTo>
                    <a:pt x="2657" y="1309"/>
                  </a:lnTo>
                  <a:lnTo>
                    <a:pt x="2875" y="1150"/>
                  </a:lnTo>
                  <a:lnTo>
                    <a:pt x="3093" y="991"/>
                  </a:lnTo>
                  <a:lnTo>
                    <a:pt x="3312" y="853"/>
                  </a:lnTo>
                  <a:lnTo>
                    <a:pt x="3549" y="734"/>
                  </a:lnTo>
                  <a:lnTo>
                    <a:pt x="3787" y="615"/>
                  </a:lnTo>
                  <a:lnTo>
                    <a:pt x="4045" y="516"/>
                  </a:lnTo>
                  <a:lnTo>
                    <a:pt x="4283" y="416"/>
                  </a:lnTo>
                  <a:lnTo>
                    <a:pt x="4561" y="337"/>
                  </a:lnTo>
                  <a:lnTo>
                    <a:pt x="5096" y="198"/>
                  </a:lnTo>
                  <a:lnTo>
                    <a:pt x="5651" y="119"/>
                  </a:lnTo>
                  <a:lnTo>
                    <a:pt x="6246" y="40"/>
                  </a:lnTo>
                  <a:lnTo>
                    <a:pt x="6861" y="0"/>
                  </a:lnTo>
                  <a:lnTo>
                    <a:pt x="7476" y="0"/>
                  </a:lnTo>
                  <a:lnTo>
                    <a:pt x="8130" y="0"/>
                  </a:lnTo>
                  <a:lnTo>
                    <a:pt x="8804" y="20"/>
                  </a:lnTo>
                  <a:lnTo>
                    <a:pt x="9498" y="59"/>
                  </a:lnTo>
                  <a:lnTo>
                    <a:pt x="10926" y="159"/>
                  </a:lnTo>
                  <a:lnTo>
                    <a:pt x="12413" y="278"/>
                  </a:lnTo>
                  <a:lnTo>
                    <a:pt x="13960" y="357"/>
                  </a:lnTo>
                  <a:lnTo>
                    <a:pt x="14753" y="377"/>
                  </a:lnTo>
                  <a:lnTo>
                    <a:pt x="15546" y="397"/>
                  </a:lnTo>
                  <a:lnTo>
                    <a:pt x="15546" y="397"/>
                  </a:lnTo>
                  <a:lnTo>
                    <a:pt x="16339" y="377"/>
                  </a:lnTo>
                  <a:lnTo>
                    <a:pt x="17132" y="357"/>
                  </a:lnTo>
                  <a:lnTo>
                    <a:pt x="18679" y="278"/>
                  </a:lnTo>
                  <a:lnTo>
                    <a:pt x="20166" y="159"/>
                  </a:lnTo>
                  <a:lnTo>
                    <a:pt x="21594" y="59"/>
                  </a:lnTo>
                  <a:lnTo>
                    <a:pt x="22288" y="20"/>
                  </a:lnTo>
                  <a:lnTo>
                    <a:pt x="22962" y="0"/>
                  </a:lnTo>
                  <a:lnTo>
                    <a:pt x="23616" y="0"/>
                  </a:lnTo>
                  <a:lnTo>
                    <a:pt x="24231" y="0"/>
                  </a:lnTo>
                  <a:lnTo>
                    <a:pt x="24845" y="40"/>
                  </a:lnTo>
                  <a:lnTo>
                    <a:pt x="25440" y="119"/>
                  </a:lnTo>
                  <a:lnTo>
                    <a:pt x="25996" y="198"/>
                  </a:lnTo>
                  <a:lnTo>
                    <a:pt x="26551" y="337"/>
                  </a:lnTo>
                  <a:lnTo>
                    <a:pt x="26808" y="416"/>
                  </a:lnTo>
                  <a:lnTo>
                    <a:pt x="27046" y="516"/>
                  </a:lnTo>
                  <a:lnTo>
                    <a:pt x="27304" y="615"/>
                  </a:lnTo>
                  <a:lnTo>
                    <a:pt x="27542" y="734"/>
                  </a:lnTo>
                  <a:lnTo>
                    <a:pt x="27780" y="853"/>
                  </a:lnTo>
                  <a:lnTo>
                    <a:pt x="27998" y="991"/>
                  </a:lnTo>
                  <a:lnTo>
                    <a:pt x="28236" y="1150"/>
                  </a:lnTo>
                  <a:lnTo>
                    <a:pt x="28434" y="1309"/>
                  </a:lnTo>
                  <a:lnTo>
                    <a:pt x="28653" y="1487"/>
                  </a:lnTo>
                  <a:lnTo>
                    <a:pt x="28851" y="1666"/>
                  </a:lnTo>
                  <a:lnTo>
                    <a:pt x="29029" y="1884"/>
                  </a:lnTo>
                  <a:lnTo>
                    <a:pt x="29228" y="2102"/>
                  </a:lnTo>
                  <a:lnTo>
                    <a:pt x="29386" y="2340"/>
                  </a:lnTo>
                  <a:lnTo>
                    <a:pt x="29565" y="2578"/>
                  </a:lnTo>
                  <a:lnTo>
                    <a:pt x="29723" y="2855"/>
                  </a:lnTo>
                  <a:lnTo>
                    <a:pt x="29882" y="3133"/>
                  </a:lnTo>
                  <a:lnTo>
                    <a:pt x="30021" y="3430"/>
                  </a:lnTo>
                  <a:lnTo>
                    <a:pt x="30160" y="3767"/>
                  </a:lnTo>
                  <a:lnTo>
                    <a:pt x="30279" y="4105"/>
                  </a:lnTo>
                  <a:lnTo>
                    <a:pt x="30397" y="4461"/>
                  </a:lnTo>
                  <a:lnTo>
                    <a:pt x="30497" y="4838"/>
                  </a:lnTo>
                  <a:lnTo>
                    <a:pt x="30616" y="5235"/>
                  </a:lnTo>
                  <a:lnTo>
                    <a:pt x="30695" y="5631"/>
                  </a:lnTo>
                  <a:lnTo>
                    <a:pt x="30774" y="6068"/>
                  </a:lnTo>
                  <a:lnTo>
                    <a:pt x="30854" y="6543"/>
                  </a:lnTo>
                  <a:lnTo>
                    <a:pt x="30913" y="7019"/>
                  </a:lnTo>
                  <a:lnTo>
                    <a:pt x="31012" y="8031"/>
                  </a:lnTo>
                  <a:lnTo>
                    <a:pt x="31072" y="9141"/>
                  </a:lnTo>
                  <a:lnTo>
                    <a:pt x="31091" y="1037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40"/>
            <p:cNvSpPr/>
            <p:nvPr/>
          </p:nvSpPr>
          <p:spPr>
            <a:xfrm>
              <a:off x="1663575" y="539500"/>
              <a:ext cx="388650" cy="867025"/>
            </a:xfrm>
            <a:custGeom>
              <a:avLst/>
              <a:gdLst/>
              <a:ahLst/>
              <a:cxnLst/>
              <a:rect l="l" t="t" r="r" b="b"/>
              <a:pathLst>
                <a:path w="15546" h="34681" extrusionOk="0">
                  <a:moveTo>
                    <a:pt x="6861" y="0"/>
                  </a:moveTo>
                  <a:lnTo>
                    <a:pt x="6246" y="40"/>
                  </a:lnTo>
                  <a:lnTo>
                    <a:pt x="5651" y="119"/>
                  </a:lnTo>
                  <a:lnTo>
                    <a:pt x="5096" y="198"/>
                  </a:lnTo>
                  <a:lnTo>
                    <a:pt x="4561" y="337"/>
                  </a:lnTo>
                  <a:lnTo>
                    <a:pt x="4283" y="416"/>
                  </a:lnTo>
                  <a:lnTo>
                    <a:pt x="4045" y="516"/>
                  </a:lnTo>
                  <a:lnTo>
                    <a:pt x="3787" y="615"/>
                  </a:lnTo>
                  <a:lnTo>
                    <a:pt x="3549" y="734"/>
                  </a:lnTo>
                  <a:lnTo>
                    <a:pt x="3312" y="853"/>
                  </a:lnTo>
                  <a:lnTo>
                    <a:pt x="3093" y="991"/>
                  </a:lnTo>
                  <a:lnTo>
                    <a:pt x="2875" y="1150"/>
                  </a:lnTo>
                  <a:lnTo>
                    <a:pt x="2657" y="1309"/>
                  </a:lnTo>
                  <a:lnTo>
                    <a:pt x="2439" y="1487"/>
                  </a:lnTo>
                  <a:lnTo>
                    <a:pt x="2241" y="1666"/>
                  </a:lnTo>
                  <a:lnTo>
                    <a:pt x="2062" y="1884"/>
                  </a:lnTo>
                  <a:lnTo>
                    <a:pt x="1884" y="2102"/>
                  </a:lnTo>
                  <a:lnTo>
                    <a:pt x="1705" y="2340"/>
                  </a:lnTo>
                  <a:lnTo>
                    <a:pt x="1527" y="2578"/>
                  </a:lnTo>
                  <a:lnTo>
                    <a:pt x="1368" y="2855"/>
                  </a:lnTo>
                  <a:lnTo>
                    <a:pt x="1230" y="3133"/>
                  </a:lnTo>
                  <a:lnTo>
                    <a:pt x="1071" y="3430"/>
                  </a:lnTo>
                  <a:lnTo>
                    <a:pt x="932" y="3767"/>
                  </a:lnTo>
                  <a:lnTo>
                    <a:pt x="813" y="4105"/>
                  </a:lnTo>
                  <a:lnTo>
                    <a:pt x="694" y="4461"/>
                  </a:lnTo>
                  <a:lnTo>
                    <a:pt x="595" y="4838"/>
                  </a:lnTo>
                  <a:lnTo>
                    <a:pt x="496" y="5235"/>
                  </a:lnTo>
                  <a:lnTo>
                    <a:pt x="397" y="5631"/>
                  </a:lnTo>
                  <a:lnTo>
                    <a:pt x="317" y="6068"/>
                  </a:lnTo>
                  <a:lnTo>
                    <a:pt x="238" y="6543"/>
                  </a:lnTo>
                  <a:lnTo>
                    <a:pt x="179" y="7019"/>
                  </a:lnTo>
                  <a:lnTo>
                    <a:pt x="79" y="8031"/>
                  </a:lnTo>
                  <a:lnTo>
                    <a:pt x="20" y="9141"/>
                  </a:lnTo>
                  <a:lnTo>
                    <a:pt x="0" y="10370"/>
                  </a:lnTo>
                  <a:lnTo>
                    <a:pt x="20" y="11620"/>
                  </a:lnTo>
                  <a:lnTo>
                    <a:pt x="79" y="12849"/>
                  </a:lnTo>
                  <a:lnTo>
                    <a:pt x="179" y="14059"/>
                  </a:lnTo>
                  <a:lnTo>
                    <a:pt x="317" y="15268"/>
                  </a:lnTo>
                  <a:lnTo>
                    <a:pt x="496" y="16438"/>
                  </a:lnTo>
                  <a:lnTo>
                    <a:pt x="694" y="17588"/>
                  </a:lnTo>
                  <a:lnTo>
                    <a:pt x="932" y="18718"/>
                  </a:lnTo>
                  <a:lnTo>
                    <a:pt x="1230" y="19829"/>
                  </a:lnTo>
                  <a:lnTo>
                    <a:pt x="1527" y="20899"/>
                  </a:lnTo>
                  <a:lnTo>
                    <a:pt x="1884" y="21950"/>
                  </a:lnTo>
                  <a:lnTo>
                    <a:pt x="2241" y="22962"/>
                  </a:lnTo>
                  <a:lnTo>
                    <a:pt x="2657" y="23953"/>
                  </a:lnTo>
                  <a:lnTo>
                    <a:pt x="3093" y="24905"/>
                  </a:lnTo>
                  <a:lnTo>
                    <a:pt x="3549" y="25837"/>
                  </a:lnTo>
                  <a:lnTo>
                    <a:pt x="4045" y="26709"/>
                  </a:lnTo>
                  <a:lnTo>
                    <a:pt x="4561" y="27562"/>
                  </a:lnTo>
                  <a:lnTo>
                    <a:pt x="5096" y="28355"/>
                  </a:lnTo>
                  <a:lnTo>
                    <a:pt x="5651" y="29128"/>
                  </a:lnTo>
                  <a:lnTo>
                    <a:pt x="6246" y="29842"/>
                  </a:lnTo>
                  <a:lnTo>
                    <a:pt x="6861" y="30516"/>
                  </a:lnTo>
                  <a:lnTo>
                    <a:pt x="7476" y="31151"/>
                  </a:lnTo>
                  <a:lnTo>
                    <a:pt x="7813" y="31448"/>
                  </a:lnTo>
                  <a:lnTo>
                    <a:pt x="8130" y="31746"/>
                  </a:lnTo>
                  <a:lnTo>
                    <a:pt x="8467" y="32023"/>
                  </a:lnTo>
                  <a:lnTo>
                    <a:pt x="8804" y="32281"/>
                  </a:lnTo>
                  <a:lnTo>
                    <a:pt x="9141" y="32539"/>
                  </a:lnTo>
                  <a:lnTo>
                    <a:pt x="9498" y="32777"/>
                  </a:lnTo>
                  <a:lnTo>
                    <a:pt x="9855" y="32995"/>
                  </a:lnTo>
                  <a:lnTo>
                    <a:pt x="10192" y="33213"/>
                  </a:lnTo>
                  <a:lnTo>
                    <a:pt x="10569" y="33411"/>
                  </a:lnTo>
                  <a:lnTo>
                    <a:pt x="10926" y="33590"/>
                  </a:lnTo>
                  <a:lnTo>
                    <a:pt x="11283" y="33748"/>
                  </a:lnTo>
                  <a:lnTo>
                    <a:pt x="11659" y="33907"/>
                  </a:lnTo>
                  <a:lnTo>
                    <a:pt x="12036" y="34066"/>
                  </a:lnTo>
                  <a:lnTo>
                    <a:pt x="12413" y="34185"/>
                  </a:lnTo>
                  <a:lnTo>
                    <a:pt x="12790" y="34304"/>
                  </a:lnTo>
                  <a:lnTo>
                    <a:pt x="13186" y="34403"/>
                  </a:lnTo>
                  <a:lnTo>
                    <a:pt x="13563" y="34482"/>
                  </a:lnTo>
                  <a:lnTo>
                    <a:pt x="13960" y="34561"/>
                  </a:lnTo>
                  <a:lnTo>
                    <a:pt x="14356" y="34601"/>
                  </a:lnTo>
                  <a:lnTo>
                    <a:pt x="14753" y="34641"/>
                  </a:lnTo>
                  <a:lnTo>
                    <a:pt x="15149" y="34680"/>
                  </a:lnTo>
                  <a:lnTo>
                    <a:pt x="15546" y="34680"/>
                  </a:lnTo>
                  <a:lnTo>
                    <a:pt x="15546" y="397"/>
                  </a:lnTo>
                  <a:lnTo>
                    <a:pt x="14753" y="377"/>
                  </a:lnTo>
                  <a:lnTo>
                    <a:pt x="13960" y="357"/>
                  </a:lnTo>
                  <a:lnTo>
                    <a:pt x="12413" y="278"/>
                  </a:lnTo>
                  <a:lnTo>
                    <a:pt x="10926" y="159"/>
                  </a:lnTo>
                  <a:lnTo>
                    <a:pt x="9498" y="59"/>
                  </a:lnTo>
                  <a:lnTo>
                    <a:pt x="8804" y="20"/>
                  </a:lnTo>
                  <a:lnTo>
                    <a:pt x="8130" y="0"/>
                  </a:lnTo>
                  <a:close/>
                </a:path>
              </a:pathLst>
            </a:custGeom>
            <a:solidFill>
              <a:srgbClr val="3D3D3D">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40"/>
            <p:cNvSpPr/>
            <p:nvPr/>
          </p:nvSpPr>
          <p:spPr>
            <a:xfrm>
              <a:off x="1663575" y="539500"/>
              <a:ext cx="388650" cy="867025"/>
            </a:xfrm>
            <a:custGeom>
              <a:avLst/>
              <a:gdLst/>
              <a:ahLst/>
              <a:cxnLst/>
              <a:rect l="l" t="t" r="r" b="b"/>
              <a:pathLst>
                <a:path w="15546" h="34681" fill="none" extrusionOk="0">
                  <a:moveTo>
                    <a:pt x="15546" y="34680"/>
                  </a:moveTo>
                  <a:lnTo>
                    <a:pt x="15546" y="34680"/>
                  </a:lnTo>
                  <a:lnTo>
                    <a:pt x="15149" y="34680"/>
                  </a:lnTo>
                  <a:lnTo>
                    <a:pt x="14753" y="34641"/>
                  </a:lnTo>
                  <a:lnTo>
                    <a:pt x="14356" y="34601"/>
                  </a:lnTo>
                  <a:lnTo>
                    <a:pt x="13960" y="34561"/>
                  </a:lnTo>
                  <a:lnTo>
                    <a:pt x="13563" y="34482"/>
                  </a:lnTo>
                  <a:lnTo>
                    <a:pt x="13186" y="34403"/>
                  </a:lnTo>
                  <a:lnTo>
                    <a:pt x="12790" y="34304"/>
                  </a:lnTo>
                  <a:lnTo>
                    <a:pt x="12413" y="34185"/>
                  </a:lnTo>
                  <a:lnTo>
                    <a:pt x="12036" y="34066"/>
                  </a:lnTo>
                  <a:lnTo>
                    <a:pt x="11659" y="33907"/>
                  </a:lnTo>
                  <a:lnTo>
                    <a:pt x="11283" y="33748"/>
                  </a:lnTo>
                  <a:lnTo>
                    <a:pt x="10926" y="33590"/>
                  </a:lnTo>
                  <a:lnTo>
                    <a:pt x="10569" y="33411"/>
                  </a:lnTo>
                  <a:lnTo>
                    <a:pt x="10192" y="33213"/>
                  </a:lnTo>
                  <a:lnTo>
                    <a:pt x="9855" y="32995"/>
                  </a:lnTo>
                  <a:lnTo>
                    <a:pt x="9498" y="32777"/>
                  </a:lnTo>
                  <a:lnTo>
                    <a:pt x="9141" y="32539"/>
                  </a:lnTo>
                  <a:lnTo>
                    <a:pt x="8804" y="32281"/>
                  </a:lnTo>
                  <a:lnTo>
                    <a:pt x="8467" y="32023"/>
                  </a:lnTo>
                  <a:lnTo>
                    <a:pt x="8130" y="31746"/>
                  </a:lnTo>
                  <a:lnTo>
                    <a:pt x="7813" y="31448"/>
                  </a:lnTo>
                  <a:lnTo>
                    <a:pt x="7476" y="31151"/>
                  </a:lnTo>
                  <a:lnTo>
                    <a:pt x="6861" y="30516"/>
                  </a:lnTo>
                  <a:lnTo>
                    <a:pt x="6246" y="29842"/>
                  </a:lnTo>
                  <a:lnTo>
                    <a:pt x="5651" y="29128"/>
                  </a:lnTo>
                  <a:lnTo>
                    <a:pt x="5096" y="28355"/>
                  </a:lnTo>
                  <a:lnTo>
                    <a:pt x="4561" y="27562"/>
                  </a:lnTo>
                  <a:lnTo>
                    <a:pt x="4045" y="26709"/>
                  </a:lnTo>
                  <a:lnTo>
                    <a:pt x="3549" y="25837"/>
                  </a:lnTo>
                  <a:lnTo>
                    <a:pt x="3093" y="24905"/>
                  </a:lnTo>
                  <a:lnTo>
                    <a:pt x="2657" y="23953"/>
                  </a:lnTo>
                  <a:lnTo>
                    <a:pt x="2241" y="22962"/>
                  </a:lnTo>
                  <a:lnTo>
                    <a:pt x="1884" y="21950"/>
                  </a:lnTo>
                  <a:lnTo>
                    <a:pt x="1527" y="20899"/>
                  </a:lnTo>
                  <a:lnTo>
                    <a:pt x="1230" y="19829"/>
                  </a:lnTo>
                  <a:lnTo>
                    <a:pt x="932" y="18718"/>
                  </a:lnTo>
                  <a:lnTo>
                    <a:pt x="694" y="17588"/>
                  </a:lnTo>
                  <a:lnTo>
                    <a:pt x="496" y="16438"/>
                  </a:lnTo>
                  <a:lnTo>
                    <a:pt x="317" y="15268"/>
                  </a:lnTo>
                  <a:lnTo>
                    <a:pt x="179" y="14059"/>
                  </a:lnTo>
                  <a:lnTo>
                    <a:pt x="79" y="12849"/>
                  </a:lnTo>
                  <a:lnTo>
                    <a:pt x="20" y="11620"/>
                  </a:lnTo>
                  <a:lnTo>
                    <a:pt x="0" y="10370"/>
                  </a:lnTo>
                  <a:lnTo>
                    <a:pt x="0" y="10370"/>
                  </a:lnTo>
                  <a:lnTo>
                    <a:pt x="20" y="9141"/>
                  </a:lnTo>
                  <a:lnTo>
                    <a:pt x="79" y="8031"/>
                  </a:lnTo>
                  <a:lnTo>
                    <a:pt x="179" y="7019"/>
                  </a:lnTo>
                  <a:lnTo>
                    <a:pt x="238" y="6543"/>
                  </a:lnTo>
                  <a:lnTo>
                    <a:pt x="317" y="6068"/>
                  </a:lnTo>
                  <a:lnTo>
                    <a:pt x="397" y="5631"/>
                  </a:lnTo>
                  <a:lnTo>
                    <a:pt x="496" y="5235"/>
                  </a:lnTo>
                  <a:lnTo>
                    <a:pt x="595" y="4838"/>
                  </a:lnTo>
                  <a:lnTo>
                    <a:pt x="694" y="4461"/>
                  </a:lnTo>
                  <a:lnTo>
                    <a:pt x="813" y="4105"/>
                  </a:lnTo>
                  <a:lnTo>
                    <a:pt x="932" y="3767"/>
                  </a:lnTo>
                  <a:lnTo>
                    <a:pt x="1071" y="3430"/>
                  </a:lnTo>
                  <a:lnTo>
                    <a:pt x="1230" y="3133"/>
                  </a:lnTo>
                  <a:lnTo>
                    <a:pt x="1368" y="2855"/>
                  </a:lnTo>
                  <a:lnTo>
                    <a:pt x="1527" y="2578"/>
                  </a:lnTo>
                  <a:lnTo>
                    <a:pt x="1705" y="2340"/>
                  </a:lnTo>
                  <a:lnTo>
                    <a:pt x="1884" y="2102"/>
                  </a:lnTo>
                  <a:lnTo>
                    <a:pt x="2062" y="1884"/>
                  </a:lnTo>
                  <a:lnTo>
                    <a:pt x="2241" y="1666"/>
                  </a:lnTo>
                  <a:lnTo>
                    <a:pt x="2439" y="1487"/>
                  </a:lnTo>
                  <a:lnTo>
                    <a:pt x="2657" y="1309"/>
                  </a:lnTo>
                  <a:lnTo>
                    <a:pt x="2875" y="1150"/>
                  </a:lnTo>
                  <a:lnTo>
                    <a:pt x="3093" y="991"/>
                  </a:lnTo>
                  <a:lnTo>
                    <a:pt x="3312" y="853"/>
                  </a:lnTo>
                  <a:lnTo>
                    <a:pt x="3549" y="734"/>
                  </a:lnTo>
                  <a:lnTo>
                    <a:pt x="3787" y="615"/>
                  </a:lnTo>
                  <a:lnTo>
                    <a:pt x="4045" y="516"/>
                  </a:lnTo>
                  <a:lnTo>
                    <a:pt x="4283" y="416"/>
                  </a:lnTo>
                  <a:lnTo>
                    <a:pt x="4561" y="337"/>
                  </a:lnTo>
                  <a:lnTo>
                    <a:pt x="5096" y="198"/>
                  </a:lnTo>
                  <a:lnTo>
                    <a:pt x="5651" y="119"/>
                  </a:lnTo>
                  <a:lnTo>
                    <a:pt x="6246" y="40"/>
                  </a:lnTo>
                  <a:lnTo>
                    <a:pt x="6861" y="0"/>
                  </a:lnTo>
                  <a:lnTo>
                    <a:pt x="7476" y="0"/>
                  </a:lnTo>
                  <a:lnTo>
                    <a:pt x="8130" y="0"/>
                  </a:lnTo>
                  <a:lnTo>
                    <a:pt x="8804" y="20"/>
                  </a:lnTo>
                  <a:lnTo>
                    <a:pt x="9498" y="59"/>
                  </a:lnTo>
                  <a:lnTo>
                    <a:pt x="10926" y="159"/>
                  </a:lnTo>
                  <a:lnTo>
                    <a:pt x="12413" y="278"/>
                  </a:lnTo>
                  <a:lnTo>
                    <a:pt x="13960" y="357"/>
                  </a:lnTo>
                  <a:lnTo>
                    <a:pt x="14753" y="377"/>
                  </a:lnTo>
                  <a:lnTo>
                    <a:pt x="15546" y="397"/>
                  </a:lnTo>
                  <a:lnTo>
                    <a:pt x="15546" y="3468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40"/>
            <p:cNvSpPr/>
            <p:nvPr/>
          </p:nvSpPr>
          <p:spPr>
            <a:xfrm>
              <a:off x="1769650" y="825025"/>
              <a:ext cx="216150" cy="79825"/>
            </a:xfrm>
            <a:custGeom>
              <a:avLst/>
              <a:gdLst/>
              <a:ahLst/>
              <a:cxnLst/>
              <a:rect l="l" t="t" r="r" b="b"/>
              <a:pathLst>
                <a:path w="8646" h="3193" extrusionOk="0">
                  <a:moveTo>
                    <a:pt x="4323" y="0"/>
                  </a:moveTo>
                  <a:lnTo>
                    <a:pt x="3887" y="20"/>
                  </a:lnTo>
                  <a:lnTo>
                    <a:pt x="3451" y="80"/>
                  </a:lnTo>
                  <a:lnTo>
                    <a:pt x="3034" y="139"/>
                  </a:lnTo>
                  <a:lnTo>
                    <a:pt x="2638" y="258"/>
                  </a:lnTo>
                  <a:lnTo>
                    <a:pt x="2261" y="377"/>
                  </a:lnTo>
                  <a:lnTo>
                    <a:pt x="1904" y="536"/>
                  </a:lnTo>
                  <a:lnTo>
                    <a:pt x="1587" y="694"/>
                  </a:lnTo>
                  <a:lnTo>
                    <a:pt x="1270" y="873"/>
                  </a:lnTo>
                  <a:lnTo>
                    <a:pt x="992" y="1051"/>
                  </a:lnTo>
                  <a:lnTo>
                    <a:pt x="754" y="1250"/>
                  </a:lnTo>
                  <a:lnTo>
                    <a:pt x="536" y="1448"/>
                  </a:lnTo>
                  <a:lnTo>
                    <a:pt x="338" y="1646"/>
                  </a:lnTo>
                  <a:lnTo>
                    <a:pt x="199" y="1844"/>
                  </a:lnTo>
                  <a:lnTo>
                    <a:pt x="100" y="2043"/>
                  </a:lnTo>
                  <a:lnTo>
                    <a:pt x="20" y="2221"/>
                  </a:lnTo>
                  <a:lnTo>
                    <a:pt x="0" y="2400"/>
                  </a:lnTo>
                  <a:lnTo>
                    <a:pt x="20" y="2519"/>
                  </a:lnTo>
                  <a:lnTo>
                    <a:pt x="60" y="2638"/>
                  </a:lnTo>
                  <a:lnTo>
                    <a:pt x="139" y="2737"/>
                  </a:lnTo>
                  <a:lnTo>
                    <a:pt x="258" y="2836"/>
                  </a:lnTo>
                  <a:lnTo>
                    <a:pt x="377" y="2915"/>
                  </a:lnTo>
                  <a:lnTo>
                    <a:pt x="536" y="2975"/>
                  </a:lnTo>
                  <a:lnTo>
                    <a:pt x="714" y="3034"/>
                  </a:lnTo>
                  <a:lnTo>
                    <a:pt x="932" y="3074"/>
                  </a:lnTo>
                  <a:lnTo>
                    <a:pt x="1389" y="3133"/>
                  </a:lnTo>
                  <a:lnTo>
                    <a:pt x="1944" y="3173"/>
                  </a:lnTo>
                  <a:lnTo>
                    <a:pt x="2558" y="3193"/>
                  </a:lnTo>
                  <a:lnTo>
                    <a:pt x="6088" y="3193"/>
                  </a:lnTo>
                  <a:lnTo>
                    <a:pt x="6703" y="3173"/>
                  </a:lnTo>
                  <a:lnTo>
                    <a:pt x="7258" y="3133"/>
                  </a:lnTo>
                  <a:lnTo>
                    <a:pt x="7734" y="3074"/>
                  </a:lnTo>
                  <a:lnTo>
                    <a:pt x="7932" y="3034"/>
                  </a:lnTo>
                  <a:lnTo>
                    <a:pt x="8110" y="2975"/>
                  </a:lnTo>
                  <a:lnTo>
                    <a:pt x="8269" y="2915"/>
                  </a:lnTo>
                  <a:lnTo>
                    <a:pt x="8408" y="2836"/>
                  </a:lnTo>
                  <a:lnTo>
                    <a:pt x="8507" y="2737"/>
                  </a:lnTo>
                  <a:lnTo>
                    <a:pt x="8586" y="2638"/>
                  </a:lnTo>
                  <a:lnTo>
                    <a:pt x="8626" y="2519"/>
                  </a:lnTo>
                  <a:lnTo>
                    <a:pt x="8646" y="2400"/>
                  </a:lnTo>
                  <a:lnTo>
                    <a:pt x="8626" y="2221"/>
                  </a:lnTo>
                  <a:lnTo>
                    <a:pt x="8566" y="2043"/>
                  </a:lnTo>
                  <a:lnTo>
                    <a:pt x="8447" y="1844"/>
                  </a:lnTo>
                  <a:lnTo>
                    <a:pt x="8309" y="1646"/>
                  </a:lnTo>
                  <a:lnTo>
                    <a:pt x="8130" y="1448"/>
                  </a:lnTo>
                  <a:lnTo>
                    <a:pt x="7912" y="1250"/>
                  </a:lnTo>
                  <a:lnTo>
                    <a:pt x="7654" y="1051"/>
                  </a:lnTo>
                  <a:lnTo>
                    <a:pt x="7377" y="873"/>
                  </a:lnTo>
                  <a:lnTo>
                    <a:pt x="7079" y="694"/>
                  </a:lnTo>
                  <a:lnTo>
                    <a:pt x="6742" y="536"/>
                  </a:lnTo>
                  <a:lnTo>
                    <a:pt x="6385" y="377"/>
                  </a:lnTo>
                  <a:lnTo>
                    <a:pt x="6009" y="258"/>
                  </a:lnTo>
                  <a:lnTo>
                    <a:pt x="5612" y="139"/>
                  </a:lnTo>
                  <a:lnTo>
                    <a:pt x="5196" y="80"/>
                  </a:lnTo>
                  <a:lnTo>
                    <a:pt x="4759" y="20"/>
                  </a:lnTo>
                  <a:lnTo>
                    <a:pt x="4323" y="0"/>
                  </a:lnTo>
                  <a:close/>
                </a:path>
              </a:pathLst>
            </a:custGeom>
            <a:solidFill>
              <a:srgbClr val="ED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40"/>
            <p:cNvSpPr/>
            <p:nvPr/>
          </p:nvSpPr>
          <p:spPr>
            <a:xfrm>
              <a:off x="1769650" y="825025"/>
              <a:ext cx="216150" cy="79825"/>
            </a:xfrm>
            <a:custGeom>
              <a:avLst/>
              <a:gdLst/>
              <a:ahLst/>
              <a:cxnLst/>
              <a:rect l="l" t="t" r="r" b="b"/>
              <a:pathLst>
                <a:path w="8646" h="3193" fill="none" extrusionOk="0">
                  <a:moveTo>
                    <a:pt x="4323" y="0"/>
                  </a:moveTo>
                  <a:lnTo>
                    <a:pt x="4323" y="0"/>
                  </a:lnTo>
                  <a:lnTo>
                    <a:pt x="3887" y="20"/>
                  </a:lnTo>
                  <a:lnTo>
                    <a:pt x="3451" y="80"/>
                  </a:lnTo>
                  <a:lnTo>
                    <a:pt x="3034" y="139"/>
                  </a:lnTo>
                  <a:lnTo>
                    <a:pt x="2638" y="258"/>
                  </a:lnTo>
                  <a:lnTo>
                    <a:pt x="2261" y="377"/>
                  </a:lnTo>
                  <a:lnTo>
                    <a:pt x="1904" y="536"/>
                  </a:lnTo>
                  <a:lnTo>
                    <a:pt x="1587" y="694"/>
                  </a:lnTo>
                  <a:lnTo>
                    <a:pt x="1270" y="873"/>
                  </a:lnTo>
                  <a:lnTo>
                    <a:pt x="992" y="1051"/>
                  </a:lnTo>
                  <a:lnTo>
                    <a:pt x="754" y="1250"/>
                  </a:lnTo>
                  <a:lnTo>
                    <a:pt x="536" y="1448"/>
                  </a:lnTo>
                  <a:lnTo>
                    <a:pt x="338" y="1646"/>
                  </a:lnTo>
                  <a:lnTo>
                    <a:pt x="199" y="1844"/>
                  </a:lnTo>
                  <a:lnTo>
                    <a:pt x="100" y="2043"/>
                  </a:lnTo>
                  <a:lnTo>
                    <a:pt x="20" y="2221"/>
                  </a:lnTo>
                  <a:lnTo>
                    <a:pt x="0" y="2400"/>
                  </a:lnTo>
                  <a:lnTo>
                    <a:pt x="0" y="2400"/>
                  </a:lnTo>
                  <a:lnTo>
                    <a:pt x="20" y="2519"/>
                  </a:lnTo>
                  <a:lnTo>
                    <a:pt x="60" y="2638"/>
                  </a:lnTo>
                  <a:lnTo>
                    <a:pt x="139" y="2737"/>
                  </a:lnTo>
                  <a:lnTo>
                    <a:pt x="258" y="2836"/>
                  </a:lnTo>
                  <a:lnTo>
                    <a:pt x="377" y="2915"/>
                  </a:lnTo>
                  <a:lnTo>
                    <a:pt x="536" y="2975"/>
                  </a:lnTo>
                  <a:lnTo>
                    <a:pt x="714" y="3034"/>
                  </a:lnTo>
                  <a:lnTo>
                    <a:pt x="932" y="3074"/>
                  </a:lnTo>
                  <a:lnTo>
                    <a:pt x="1389" y="3133"/>
                  </a:lnTo>
                  <a:lnTo>
                    <a:pt x="1944" y="3173"/>
                  </a:lnTo>
                  <a:lnTo>
                    <a:pt x="2558" y="3193"/>
                  </a:lnTo>
                  <a:lnTo>
                    <a:pt x="3233" y="3193"/>
                  </a:lnTo>
                  <a:lnTo>
                    <a:pt x="3233" y="3193"/>
                  </a:lnTo>
                  <a:lnTo>
                    <a:pt x="4323" y="3193"/>
                  </a:lnTo>
                  <a:lnTo>
                    <a:pt x="4323" y="3193"/>
                  </a:lnTo>
                  <a:lnTo>
                    <a:pt x="5434" y="3193"/>
                  </a:lnTo>
                  <a:lnTo>
                    <a:pt x="5434" y="3193"/>
                  </a:lnTo>
                  <a:lnTo>
                    <a:pt x="6088" y="3193"/>
                  </a:lnTo>
                  <a:lnTo>
                    <a:pt x="6703" y="3173"/>
                  </a:lnTo>
                  <a:lnTo>
                    <a:pt x="7258" y="3133"/>
                  </a:lnTo>
                  <a:lnTo>
                    <a:pt x="7734" y="3074"/>
                  </a:lnTo>
                  <a:lnTo>
                    <a:pt x="7932" y="3034"/>
                  </a:lnTo>
                  <a:lnTo>
                    <a:pt x="8110" y="2975"/>
                  </a:lnTo>
                  <a:lnTo>
                    <a:pt x="8269" y="2915"/>
                  </a:lnTo>
                  <a:lnTo>
                    <a:pt x="8408" y="2836"/>
                  </a:lnTo>
                  <a:lnTo>
                    <a:pt x="8507" y="2737"/>
                  </a:lnTo>
                  <a:lnTo>
                    <a:pt x="8586" y="2638"/>
                  </a:lnTo>
                  <a:lnTo>
                    <a:pt x="8626" y="2519"/>
                  </a:lnTo>
                  <a:lnTo>
                    <a:pt x="8646" y="2400"/>
                  </a:lnTo>
                  <a:lnTo>
                    <a:pt x="8646" y="2400"/>
                  </a:lnTo>
                  <a:lnTo>
                    <a:pt x="8626" y="2221"/>
                  </a:lnTo>
                  <a:lnTo>
                    <a:pt x="8566" y="2043"/>
                  </a:lnTo>
                  <a:lnTo>
                    <a:pt x="8447" y="1844"/>
                  </a:lnTo>
                  <a:lnTo>
                    <a:pt x="8309" y="1646"/>
                  </a:lnTo>
                  <a:lnTo>
                    <a:pt x="8130" y="1448"/>
                  </a:lnTo>
                  <a:lnTo>
                    <a:pt x="7912" y="1250"/>
                  </a:lnTo>
                  <a:lnTo>
                    <a:pt x="7654" y="1051"/>
                  </a:lnTo>
                  <a:lnTo>
                    <a:pt x="7377" y="873"/>
                  </a:lnTo>
                  <a:lnTo>
                    <a:pt x="7079" y="694"/>
                  </a:lnTo>
                  <a:lnTo>
                    <a:pt x="6742" y="536"/>
                  </a:lnTo>
                  <a:lnTo>
                    <a:pt x="6385" y="377"/>
                  </a:lnTo>
                  <a:lnTo>
                    <a:pt x="6009" y="258"/>
                  </a:lnTo>
                  <a:lnTo>
                    <a:pt x="5612" y="139"/>
                  </a:lnTo>
                  <a:lnTo>
                    <a:pt x="5196" y="80"/>
                  </a:lnTo>
                  <a:lnTo>
                    <a:pt x="4759" y="20"/>
                  </a:lnTo>
                  <a:lnTo>
                    <a:pt x="432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40"/>
            <p:cNvSpPr/>
            <p:nvPr/>
          </p:nvSpPr>
          <p:spPr>
            <a:xfrm>
              <a:off x="2118625" y="825025"/>
              <a:ext cx="216175" cy="79825"/>
            </a:xfrm>
            <a:custGeom>
              <a:avLst/>
              <a:gdLst/>
              <a:ahLst/>
              <a:cxnLst/>
              <a:rect l="l" t="t" r="r" b="b"/>
              <a:pathLst>
                <a:path w="8647" h="3193" extrusionOk="0">
                  <a:moveTo>
                    <a:pt x="4324" y="0"/>
                  </a:moveTo>
                  <a:lnTo>
                    <a:pt x="3887" y="20"/>
                  </a:lnTo>
                  <a:lnTo>
                    <a:pt x="3451" y="80"/>
                  </a:lnTo>
                  <a:lnTo>
                    <a:pt x="3035" y="139"/>
                  </a:lnTo>
                  <a:lnTo>
                    <a:pt x="2638" y="258"/>
                  </a:lnTo>
                  <a:lnTo>
                    <a:pt x="2261" y="377"/>
                  </a:lnTo>
                  <a:lnTo>
                    <a:pt x="1904" y="536"/>
                  </a:lnTo>
                  <a:lnTo>
                    <a:pt x="1567" y="694"/>
                  </a:lnTo>
                  <a:lnTo>
                    <a:pt x="1270" y="873"/>
                  </a:lnTo>
                  <a:lnTo>
                    <a:pt x="992" y="1051"/>
                  </a:lnTo>
                  <a:lnTo>
                    <a:pt x="735" y="1250"/>
                  </a:lnTo>
                  <a:lnTo>
                    <a:pt x="516" y="1448"/>
                  </a:lnTo>
                  <a:lnTo>
                    <a:pt x="338" y="1646"/>
                  </a:lnTo>
                  <a:lnTo>
                    <a:pt x="199" y="1844"/>
                  </a:lnTo>
                  <a:lnTo>
                    <a:pt x="80" y="2043"/>
                  </a:lnTo>
                  <a:lnTo>
                    <a:pt x="21" y="2221"/>
                  </a:lnTo>
                  <a:lnTo>
                    <a:pt x="1" y="2400"/>
                  </a:lnTo>
                  <a:lnTo>
                    <a:pt x="21" y="2558"/>
                  </a:lnTo>
                  <a:lnTo>
                    <a:pt x="80" y="2677"/>
                  </a:lnTo>
                  <a:lnTo>
                    <a:pt x="199" y="2796"/>
                  </a:lnTo>
                  <a:lnTo>
                    <a:pt x="338" y="2895"/>
                  </a:lnTo>
                  <a:lnTo>
                    <a:pt x="516" y="2975"/>
                  </a:lnTo>
                  <a:lnTo>
                    <a:pt x="735" y="3034"/>
                  </a:lnTo>
                  <a:lnTo>
                    <a:pt x="992" y="3094"/>
                  </a:lnTo>
                  <a:lnTo>
                    <a:pt x="1270" y="3133"/>
                  </a:lnTo>
                  <a:lnTo>
                    <a:pt x="1904" y="3173"/>
                  </a:lnTo>
                  <a:lnTo>
                    <a:pt x="2638" y="3193"/>
                  </a:lnTo>
                  <a:lnTo>
                    <a:pt x="6009" y="3193"/>
                  </a:lnTo>
                  <a:lnTo>
                    <a:pt x="6743" y="3173"/>
                  </a:lnTo>
                  <a:lnTo>
                    <a:pt x="7377" y="3133"/>
                  </a:lnTo>
                  <a:lnTo>
                    <a:pt x="7655" y="3094"/>
                  </a:lnTo>
                  <a:lnTo>
                    <a:pt x="7912" y="3034"/>
                  </a:lnTo>
                  <a:lnTo>
                    <a:pt x="8111" y="2975"/>
                  </a:lnTo>
                  <a:lnTo>
                    <a:pt x="8309" y="2895"/>
                  </a:lnTo>
                  <a:lnTo>
                    <a:pt x="8448" y="2796"/>
                  </a:lnTo>
                  <a:lnTo>
                    <a:pt x="8547" y="2677"/>
                  </a:lnTo>
                  <a:lnTo>
                    <a:pt x="8626" y="2558"/>
                  </a:lnTo>
                  <a:lnTo>
                    <a:pt x="8646" y="2400"/>
                  </a:lnTo>
                  <a:lnTo>
                    <a:pt x="8626" y="2221"/>
                  </a:lnTo>
                  <a:lnTo>
                    <a:pt x="8547" y="2043"/>
                  </a:lnTo>
                  <a:lnTo>
                    <a:pt x="8448" y="1844"/>
                  </a:lnTo>
                  <a:lnTo>
                    <a:pt x="8309" y="1646"/>
                  </a:lnTo>
                  <a:lnTo>
                    <a:pt x="8111" y="1448"/>
                  </a:lnTo>
                  <a:lnTo>
                    <a:pt x="7912" y="1250"/>
                  </a:lnTo>
                  <a:lnTo>
                    <a:pt x="7655" y="1051"/>
                  </a:lnTo>
                  <a:lnTo>
                    <a:pt x="7377" y="873"/>
                  </a:lnTo>
                  <a:lnTo>
                    <a:pt x="7060" y="694"/>
                  </a:lnTo>
                  <a:lnTo>
                    <a:pt x="6743" y="536"/>
                  </a:lnTo>
                  <a:lnTo>
                    <a:pt x="6386" y="377"/>
                  </a:lnTo>
                  <a:lnTo>
                    <a:pt x="6009" y="258"/>
                  </a:lnTo>
                  <a:lnTo>
                    <a:pt x="5612" y="139"/>
                  </a:lnTo>
                  <a:lnTo>
                    <a:pt x="5196" y="80"/>
                  </a:lnTo>
                  <a:lnTo>
                    <a:pt x="4760" y="20"/>
                  </a:lnTo>
                  <a:lnTo>
                    <a:pt x="43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40"/>
            <p:cNvSpPr/>
            <p:nvPr/>
          </p:nvSpPr>
          <p:spPr>
            <a:xfrm>
              <a:off x="1880200" y="1041650"/>
              <a:ext cx="344050" cy="137825"/>
            </a:xfrm>
            <a:custGeom>
              <a:avLst/>
              <a:gdLst/>
              <a:ahLst/>
              <a:cxnLst/>
              <a:rect l="l" t="t" r="r" b="b"/>
              <a:pathLst>
                <a:path w="13762" h="5513" extrusionOk="0">
                  <a:moveTo>
                    <a:pt x="6881" y="1"/>
                  </a:moveTo>
                  <a:lnTo>
                    <a:pt x="6524" y="20"/>
                  </a:lnTo>
                  <a:lnTo>
                    <a:pt x="6187" y="40"/>
                  </a:lnTo>
                  <a:lnTo>
                    <a:pt x="5830" y="80"/>
                  </a:lnTo>
                  <a:lnTo>
                    <a:pt x="5493" y="159"/>
                  </a:lnTo>
                  <a:lnTo>
                    <a:pt x="5156" y="238"/>
                  </a:lnTo>
                  <a:lnTo>
                    <a:pt x="4838" y="338"/>
                  </a:lnTo>
                  <a:lnTo>
                    <a:pt x="4521" y="437"/>
                  </a:lnTo>
                  <a:lnTo>
                    <a:pt x="4204" y="556"/>
                  </a:lnTo>
                  <a:lnTo>
                    <a:pt x="3907" y="695"/>
                  </a:lnTo>
                  <a:lnTo>
                    <a:pt x="3609" y="833"/>
                  </a:lnTo>
                  <a:lnTo>
                    <a:pt x="3312" y="992"/>
                  </a:lnTo>
                  <a:lnTo>
                    <a:pt x="3034" y="1170"/>
                  </a:lnTo>
                  <a:lnTo>
                    <a:pt x="2499" y="1527"/>
                  </a:lnTo>
                  <a:lnTo>
                    <a:pt x="2023" y="1904"/>
                  </a:lnTo>
                  <a:lnTo>
                    <a:pt x="1567" y="2301"/>
                  </a:lnTo>
                  <a:lnTo>
                    <a:pt x="1170" y="2717"/>
                  </a:lnTo>
                  <a:lnTo>
                    <a:pt x="833" y="3114"/>
                  </a:lnTo>
                  <a:lnTo>
                    <a:pt x="536" y="3530"/>
                  </a:lnTo>
                  <a:lnTo>
                    <a:pt x="318" y="3927"/>
                  </a:lnTo>
                  <a:lnTo>
                    <a:pt x="139" y="4284"/>
                  </a:lnTo>
                  <a:lnTo>
                    <a:pt x="80" y="4462"/>
                  </a:lnTo>
                  <a:lnTo>
                    <a:pt x="40" y="4640"/>
                  </a:lnTo>
                  <a:lnTo>
                    <a:pt x="20" y="4779"/>
                  </a:lnTo>
                  <a:lnTo>
                    <a:pt x="0" y="4938"/>
                  </a:lnTo>
                  <a:lnTo>
                    <a:pt x="20" y="5077"/>
                  </a:lnTo>
                  <a:lnTo>
                    <a:pt x="40" y="5176"/>
                  </a:lnTo>
                  <a:lnTo>
                    <a:pt x="80" y="5275"/>
                  </a:lnTo>
                  <a:lnTo>
                    <a:pt x="139" y="5354"/>
                  </a:lnTo>
                  <a:lnTo>
                    <a:pt x="218" y="5414"/>
                  </a:lnTo>
                  <a:lnTo>
                    <a:pt x="318" y="5453"/>
                  </a:lnTo>
                  <a:lnTo>
                    <a:pt x="417" y="5493"/>
                  </a:lnTo>
                  <a:lnTo>
                    <a:pt x="536" y="5513"/>
                  </a:lnTo>
                  <a:lnTo>
                    <a:pt x="833" y="5493"/>
                  </a:lnTo>
                  <a:lnTo>
                    <a:pt x="1170" y="5453"/>
                  </a:lnTo>
                  <a:lnTo>
                    <a:pt x="1567" y="5374"/>
                  </a:lnTo>
                  <a:lnTo>
                    <a:pt x="2023" y="5275"/>
                  </a:lnTo>
                  <a:lnTo>
                    <a:pt x="3034" y="5037"/>
                  </a:lnTo>
                  <a:lnTo>
                    <a:pt x="3609" y="4898"/>
                  </a:lnTo>
                  <a:lnTo>
                    <a:pt x="4204" y="4779"/>
                  </a:lnTo>
                  <a:lnTo>
                    <a:pt x="4838" y="4660"/>
                  </a:lnTo>
                  <a:lnTo>
                    <a:pt x="5493" y="4561"/>
                  </a:lnTo>
                  <a:lnTo>
                    <a:pt x="6187" y="4502"/>
                  </a:lnTo>
                  <a:lnTo>
                    <a:pt x="6881" y="4482"/>
                  </a:lnTo>
                  <a:lnTo>
                    <a:pt x="7575" y="4502"/>
                  </a:lnTo>
                  <a:lnTo>
                    <a:pt x="8269" y="4561"/>
                  </a:lnTo>
                  <a:lnTo>
                    <a:pt x="8923" y="4660"/>
                  </a:lnTo>
                  <a:lnTo>
                    <a:pt x="9558" y="4779"/>
                  </a:lnTo>
                  <a:lnTo>
                    <a:pt x="10153" y="4898"/>
                  </a:lnTo>
                  <a:lnTo>
                    <a:pt x="10728" y="5037"/>
                  </a:lnTo>
                  <a:lnTo>
                    <a:pt x="11739" y="5275"/>
                  </a:lnTo>
                  <a:lnTo>
                    <a:pt x="12195" y="5374"/>
                  </a:lnTo>
                  <a:lnTo>
                    <a:pt x="12591" y="5453"/>
                  </a:lnTo>
                  <a:lnTo>
                    <a:pt x="12929" y="5493"/>
                  </a:lnTo>
                  <a:lnTo>
                    <a:pt x="13226" y="5513"/>
                  </a:lnTo>
                  <a:lnTo>
                    <a:pt x="13345" y="5493"/>
                  </a:lnTo>
                  <a:lnTo>
                    <a:pt x="13444" y="5453"/>
                  </a:lnTo>
                  <a:lnTo>
                    <a:pt x="13543" y="5414"/>
                  </a:lnTo>
                  <a:lnTo>
                    <a:pt x="13623" y="5354"/>
                  </a:lnTo>
                  <a:lnTo>
                    <a:pt x="13682" y="5275"/>
                  </a:lnTo>
                  <a:lnTo>
                    <a:pt x="13722" y="5176"/>
                  </a:lnTo>
                  <a:lnTo>
                    <a:pt x="13742" y="5077"/>
                  </a:lnTo>
                  <a:lnTo>
                    <a:pt x="13761" y="4938"/>
                  </a:lnTo>
                  <a:lnTo>
                    <a:pt x="13742" y="4779"/>
                  </a:lnTo>
                  <a:lnTo>
                    <a:pt x="13722" y="4640"/>
                  </a:lnTo>
                  <a:lnTo>
                    <a:pt x="13682" y="4462"/>
                  </a:lnTo>
                  <a:lnTo>
                    <a:pt x="13623" y="4284"/>
                  </a:lnTo>
                  <a:lnTo>
                    <a:pt x="13444" y="3927"/>
                  </a:lnTo>
                  <a:lnTo>
                    <a:pt x="13226" y="3530"/>
                  </a:lnTo>
                  <a:lnTo>
                    <a:pt x="12929" y="3114"/>
                  </a:lnTo>
                  <a:lnTo>
                    <a:pt x="12591" y="2717"/>
                  </a:lnTo>
                  <a:lnTo>
                    <a:pt x="12195" y="2301"/>
                  </a:lnTo>
                  <a:lnTo>
                    <a:pt x="11739" y="1904"/>
                  </a:lnTo>
                  <a:lnTo>
                    <a:pt x="11263" y="1527"/>
                  </a:lnTo>
                  <a:lnTo>
                    <a:pt x="10728" y="1170"/>
                  </a:lnTo>
                  <a:lnTo>
                    <a:pt x="10450" y="992"/>
                  </a:lnTo>
                  <a:lnTo>
                    <a:pt x="10153" y="833"/>
                  </a:lnTo>
                  <a:lnTo>
                    <a:pt x="9855" y="695"/>
                  </a:lnTo>
                  <a:lnTo>
                    <a:pt x="9558" y="556"/>
                  </a:lnTo>
                  <a:lnTo>
                    <a:pt x="9240" y="437"/>
                  </a:lnTo>
                  <a:lnTo>
                    <a:pt x="8923" y="338"/>
                  </a:lnTo>
                  <a:lnTo>
                    <a:pt x="8606" y="238"/>
                  </a:lnTo>
                  <a:lnTo>
                    <a:pt x="8269" y="159"/>
                  </a:lnTo>
                  <a:lnTo>
                    <a:pt x="7932" y="80"/>
                  </a:lnTo>
                  <a:lnTo>
                    <a:pt x="7575" y="40"/>
                  </a:lnTo>
                  <a:lnTo>
                    <a:pt x="7238" y="20"/>
                  </a:lnTo>
                  <a:lnTo>
                    <a:pt x="688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40"/>
            <p:cNvSpPr/>
            <p:nvPr/>
          </p:nvSpPr>
          <p:spPr>
            <a:xfrm>
              <a:off x="1214950" y="678775"/>
              <a:ext cx="777300" cy="867050"/>
            </a:xfrm>
            <a:custGeom>
              <a:avLst/>
              <a:gdLst/>
              <a:ahLst/>
              <a:cxnLst/>
              <a:rect l="l" t="t" r="r" b="b"/>
              <a:pathLst>
                <a:path w="31092" h="34682" extrusionOk="0">
                  <a:moveTo>
                    <a:pt x="7495" y="1"/>
                  </a:moveTo>
                  <a:lnTo>
                    <a:pt x="6861" y="21"/>
                  </a:lnTo>
                  <a:lnTo>
                    <a:pt x="6246" y="60"/>
                  </a:lnTo>
                  <a:lnTo>
                    <a:pt x="5651" y="120"/>
                  </a:lnTo>
                  <a:lnTo>
                    <a:pt x="5096" y="219"/>
                  </a:lnTo>
                  <a:lnTo>
                    <a:pt x="4561" y="358"/>
                  </a:lnTo>
                  <a:lnTo>
                    <a:pt x="4303" y="437"/>
                  </a:lnTo>
                  <a:lnTo>
                    <a:pt x="4045" y="516"/>
                  </a:lnTo>
                  <a:lnTo>
                    <a:pt x="3788" y="635"/>
                  </a:lnTo>
                  <a:lnTo>
                    <a:pt x="3550" y="735"/>
                  </a:lnTo>
                  <a:lnTo>
                    <a:pt x="3312" y="873"/>
                  </a:lnTo>
                  <a:lnTo>
                    <a:pt x="3094" y="1012"/>
                  </a:lnTo>
                  <a:lnTo>
                    <a:pt x="2875" y="1151"/>
                  </a:lnTo>
                  <a:lnTo>
                    <a:pt x="2657" y="1310"/>
                  </a:lnTo>
                  <a:lnTo>
                    <a:pt x="2459" y="1488"/>
                  </a:lnTo>
                  <a:lnTo>
                    <a:pt x="2261" y="1686"/>
                  </a:lnTo>
                  <a:lnTo>
                    <a:pt x="2062" y="1885"/>
                  </a:lnTo>
                  <a:lnTo>
                    <a:pt x="1884" y="2103"/>
                  </a:lnTo>
                  <a:lnTo>
                    <a:pt x="1706" y="2341"/>
                  </a:lnTo>
                  <a:lnTo>
                    <a:pt x="1527" y="2598"/>
                  </a:lnTo>
                  <a:lnTo>
                    <a:pt x="1368" y="2856"/>
                  </a:lnTo>
                  <a:lnTo>
                    <a:pt x="1230" y="3154"/>
                  </a:lnTo>
                  <a:lnTo>
                    <a:pt x="1071" y="3451"/>
                  </a:lnTo>
                  <a:lnTo>
                    <a:pt x="952" y="3768"/>
                  </a:lnTo>
                  <a:lnTo>
                    <a:pt x="813" y="4105"/>
                  </a:lnTo>
                  <a:lnTo>
                    <a:pt x="694" y="4462"/>
                  </a:lnTo>
                  <a:lnTo>
                    <a:pt x="595" y="4839"/>
                  </a:lnTo>
                  <a:lnTo>
                    <a:pt x="496" y="5236"/>
                  </a:lnTo>
                  <a:lnTo>
                    <a:pt x="397" y="5652"/>
                  </a:lnTo>
                  <a:lnTo>
                    <a:pt x="318" y="6088"/>
                  </a:lnTo>
                  <a:lnTo>
                    <a:pt x="238" y="6544"/>
                  </a:lnTo>
                  <a:lnTo>
                    <a:pt x="179" y="7020"/>
                  </a:lnTo>
                  <a:lnTo>
                    <a:pt x="80" y="8051"/>
                  </a:lnTo>
                  <a:lnTo>
                    <a:pt x="20" y="9162"/>
                  </a:lnTo>
                  <a:lnTo>
                    <a:pt x="0" y="10371"/>
                  </a:lnTo>
                  <a:lnTo>
                    <a:pt x="20" y="11621"/>
                  </a:lnTo>
                  <a:lnTo>
                    <a:pt x="80" y="12850"/>
                  </a:lnTo>
                  <a:lnTo>
                    <a:pt x="179" y="14079"/>
                  </a:lnTo>
                  <a:lnTo>
                    <a:pt x="318" y="15269"/>
                  </a:lnTo>
                  <a:lnTo>
                    <a:pt x="496" y="16459"/>
                  </a:lnTo>
                  <a:lnTo>
                    <a:pt x="694" y="17609"/>
                  </a:lnTo>
                  <a:lnTo>
                    <a:pt x="952" y="18739"/>
                  </a:lnTo>
                  <a:lnTo>
                    <a:pt x="1230" y="19830"/>
                  </a:lnTo>
                  <a:lnTo>
                    <a:pt x="1527" y="20920"/>
                  </a:lnTo>
                  <a:lnTo>
                    <a:pt x="1884" y="21971"/>
                  </a:lnTo>
                  <a:lnTo>
                    <a:pt x="2261" y="22982"/>
                  </a:lnTo>
                  <a:lnTo>
                    <a:pt x="2657" y="23974"/>
                  </a:lnTo>
                  <a:lnTo>
                    <a:pt x="3094" y="24926"/>
                  </a:lnTo>
                  <a:lnTo>
                    <a:pt x="3550" y="25838"/>
                  </a:lnTo>
                  <a:lnTo>
                    <a:pt x="4045" y="26730"/>
                  </a:lnTo>
                  <a:lnTo>
                    <a:pt x="4561" y="27563"/>
                  </a:lnTo>
                  <a:lnTo>
                    <a:pt x="5096" y="28376"/>
                  </a:lnTo>
                  <a:lnTo>
                    <a:pt x="5651" y="29129"/>
                  </a:lnTo>
                  <a:lnTo>
                    <a:pt x="6246" y="29863"/>
                  </a:lnTo>
                  <a:lnTo>
                    <a:pt x="6861" y="30537"/>
                  </a:lnTo>
                  <a:lnTo>
                    <a:pt x="7495" y="31172"/>
                  </a:lnTo>
                  <a:lnTo>
                    <a:pt x="7813" y="31469"/>
                  </a:lnTo>
                  <a:lnTo>
                    <a:pt x="8130" y="31747"/>
                  </a:lnTo>
                  <a:lnTo>
                    <a:pt x="8467" y="32024"/>
                  </a:lnTo>
                  <a:lnTo>
                    <a:pt x="8804" y="32302"/>
                  </a:lnTo>
                  <a:lnTo>
                    <a:pt x="9161" y="32540"/>
                  </a:lnTo>
                  <a:lnTo>
                    <a:pt x="9498" y="32778"/>
                  </a:lnTo>
                  <a:lnTo>
                    <a:pt x="9855" y="32996"/>
                  </a:lnTo>
                  <a:lnTo>
                    <a:pt x="10212" y="33214"/>
                  </a:lnTo>
                  <a:lnTo>
                    <a:pt x="10569" y="33412"/>
                  </a:lnTo>
                  <a:lnTo>
                    <a:pt x="10926" y="33591"/>
                  </a:lnTo>
                  <a:lnTo>
                    <a:pt x="11303" y="33769"/>
                  </a:lnTo>
                  <a:lnTo>
                    <a:pt x="11659" y="33928"/>
                  </a:lnTo>
                  <a:lnTo>
                    <a:pt x="12036" y="34067"/>
                  </a:lnTo>
                  <a:lnTo>
                    <a:pt x="12413" y="34205"/>
                  </a:lnTo>
                  <a:lnTo>
                    <a:pt x="12790" y="34305"/>
                  </a:lnTo>
                  <a:lnTo>
                    <a:pt x="13186" y="34404"/>
                  </a:lnTo>
                  <a:lnTo>
                    <a:pt x="13563" y="34503"/>
                  </a:lnTo>
                  <a:lnTo>
                    <a:pt x="13960" y="34562"/>
                  </a:lnTo>
                  <a:lnTo>
                    <a:pt x="14356" y="34622"/>
                  </a:lnTo>
                  <a:lnTo>
                    <a:pt x="14753" y="34661"/>
                  </a:lnTo>
                  <a:lnTo>
                    <a:pt x="15149" y="34681"/>
                  </a:lnTo>
                  <a:lnTo>
                    <a:pt x="15942" y="34681"/>
                  </a:lnTo>
                  <a:lnTo>
                    <a:pt x="16359" y="34661"/>
                  </a:lnTo>
                  <a:lnTo>
                    <a:pt x="16755" y="34622"/>
                  </a:lnTo>
                  <a:lnTo>
                    <a:pt x="17132" y="34562"/>
                  </a:lnTo>
                  <a:lnTo>
                    <a:pt x="17529" y="34503"/>
                  </a:lnTo>
                  <a:lnTo>
                    <a:pt x="17925" y="34404"/>
                  </a:lnTo>
                  <a:lnTo>
                    <a:pt x="18302" y="34305"/>
                  </a:lnTo>
                  <a:lnTo>
                    <a:pt x="18679" y="34205"/>
                  </a:lnTo>
                  <a:lnTo>
                    <a:pt x="19056" y="34067"/>
                  </a:lnTo>
                  <a:lnTo>
                    <a:pt x="19432" y="33928"/>
                  </a:lnTo>
                  <a:lnTo>
                    <a:pt x="19809" y="33769"/>
                  </a:lnTo>
                  <a:lnTo>
                    <a:pt x="20166" y="33591"/>
                  </a:lnTo>
                  <a:lnTo>
                    <a:pt x="20543" y="33412"/>
                  </a:lnTo>
                  <a:lnTo>
                    <a:pt x="20900" y="33214"/>
                  </a:lnTo>
                  <a:lnTo>
                    <a:pt x="21257" y="32996"/>
                  </a:lnTo>
                  <a:lnTo>
                    <a:pt x="21594" y="32778"/>
                  </a:lnTo>
                  <a:lnTo>
                    <a:pt x="21951" y="32540"/>
                  </a:lnTo>
                  <a:lnTo>
                    <a:pt x="22288" y="32302"/>
                  </a:lnTo>
                  <a:lnTo>
                    <a:pt x="22625" y="32024"/>
                  </a:lnTo>
                  <a:lnTo>
                    <a:pt x="22962" y="31747"/>
                  </a:lnTo>
                  <a:lnTo>
                    <a:pt x="23299" y="31469"/>
                  </a:lnTo>
                  <a:lnTo>
                    <a:pt x="23616" y="31172"/>
                  </a:lnTo>
                  <a:lnTo>
                    <a:pt x="24251" y="30537"/>
                  </a:lnTo>
                  <a:lnTo>
                    <a:pt x="24846" y="29863"/>
                  </a:lnTo>
                  <a:lnTo>
                    <a:pt x="25440" y="29129"/>
                  </a:lnTo>
                  <a:lnTo>
                    <a:pt x="25996" y="28376"/>
                  </a:lnTo>
                  <a:lnTo>
                    <a:pt x="26551" y="27563"/>
                  </a:lnTo>
                  <a:lnTo>
                    <a:pt x="27066" y="26730"/>
                  </a:lnTo>
                  <a:lnTo>
                    <a:pt x="27542" y="25838"/>
                  </a:lnTo>
                  <a:lnTo>
                    <a:pt x="28018" y="24926"/>
                  </a:lnTo>
                  <a:lnTo>
                    <a:pt x="28435" y="23974"/>
                  </a:lnTo>
                  <a:lnTo>
                    <a:pt x="28851" y="22982"/>
                  </a:lnTo>
                  <a:lnTo>
                    <a:pt x="29228" y="21971"/>
                  </a:lnTo>
                  <a:lnTo>
                    <a:pt x="29565" y="20920"/>
                  </a:lnTo>
                  <a:lnTo>
                    <a:pt x="29882" y="19830"/>
                  </a:lnTo>
                  <a:lnTo>
                    <a:pt x="30160" y="18739"/>
                  </a:lnTo>
                  <a:lnTo>
                    <a:pt x="30398" y="17609"/>
                  </a:lnTo>
                  <a:lnTo>
                    <a:pt x="30616" y="16459"/>
                  </a:lnTo>
                  <a:lnTo>
                    <a:pt x="30774" y="15269"/>
                  </a:lnTo>
                  <a:lnTo>
                    <a:pt x="30913" y="14079"/>
                  </a:lnTo>
                  <a:lnTo>
                    <a:pt x="31012" y="12850"/>
                  </a:lnTo>
                  <a:lnTo>
                    <a:pt x="31072" y="11621"/>
                  </a:lnTo>
                  <a:lnTo>
                    <a:pt x="31092" y="10371"/>
                  </a:lnTo>
                  <a:lnTo>
                    <a:pt x="31072" y="9162"/>
                  </a:lnTo>
                  <a:lnTo>
                    <a:pt x="31012" y="8051"/>
                  </a:lnTo>
                  <a:lnTo>
                    <a:pt x="30913" y="7020"/>
                  </a:lnTo>
                  <a:lnTo>
                    <a:pt x="30854" y="6544"/>
                  </a:lnTo>
                  <a:lnTo>
                    <a:pt x="30774" y="6088"/>
                  </a:lnTo>
                  <a:lnTo>
                    <a:pt x="30695" y="5652"/>
                  </a:lnTo>
                  <a:lnTo>
                    <a:pt x="30616" y="5236"/>
                  </a:lnTo>
                  <a:lnTo>
                    <a:pt x="30517" y="4839"/>
                  </a:lnTo>
                  <a:lnTo>
                    <a:pt x="30398" y="4462"/>
                  </a:lnTo>
                  <a:lnTo>
                    <a:pt x="30279" y="4105"/>
                  </a:lnTo>
                  <a:lnTo>
                    <a:pt x="30160" y="3768"/>
                  </a:lnTo>
                  <a:lnTo>
                    <a:pt x="30021" y="3451"/>
                  </a:lnTo>
                  <a:lnTo>
                    <a:pt x="29882" y="3154"/>
                  </a:lnTo>
                  <a:lnTo>
                    <a:pt x="29723" y="2856"/>
                  </a:lnTo>
                  <a:lnTo>
                    <a:pt x="29565" y="2598"/>
                  </a:lnTo>
                  <a:lnTo>
                    <a:pt x="29406" y="2341"/>
                  </a:lnTo>
                  <a:lnTo>
                    <a:pt x="29228" y="2103"/>
                  </a:lnTo>
                  <a:lnTo>
                    <a:pt x="29049" y="1885"/>
                  </a:lnTo>
                  <a:lnTo>
                    <a:pt x="28851" y="1686"/>
                  </a:lnTo>
                  <a:lnTo>
                    <a:pt x="28653" y="1488"/>
                  </a:lnTo>
                  <a:lnTo>
                    <a:pt x="28435" y="1310"/>
                  </a:lnTo>
                  <a:lnTo>
                    <a:pt x="28236" y="1151"/>
                  </a:lnTo>
                  <a:lnTo>
                    <a:pt x="28018" y="1012"/>
                  </a:lnTo>
                  <a:lnTo>
                    <a:pt x="27780" y="873"/>
                  </a:lnTo>
                  <a:lnTo>
                    <a:pt x="27542" y="735"/>
                  </a:lnTo>
                  <a:lnTo>
                    <a:pt x="27304" y="635"/>
                  </a:lnTo>
                  <a:lnTo>
                    <a:pt x="27066" y="516"/>
                  </a:lnTo>
                  <a:lnTo>
                    <a:pt x="26809" y="437"/>
                  </a:lnTo>
                  <a:lnTo>
                    <a:pt x="26551" y="358"/>
                  </a:lnTo>
                  <a:lnTo>
                    <a:pt x="25996" y="219"/>
                  </a:lnTo>
                  <a:lnTo>
                    <a:pt x="25440" y="120"/>
                  </a:lnTo>
                  <a:lnTo>
                    <a:pt x="24846" y="60"/>
                  </a:lnTo>
                  <a:lnTo>
                    <a:pt x="24251" y="21"/>
                  </a:lnTo>
                  <a:lnTo>
                    <a:pt x="23616" y="1"/>
                  </a:lnTo>
                  <a:lnTo>
                    <a:pt x="22962" y="21"/>
                  </a:lnTo>
                  <a:lnTo>
                    <a:pt x="22288" y="41"/>
                  </a:lnTo>
                  <a:lnTo>
                    <a:pt x="21594" y="80"/>
                  </a:lnTo>
                  <a:lnTo>
                    <a:pt x="20166" y="179"/>
                  </a:lnTo>
                  <a:lnTo>
                    <a:pt x="18679" y="278"/>
                  </a:lnTo>
                  <a:lnTo>
                    <a:pt x="17132" y="378"/>
                  </a:lnTo>
                  <a:lnTo>
                    <a:pt x="16359" y="397"/>
                  </a:lnTo>
                  <a:lnTo>
                    <a:pt x="14753" y="397"/>
                  </a:lnTo>
                  <a:lnTo>
                    <a:pt x="13960" y="378"/>
                  </a:lnTo>
                  <a:lnTo>
                    <a:pt x="12413" y="278"/>
                  </a:lnTo>
                  <a:lnTo>
                    <a:pt x="10926" y="179"/>
                  </a:lnTo>
                  <a:lnTo>
                    <a:pt x="9498" y="80"/>
                  </a:lnTo>
                  <a:lnTo>
                    <a:pt x="8804" y="41"/>
                  </a:lnTo>
                  <a:lnTo>
                    <a:pt x="8130" y="21"/>
                  </a:lnTo>
                  <a:lnTo>
                    <a:pt x="74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40"/>
            <p:cNvSpPr/>
            <p:nvPr/>
          </p:nvSpPr>
          <p:spPr>
            <a:xfrm>
              <a:off x="1214950" y="678775"/>
              <a:ext cx="388650" cy="867050"/>
            </a:xfrm>
            <a:custGeom>
              <a:avLst/>
              <a:gdLst/>
              <a:ahLst/>
              <a:cxnLst/>
              <a:rect l="l" t="t" r="r" b="b"/>
              <a:pathLst>
                <a:path w="15546" h="34682" extrusionOk="0">
                  <a:moveTo>
                    <a:pt x="7495" y="1"/>
                  </a:moveTo>
                  <a:lnTo>
                    <a:pt x="6861" y="21"/>
                  </a:lnTo>
                  <a:lnTo>
                    <a:pt x="6246" y="60"/>
                  </a:lnTo>
                  <a:lnTo>
                    <a:pt x="5651" y="120"/>
                  </a:lnTo>
                  <a:lnTo>
                    <a:pt x="5096" y="219"/>
                  </a:lnTo>
                  <a:lnTo>
                    <a:pt x="4561" y="358"/>
                  </a:lnTo>
                  <a:lnTo>
                    <a:pt x="4303" y="437"/>
                  </a:lnTo>
                  <a:lnTo>
                    <a:pt x="4045" y="516"/>
                  </a:lnTo>
                  <a:lnTo>
                    <a:pt x="3788" y="635"/>
                  </a:lnTo>
                  <a:lnTo>
                    <a:pt x="3550" y="735"/>
                  </a:lnTo>
                  <a:lnTo>
                    <a:pt x="3312" y="873"/>
                  </a:lnTo>
                  <a:lnTo>
                    <a:pt x="3094" y="1012"/>
                  </a:lnTo>
                  <a:lnTo>
                    <a:pt x="2875" y="1151"/>
                  </a:lnTo>
                  <a:lnTo>
                    <a:pt x="2657" y="1310"/>
                  </a:lnTo>
                  <a:lnTo>
                    <a:pt x="2459" y="1488"/>
                  </a:lnTo>
                  <a:lnTo>
                    <a:pt x="2261" y="1686"/>
                  </a:lnTo>
                  <a:lnTo>
                    <a:pt x="2062" y="1885"/>
                  </a:lnTo>
                  <a:lnTo>
                    <a:pt x="1884" y="2103"/>
                  </a:lnTo>
                  <a:lnTo>
                    <a:pt x="1706" y="2341"/>
                  </a:lnTo>
                  <a:lnTo>
                    <a:pt x="1527" y="2598"/>
                  </a:lnTo>
                  <a:lnTo>
                    <a:pt x="1368" y="2856"/>
                  </a:lnTo>
                  <a:lnTo>
                    <a:pt x="1230" y="3154"/>
                  </a:lnTo>
                  <a:lnTo>
                    <a:pt x="1071" y="3451"/>
                  </a:lnTo>
                  <a:lnTo>
                    <a:pt x="952" y="3768"/>
                  </a:lnTo>
                  <a:lnTo>
                    <a:pt x="813" y="4105"/>
                  </a:lnTo>
                  <a:lnTo>
                    <a:pt x="694" y="4462"/>
                  </a:lnTo>
                  <a:lnTo>
                    <a:pt x="595" y="4839"/>
                  </a:lnTo>
                  <a:lnTo>
                    <a:pt x="496" y="5236"/>
                  </a:lnTo>
                  <a:lnTo>
                    <a:pt x="397" y="5652"/>
                  </a:lnTo>
                  <a:lnTo>
                    <a:pt x="318" y="6088"/>
                  </a:lnTo>
                  <a:lnTo>
                    <a:pt x="238" y="6544"/>
                  </a:lnTo>
                  <a:lnTo>
                    <a:pt x="179" y="7020"/>
                  </a:lnTo>
                  <a:lnTo>
                    <a:pt x="80" y="8051"/>
                  </a:lnTo>
                  <a:lnTo>
                    <a:pt x="20" y="9162"/>
                  </a:lnTo>
                  <a:lnTo>
                    <a:pt x="0" y="10371"/>
                  </a:lnTo>
                  <a:lnTo>
                    <a:pt x="20" y="11621"/>
                  </a:lnTo>
                  <a:lnTo>
                    <a:pt x="80" y="12850"/>
                  </a:lnTo>
                  <a:lnTo>
                    <a:pt x="179" y="14079"/>
                  </a:lnTo>
                  <a:lnTo>
                    <a:pt x="318" y="15269"/>
                  </a:lnTo>
                  <a:lnTo>
                    <a:pt x="496" y="16459"/>
                  </a:lnTo>
                  <a:lnTo>
                    <a:pt x="694" y="17609"/>
                  </a:lnTo>
                  <a:lnTo>
                    <a:pt x="952" y="18739"/>
                  </a:lnTo>
                  <a:lnTo>
                    <a:pt x="1230" y="19830"/>
                  </a:lnTo>
                  <a:lnTo>
                    <a:pt x="1527" y="20920"/>
                  </a:lnTo>
                  <a:lnTo>
                    <a:pt x="1884" y="21971"/>
                  </a:lnTo>
                  <a:lnTo>
                    <a:pt x="2261" y="22982"/>
                  </a:lnTo>
                  <a:lnTo>
                    <a:pt x="2657" y="23974"/>
                  </a:lnTo>
                  <a:lnTo>
                    <a:pt x="3094" y="24926"/>
                  </a:lnTo>
                  <a:lnTo>
                    <a:pt x="3550" y="25838"/>
                  </a:lnTo>
                  <a:lnTo>
                    <a:pt x="4045" y="26730"/>
                  </a:lnTo>
                  <a:lnTo>
                    <a:pt x="4561" y="27563"/>
                  </a:lnTo>
                  <a:lnTo>
                    <a:pt x="5096" y="28376"/>
                  </a:lnTo>
                  <a:lnTo>
                    <a:pt x="5651" y="29129"/>
                  </a:lnTo>
                  <a:lnTo>
                    <a:pt x="6246" y="29863"/>
                  </a:lnTo>
                  <a:lnTo>
                    <a:pt x="6861" y="30537"/>
                  </a:lnTo>
                  <a:lnTo>
                    <a:pt x="7495" y="31172"/>
                  </a:lnTo>
                  <a:lnTo>
                    <a:pt x="7813" y="31469"/>
                  </a:lnTo>
                  <a:lnTo>
                    <a:pt x="8130" y="31747"/>
                  </a:lnTo>
                  <a:lnTo>
                    <a:pt x="8467" y="32024"/>
                  </a:lnTo>
                  <a:lnTo>
                    <a:pt x="8804" y="32302"/>
                  </a:lnTo>
                  <a:lnTo>
                    <a:pt x="9161" y="32540"/>
                  </a:lnTo>
                  <a:lnTo>
                    <a:pt x="9498" y="32778"/>
                  </a:lnTo>
                  <a:lnTo>
                    <a:pt x="9855" y="32996"/>
                  </a:lnTo>
                  <a:lnTo>
                    <a:pt x="10212" y="33214"/>
                  </a:lnTo>
                  <a:lnTo>
                    <a:pt x="10569" y="33412"/>
                  </a:lnTo>
                  <a:lnTo>
                    <a:pt x="10926" y="33591"/>
                  </a:lnTo>
                  <a:lnTo>
                    <a:pt x="11303" y="33769"/>
                  </a:lnTo>
                  <a:lnTo>
                    <a:pt x="11659" y="33928"/>
                  </a:lnTo>
                  <a:lnTo>
                    <a:pt x="12036" y="34067"/>
                  </a:lnTo>
                  <a:lnTo>
                    <a:pt x="12413" y="34205"/>
                  </a:lnTo>
                  <a:lnTo>
                    <a:pt x="12790" y="34305"/>
                  </a:lnTo>
                  <a:lnTo>
                    <a:pt x="13186" y="34404"/>
                  </a:lnTo>
                  <a:lnTo>
                    <a:pt x="13563" y="34503"/>
                  </a:lnTo>
                  <a:lnTo>
                    <a:pt x="13960" y="34562"/>
                  </a:lnTo>
                  <a:lnTo>
                    <a:pt x="14356" y="34622"/>
                  </a:lnTo>
                  <a:lnTo>
                    <a:pt x="14753" y="34661"/>
                  </a:lnTo>
                  <a:lnTo>
                    <a:pt x="15149" y="34681"/>
                  </a:lnTo>
                  <a:lnTo>
                    <a:pt x="15546" y="34681"/>
                  </a:lnTo>
                  <a:lnTo>
                    <a:pt x="15546" y="397"/>
                  </a:lnTo>
                  <a:lnTo>
                    <a:pt x="14753" y="397"/>
                  </a:lnTo>
                  <a:lnTo>
                    <a:pt x="13960" y="378"/>
                  </a:lnTo>
                  <a:lnTo>
                    <a:pt x="12413" y="278"/>
                  </a:lnTo>
                  <a:lnTo>
                    <a:pt x="10926" y="179"/>
                  </a:lnTo>
                  <a:lnTo>
                    <a:pt x="9498" y="80"/>
                  </a:lnTo>
                  <a:lnTo>
                    <a:pt x="8804" y="41"/>
                  </a:lnTo>
                  <a:lnTo>
                    <a:pt x="8130" y="21"/>
                  </a:lnTo>
                  <a:lnTo>
                    <a:pt x="7495" y="1"/>
                  </a:lnTo>
                  <a:close/>
                </a:path>
              </a:pathLst>
            </a:custGeom>
            <a:solidFill>
              <a:srgbClr val="3D3D3D">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40"/>
            <p:cNvSpPr/>
            <p:nvPr/>
          </p:nvSpPr>
          <p:spPr>
            <a:xfrm>
              <a:off x="1214950" y="678775"/>
              <a:ext cx="388650" cy="867050"/>
            </a:xfrm>
            <a:custGeom>
              <a:avLst/>
              <a:gdLst/>
              <a:ahLst/>
              <a:cxnLst/>
              <a:rect l="l" t="t" r="r" b="b"/>
              <a:pathLst>
                <a:path w="15546" h="34682" fill="none" extrusionOk="0">
                  <a:moveTo>
                    <a:pt x="15546" y="34681"/>
                  </a:moveTo>
                  <a:lnTo>
                    <a:pt x="15546" y="34681"/>
                  </a:lnTo>
                  <a:lnTo>
                    <a:pt x="15149" y="34681"/>
                  </a:lnTo>
                  <a:lnTo>
                    <a:pt x="14753" y="34661"/>
                  </a:lnTo>
                  <a:lnTo>
                    <a:pt x="14356" y="34622"/>
                  </a:lnTo>
                  <a:lnTo>
                    <a:pt x="13960" y="34562"/>
                  </a:lnTo>
                  <a:lnTo>
                    <a:pt x="13563" y="34503"/>
                  </a:lnTo>
                  <a:lnTo>
                    <a:pt x="13186" y="34404"/>
                  </a:lnTo>
                  <a:lnTo>
                    <a:pt x="12790" y="34305"/>
                  </a:lnTo>
                  <a:lnTo>
                    <a:pt x="12413" y="34205"/>
                  </a:lnTo>
                  <a:lnTo>
                    <a:pt x="12036" y="34067"/>
                  </a:lnTo>
                  <a:lnTo>
                    <a:pt x="11659" y="33928"/>
                  </a:lnTo>
                  <a:lnTo>
                    <a:pt x="11303" y="33769"/>
                  </a:lnTo>
                  <a:lnTo>
                    <a:pt x="10926" y="33591"/>
                  </a:lnTo>
                  <a:lnTo>
                    <a:pt x="10569" y="33412"/>
                  </a:lnTo>
                  <a:lnTo>
                    <a:pt x="10212" y="33214"/>
                  </a:lnTo>
                  <a:lnTo>
                    <a:pt x="9855" y="32996"/>
                  </a:lnTo>
                  <a:lnTo>
                    <a:pt x="9498" y="32778"/>
                  </a:lnTo>
                  <a:lnTo>
                    <a:pt x="9161" y="32540"/>
                  </a:lnTo>
                  <a:lnTo>
                    <a:pt x="8804" y="32302"/>
                  </a:lnTo>
                  <a:lnTo>
                    <a:pt x="8467" y="32024"/>
                  </a:lnTo>
                  <a:lnTo>
                    <a:pt x="8130" y="31747"/>
                  </a:lnTo>
                  <a:lnTo>
                    <a:pt x="7813" y="31469"/>
                  </a:lnTo>
                  <a:lnTo>
                    <a:pt x="7495" y="31172"/>
                  </a:lnTo>
                  <a:lnTo>
                    <a:pt x="6861" y="30537"/>
                  </a:lnTo>
                  <a:lnTo>
                    <a:pt x="6246" y="29863"/>
                  </a:lnTo>
                  <a:lnTo>
                    <a:pt x="5651" y="29129"/>
                  </a:lnTo>
                  <a:lnTo>
                    <a:pt x="5096" y="28376"/>
                  </a:lnTo>
                  <a:lnTo>
                    <a:pt x="4561" y="27563"/>
                  </a:lnTo>
                  <a:lnTo>
                    <a:pt x="4045" y="26730"/>
                  </a:lnTo>
                  <a:lnTo>
                    <a:pt x="3550" y="25838"/>
                  </a:lnTo>
                  <a:lnTo>
                    <a:pt x="3094" y="24926"/>
                  </a:lnTo>
                  <a:lnTo>
                    <a:pt x="2657" y="23974"/>
                  </a:lnTo>
                  <a:lnTo>
                    <a:pt x="2261" y="22982"/>
                  </a:lnTo>
                  <a:lnTo>
                    <a:pt x="1884" y="21971"/>
                  </a:lnTo>
                  <a:lnTo>
                    <a:pt x="1527" y="20920"/>
                  </a:lnTo>
                  <a:lnTo>
                    <a:pt x="1230" y="19830"/>
                  </a:lnTo>
                  <a:lnTo>
                    <a:pt x="952" y="18739"/>
                  </a:lnTo>
                  <a:lnTo>
                    <a:pt x="694" y="17609"/>
                  </a:lnTo>
                  <a:lnTo>
                    <a:pt x="496" y="16459"/>
                  </a:lnTo>
                  <a:lnTo>
                    <a:pt x="318" y="15269"/>
                  </a:lnTo>
                  <a:lnTo>
                    <a:pt x="179" y="14079"/>
                  </a:lnTo>
                  <a:lnTo>
                    <a:pt x="80" y="12850"/>
                  </a:lnTo>
                  <a:lnTo>
                    <a:pt x="20" y="11621"/>
                  </a:lnTo>
                  <a:lnTo>
                    <a:pt x="0" y="10371"/>
                  </a:lnTo>
                  <a:lnTo>
                    <a:pt x="0" y="10371"/>
                  </a:lnTo>
                  <a:lnTo>
                    <a:pt x="20" y="9162"/>
                  </a:lnTo>
                  <a:lnTo>
                    <a:pt x="80" y="8051"/>
                  </a:lnTo>
                  <a:lnTo>
                    <a:pt x="179" y="7020"/>
                  </a:lnTo>
                  <a:lnTo>
                    <a:pt x="238" y="6544"/>
                  </a:lnTo>
                  <a:lnTo>
                    <a:pt x="318" y="6088"/>
                  </a:lnTo>
                  <a:lnTo>
                    <a:pt x="397" y="5652"/>
                  </a:lnTo>
                  <a:lnTo>
                    <a:pt x="496" y="5236"/>
                  </a:lnTo>
                  <a:lnTo>
                    <a:pt x="595" y="4839"/>
                  </a:lnTo>
                  <a:lnTo>
                    <a:pt x="694" y="4462"/>
                  </a:lnTo>
                  <a:lnTo>
                    <a:pt x="813" y="4105"/>
                  </a:lnTo>
                  <a:lnTo>
                    <a:pt x="952" y="3768"/>
                  </a:lnTo>
                  <a:lnTo>
                    <a:pt x="1071" y="3451"/>
                  </a:lnTo>
                  <a:lnTo>
                    <a:pt x="1230" y="3154"/>
                  </a:lnTo>
                  <a:lnTo>
                    <a:pt x="1368" y="2856"/>
                  </a:lnTo>
                  <a:lnTo>
                    <a:pt x="1527" y="2598"/>
                  </a:lnTo>
                  <a:lnTo>
                    <a:pt x="1706" y="2341"/>
                  </a:lnTo>
                  <a:lnTo>
                    <a:pt x="1884" y="2103"/>
                  </a:lnTo>
                  <a:lnTo>
                    <a:pt x="2062" y="1885"/>
                  </a:lnTo>
                  <a:lnTo>
                    <a:pt x="2261" y="1686"/>
                  </a:lnTo>
                  <a:lnTo>
                    <a:pt x="2459" y="1488"/>
                  </a:lnTo>
                  <a:lnTo>
                    <a:pt x="2657" y="1310"/>
                  </a:lnTo>
                  <a:lnTo>
                    <a:pt x="2875" y="1151"/>
                  </a:lnTo>
                  <a:lnTo>
                    <a:pt x="3094" y="1012"/>
                  </a:lnTo>
                  <a:lnTo>
                    <a:pt x="3312" y="873"/>
                  </a:lnTo>
                  <a:lnTo>
                    <a:pt x="3550" y="735"/>
                  </a:lnTo>
                  <a:lnTo>
                    <a:pt x="3788" y="635"/>
                  </a:lnTo>
                  <a:lnTo>
                    <a:pt x="4045" y="516"/>
                  </a:lnTo>
                  <a:lnTo>
                    <a:pt x="4303" y="437"/>
                  </a:lnTo>
                  <a:lnTo>
                    <a:pt x="4561" y="358"/>
                  </a:lnTo>
                  <a:lnTo>
                    <a:pt x="5096" y="219"/>
                  </a:lnTo>
                  <a:lnTo>
                    <a:pt x="5651" y="120"/>
                  </a:lnTo>
                  <a:lnTo>
                    <a:pt x="6246" y="60"/>
                  </a:lnTo>
                  <a:lnTo>
                    <a:pt x="6861" y="21"/>
                  </a:lnTo>
                  <a:lnTo>
                    <a:pt x="7495" y="1"/>
                  </a:lnTo>
                  <a:lnTo>
                    <a:pt x="8130" y="21"/>
                  </a:lnTo>
                  <a:lnTo>
                    <a:pt x="8804" y="41"/>
                  </a:lnTo>
                  <a:lnTo>
                    <a:pt x="9498" y="80"/>
                  </a:lnTo>
                  <a:lnTo>
                    <a:pt x="10926" y="179"/>
                  </a:lnTo>
                  <a:lnTo>
                    <a:pt x="12413" y="278"/>
                  </a:lnTo>
                  <a:lnTo>
                    <a:pt x="13960" y="378"/>
                  </a:lnTo>
                  <a:lnTo>
                    <a:pt x="14753" y="397"/>
                  </a:lnTo>
                  <a:lnTo>
                    <a:pt x="15546" y="39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40"/>
            <p:cNvSpPr/>
            <p:nvPr/>
          </p:nvSpPr>
          <p:spPr>
            <a:xfrm>
              <a:off x="1321525" y="964825"/>
              <a:ext cx="215650" cy="79825"/>
            </a:xfrm>
            <a:custGeom>
              <a:avLst/>
              <a:gdLst/>
              <a:ahLst/>
              <a:cxnLst/>
              <a:rect l="l" t="t" r="r" b="b"/>
              <a:pathLst>
                <a:path w="8626" h="3193" extrusionOk="0">
                  <a:moveTo>
                    <a:pt x="4303" y="0"/>
                  </a:moveTo>
                  <a:lnTo>
                    <a:pt x="3867" y="20"/>
                  </a:lnTo>
                  <a:lnTo>
                    <a:pt x="3431" y="60"/>
                  </a:lnTo>
                  <a:lnTo>
                    <a:pt x="3034" y="139"/>
                  </a:lnTo>
                  <a:lnTo>
                    <a:pt x="2638" y="238"/>
                  </a:lnTo>
                  <a:lnTo>
                    <a:pt x="2261" y="377"/>
                  </a:lnTo>
                  <a:lnTo>
                    <a:pt x="1904" y="516"/>
                  </a:lnTo>
                  <a:lnTo>
                    <a:pt x="1567" y="674"/>
                  </a:lnTo>
                  <a:lnTo>
                    <a:pt x="1250" y="853"/>
                  </a:lnTo>
                  <a:lnTo>
                    <a:pt x="972" y="1051"/>
                  </a:lnTo>
                  <a:lnTo>
                    <a:pt x="734" y="1249"/>
                  </a:lnTo>
                  <a:lnTo>
                    <a:pt x="516" y="1448"/>
                  </a:lnTo>
                  <a:lnTo>
                    <a:pt x="337" y="1646"/>
                  </a:lnTo>
                  <a:lnTo>
                    <a:pt x="179" y="1844"/>
                  </a:lnTo>
                  <a:lnTo>
                    <a:pt x="80" y="2023"/>
                  </a:lnTo>
                  <a:lnTo>
                    <a:pt x="20" y="2221"/>
                  </a:lnTo>
                  <a:lnTo>
                    <a:pt x="0" y="2379"/>
                  </a:lnTo>
                  <a:lnTo>
                    <a:pt x="20" y="2538"/>
                  </a:lnTo>
                  <a:lnTo>
                    <a:pt x="80" y="2677"/>
                  </a:lnTo>
                  <a:lnTo>
                    <a:pt x="179" y="2796"/>
                  </a:lnTo>
                  <a:lnTo>
                    <a:pt x="337" y="2875"/>
                  </a:lnTo>
                  <a:lnTo>
                    <a:pt x="516" y="2955"/>
                  </a:lnTo>
                  <a:lnTo>
                    <a:pt x="734" y="3034"/>
                  </a:lnTo>
                  <a:lnTo>
                    <a:pt x="972" y="3074"/>
                  </a:lnTo>
                  <a:lnTo>
                    <a:pt x="1250" y="3113"/>
                  </a:lnTo>
                  <a:lnTo>
                    <a:pt x="1904" y="3173"/>
                  </a:lnTo>
                  <a:lnTo>
                    <a:pt x="2638" y="3173"/>
                  </a:lnTo>
                  <a:lnTo>
                    <a:pt x="4303" y="3192"/>
                  </a:lnTo>
                  <a:lnTo>
                    <a:pt x="5989" y="3173"/>
                  </a:lnTo>
                  <a:lnTo>
                    <a:pt x="6722" y="3173"/>
                  </a:lnTo>
                  <a:lnTo>
                    <a:pt x="7357" y="3113"/>
                  </a:lnTo>
                  <a:lnTo>
                    <a:pt x="7634" y="3074"/>
                  </a:lnTo>
                  <a:lnTo>
                    <a:pt x="7892" y="3034"/>
                  </a:lnTo>
                  <a:lnTo>
                    <a:pt x="8110" y="2955"/>
                  </a:lnTo>
                  <a:lnTo>
                    <a:pt x="8289" y="2875"/>
                  </a:lnTo>
                  <a:lnTo>
                    <a:pt x="8428" y="2796"/>
                  </a:lnTo>
                  <a:lnTo>
                    <a:pt x="8547" y="2677"/>
                  </a:lnTo>
                  <a:lnTo>
                    <a:pt x="8606" y="2538"/>
                  </a:lnTo>
                  <a:lnTo>
                    <a:pt x="8626" y="2379"/>
                  </a:lnTo>
                  <a:lnTo>
                    <a:pt x="8606" y="2221"/>
                  </a:lnTo>
                  <a:lnTo>
                    <a:pt x="8547" y="2023"/>
                  </a:lnTo>
                  <a:lnTo>
                    <a:pt x="8428" y="1844"/>
                  </a:lnTo>
                  <a:lnTo>
                    <a:pt x="8289" y="1646"/>
                  </a:lnTo>
                  <a:lnTo>
                    <a:pt x="8110" y="1448"/>
                  </a:lnTo>
                  <a:lnTo>
                    <a:pt x="7892" y="1249"/>
                  </a:lnTo>
                  <a:lnTo>
                    <a:pt x="7634" y="1051"/>
                  </a:lnTo>
                  <a:lnTo>
                    <a:pt x="7357" y="853"/>
                  </a:lnTo>
                  <a:lnTo>
                    <a:pt x="7059" y="674"/>
                  </a:lnTo>
                  <a:lnTo>
                    <a:pt x="6722" y="516"/>
                  </a:lnTo>
                  <a:lnTo>
                    <a:pt x="6365" y="377"/>
                  </a:lnTo>
                  <a:lnTo>
                    <a:pt x="5989" y="238"/>
                  </a:lnTo>
                  <a:lnTo>
                    <a:pt x="5592" y="139"/>
                  </a:lnTo>
                  <a:lnTo>
                    <a:pt x="5176" y="60"/>
                  </a:lnTo>
                  <a:lnTo>
                    <a:pt x="4759" y="20"/>
                  </a:lnTo>
                  <a:lnTo>
                    <a:pt x="43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40"/>
            <p:cNvSpPr/>
            <p:nvPr/>
          </p:nvSpPr>
          <p:spPr>
            <a:xfrm>
              <a:off x="1670000" y="964825"/>
              <a:ext cx="216175" cy="79825"/>
            </a:xfrm>
            <a:custGeom>
              <a:avLst/>
              <a:gdLst/>
              <a:ahLst/>
              <a:cxnLst/>
              <a:rect l="l" t="t" r="r" b="b"/>
              <a:pathLst>
                <a:path w="8647" h="3193" extrusionOk="0">
                  <a:moveTo>
                    <a:pt x="4324" y="0"/>
                  </a:moveTo>
                  <a:lnTo>
                    <a:pt x="3887" y="20"/>
                  </a:lnTo>
                  <a:lnTo>
                    <a:pt x="3451" y="60"/>
                  </a:lnTo>
                  <a:lnTo>
                    <a:pt x="3035" y="139"/>
                  </a:lnTo>
                  <a:lnTo>
                    <a:pt x="2638" y="238"/>
                  </a:lnTo>
                  <a:lnTo>
                    <a:pt x="2261" y="377"/>
                  </a:lnTo>
                  <a:lnTo>
                    <a:pt x="1904" y="516"/>
                  </a:lnTo>
                  <a:lnTo>
                    <a:pt x="1587" y="674"/>
                  </a:lnTo>
                  <a:lnTo>
                    <a:pt x="1270" y="853"/>
                  </a:lnTo>
                  <a:lnTo>
                    <a:pt x="992" y="1051"/>
                  </a:lnTo>
                  <a:lnTo>
                    <a:pt x="735" y="1249"/>
                  </a:lnTo>
                  <a:lnTo>
                    <a:pt x="536" y="1448"/>
                  </a:lnTo>
                  <a:lnTo>
                    <a:pt x="338" y="1646"/>
                  </a:lnTo>
                  <a:lnTo>
                    <a:pt x="199" y="1844"/>
                  </a:lnTo>
                  <a:lnTo>
                    <a:pt x="100" y="2023"/>
                  </a:lnTo>
                  <a:lnTo>
                    <a:pt x="21" y="2221"/>
                  </a:lnTo>
                  <a:lnTo>
                    <a:pt x="1" y="2379"/>
                  </a:lnTo>
                  <a:lnTo>
                    <a:pt x="21" y="2538"/>
                  </a:lnTo>
                  <a:lnTo>
                    <a:pt x="100" y="2677"/>
                  </a:lnTo>
                  <a:lnTo>
                    <a:pt x="199" y="2796"/>
                  </a:lnTo>
                  <a:lnTo>
                    <a:pt x="338" y="2875"/>
                  </a:lnTo>
                  <a:lnTo>
                    <a:pt x="536" y="2955"/>
                  </a:lnTo>
                  <a:lnTo>
                    <a:pt x="735" y="3034"/>
                  </a:lnTo>
                  <a:lnTo>
                    <a:pt x="992" y="3074"/>
                  </a:lnTo>
                  <a:lnTo>
                    <a:pt x="1270" y="3113"/>
                  </a:lnTo>
                  <a:lnTo>
                    <a:pt x="1904" y="3173"/>
                  </a:lnTo>
                  <a:lnTo>
                    <a:pt x="2638" y="3173"/>
                  </a:lnTo>
                  <a:lnTo>
                    <a:pt x="4324" y="3192"/>
                  </a:lnTo>
                  <a:lnTo>
                    <a:pt x="6009" y="3173"/>
                  </a:lnTo>
                  <a:lnTo>
                    <a:pt x="6743" y="3173"/>
                  </a:lnTo>
                  <a:lnTo>
                    <a:pt x="7377" y="3113"/>
                  </a:lnTo>
                  <a:lnTo>
                    <a:pt x="7655" y="3074"/>
                  </a:lnTo>
                  <a:lnTo>
                    <a:pt x="7913" y="3034"/>
                  </a:lnTo>
                  <a:lnTo>
                    <a:pt x="8131" y="2955"/>
                  </a:lnTo>
                  <a:lnTo>
                    <a:pt x="8309" y="2875"/>
                  </a:lnTo>
                  <a:lnTo>
                    <a:pt x="8448" y="2796"/>
                  </a:lnTo>
                  <a:lnTo>
                    <a:pt x="8547" y="2677"/>
                  </a:lnTo>
                  <a:lnTo>
                    <a:pt x="8626" y="2538"/>
                  </a:lnTo>
                  <a:lnTo>
                    <a:pt x="8646" y="2379"/>
                  </a:lnTo>
                  <a:lnTo>
                    <a:pt x="8626" y="2221"/>
                  </a:lnTo>
                  <a:lnTo>
                    <a:pt x="8547" y="2023"/>
                  </a:lnTo>
                  <a:lnTo>
                    <a:pt x="8448" y="1844"/>
                  </a:lnTo>
                  <a:lnTo>
                    <a:pt x="8309" y="1646"/>
                  </a:lnTo>
                  <a:lnTo>
                    <a:pt x="8131" y="1448"/>
                  </a:lnTo>
                  <a:lnTo>
                    <a:pt x="7913" y="1249"/>
                  </a:lnTo>
                  <a:lnTo>
                    <a:pt x="7655" y="1051"/>
                  </a:lnTo>
                  <a:lnTo>
                    <a:pt x="7377" y="853"/>
                  </a:lnTo>
                  <a:lnTo>
                    <a:pt x="7080" y="674"/>
                  </a:lnTo>
                  <a:lnTo>
                    <a:pt x="6743" y="516"/>
                  </a:lnTo>
                  <a:lnTo>
                    <a:pt x="6386" y="377"/>
                  </a:lnTo>
                  <a:lnTo>
                    <a:pt x="6009" y="238"/>
                  </a:lnTo>
                  <a:lnTo>
                    <a:pt x="5612" y="139"/>
                  </a:lnTo>
                  <a:lnTo>
                    <a:pt x="5196" y="60"/>
                  </a:lnTo>
                  <a:lnTo>
                    <a:pt x="4760" y="20"/>
                  </a:lnTo>
                  <a:lnTo>
                    <a:pt x="43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40"/>
            <p:cNvSpPr/>
            <p:nvPr/>
          </p:nvSpPr>
          <p:spPr>
            <a:xfrm>
              <a:off x="1431575" y="1181450"/>
              <a:ext cx="344050" cy="137325"/>
            </a:xfrm>
            <a:custGeom>
              <a:avLst/>
              <a:gdLst/>
              <a:ahLst/>
              <a:cxnLst/>
              <a:rect l="l" t="t" r="r" b="b"/>
              <a:pathLst>
                <a:path w="13762" h="5493" extrusionOk="0">
                  <a:moveTo>
                    <a:pt x="556" y="0"/>
                  </a:moveTo>
                  <a:lnTo>
                    <a:pt x="417" y="20"/>
                  </a:lnTo>
                  <a:lnTo>
                    <a:pt x="318" y="40"/>
                  </a:lnTo>
                  <a:lnTo>
                    <a:pt x="218" y="99"/>
                  </a:lnTo>
                  <a:lnTo>
                    <a:pt x="139" y="159"/>
                  </a:lnTo>
                  <a:lnTo>
                    <a:pt x="80" y="218"/>
                  </a:lnTo>
                  <a:lnTo>
                    <a:pt x="40" y="317"/>
                  </a:lnTo>
                  <a:lnTo>
                    <a:pt x="20" y="436"/>
                  </a:lnTo>
                  <a:lnTo>
                    <a:pt x="0" y="555"/>
                  </a:lnTo>
                  <a:lnTo>
                    <a:pt x="20" y="714"/>
                  </a:lnTo>
                  <a:lnTo>
                    <a:pt x="40" y="873"/>
                  </a:lnTo>
                  <a:lnTo>
                    <a:pt x="80" y="1031"/>
                  </a:lnTo>
                  <a:lnTo>
                    <a:pt x="139" y="1210"/>
                  </a:lnTo>
                  <a:lnTo>
                    <a:pt x="318" y="1587"/>
                  </a:lnTo>
                  <a:lnTo>
                    <a:pt x="556" y="1983"/>
                  </a:lnTo>
                  <a:lnTo>
                    <a:pt x="833" y="2380"/>
                  </a:lnTo>
                  <a:lnTo>
                    <a:pt x="1190" y="2796"/>
                  </a:lnTo>
                  <a:lnTo>
                    <a:pt x="1587" y="3193"/>
                  </a:lnTo>
                  <a:lnTo>
                    <a:pt x="2023" y="3609"/>
                  </a:lnTo>
                  <a:lnTo>
                    <a:pt x="2519" y="3986"/>
                  </a:lnTo>
                  <a:lnTo>
                    <a:pt x="3034" y="4343"/>
                  </a:lnTo>
                  <a:lnTo>
                    <a:pt x="3312" y="4501"/>
                  </a:lnTo>
                  <a:lnTo>
                    <a:pt x="3609" y="4660"/>
                  </a:lnTo>
                  <a:lnTo>
                    <a:pt x="3907" y="4799"/>
                  </a:lnTo>
                  <a:lnTo>
                    <a:pt x="4204" y="4938"/>
                  </a:lnTo>
                  <a:lnTo>
                    <a:pt x="4521" y="5057"/>
                  </a:lnTo>
                  <a:lnTo>
                    <a:pt x="4839" y="5176"/>
                  </a:lnTo>
                  <a:lnTo>
                    <a:pt x="5176" y="5275"/>
                  </a:lnTo>
                  <a:lnTo>
                    <a:pt x="5493" y="5354"/>
                  </a:lnTo>
                  <a:lnTo>
                    <a:pt x="5830" y="5413"/>
                  </a:lnTo>
                  <a:lnTo>
                    <a:pt x="6187" y="5453"/>
                  </a:lnTo>
                  <a:lnTo>
                    <a:pt x="6524" y="5493"/>
                  </a:lnTo>
                  <a:lnTo>
                    <a:pt x="7238" y="5493"/>
                  </a:lnTo>
                  <a:lnTo>
                    <a:pt x="7595" y="5453"/>
                  </a:lnTo>
                  <a:lnTo>
                    <a:pt x="7932" y="5413"/>
                  </a:lnTo>
                  <a:lnTo>
                    <a:pt x="8269" y="5354"/>
                  </a:lnTo>
                  <a:lnTo>
                    <a:pt x="8606" y="5275"/>
                  </a:lnTo>
                  <a:lnTo>
                    <a:pt x="8923" y="5176"/>
                  </a:lnTo>
                  <a:lnTo>
                    <a:pt x="9241" y="5057"/>
                  </a:lnTo>
                  <a:lnTo>
                    <a:pt x="9558" y="4938"/>
                  </a:lnTo>
                  <a:lnTo>
                    <a:pt x="9875" y="4799"/>
                  </a:lnTo>
                  <a:lnTo>
                    <a:pt x="10172" y="4660"/>
                  </a:lnTo>
                  <a:lnTo>
                    <a:pt x="10450" y="4501"/>
                  </a:lnTo>
                  <a:lnTo>
                    <a:pt x="10728" y="4343"/>
                  </a:lnTo>
                  <a:lnTo>
                    <a:pt x="11263" y="3986"/>
                  </a:lnTo>
                  <a:lnTo>
                    <a:pt x="11739" y="3609"/>
                  </a:lnTo>
                  <a:lnTo>
                    <a:pt x="12195" y="3193"/>
                  </a:lnTo>
                  <a:lnTo>
                    <a:pt x="12592" y="2796"/>
                  </a:lnTo>
                  <a:lnTo>
                    <a:pt x="12929" y="2380"/>
                  </a:lnTo>
                  <a:lnTo>
                    <a:pt x="13226" y="1983"/>
                  </a:lnTo>
                  <a:lnTo>
                    <a:pt x="13444" y="1587"/>
                  </a:lnTo>
                  <a:lnTo>
                    <a:pt x="13623" y="1210"/>
                  </a:lnTo>
                  <a:lnTo>
                    <a:pt x="13682" y="1031"/>
                  </a:lnTo>
                  <a:lnTo>
                    <a:pt x="13722" y="873"/>
                  </a:lnTo>
                  <a:lnTo>
                    <a:pt x="13761" y="714"/>
                  </a:lnTo>
                  <a:lnTo>
                    <a:pt x="13761" y="555"/>
                  </a:lnTo>
                  <a:lnTo>
                    <a:pt x="13761" y="436"/>
                  </a:lnTo>
                  <a:lnTo>
                    <a:pt x="13722" y="317"/>
                  </a:lnTo>
                  <a:lnTo>
                    <a:pt x="13682" y="218"/>
                  </a:lnTo>
                  <a:lnTo>
                    <a:pt x="13623" y="159"/>
                  </a:lnTo>
                  <a:lnTo>
                    <a:pt x="13543" y="99"/>
                  </a:lnTo>
                  <a:lnTo>
                    <a:pt x="13444" y="40"/>
                  </a:lnTo>
                  <a:lnTo>
                    <a:pt x="13345" y="20"/>
                  </a:lnTo>
                  <a:lnTo>
                    <a:pt x="13226" y="0"/>
                  </a:lnTo>
                  <a:lnTo>
                    <a:pt x="12929" y="0"/>
                  </a:lnTo>
                  <a:lnTo>
                    <a:pt x="12592" y="40"/>
                  </a:lnTo>
                  <a:lnTo>
                    <a:pt x="12195" y="119"/>
                  </a:lnTo>
                  <a:lnTo>
                    <a:pt x="11739" y="218"/>
                  </a:lnTo>
                  <a:lnTo>
                    <a:pt x="10728" y="476"/>
                  </a:lnTo>
                  <a:lnTo>
                    <a:pt x="10172" y="615"/>
                  </a:lnTo>
                  <a:lnTo>
                    <a:pt x="9558" y="734"/>
                  </a:lnTo>
                  <a:lnTo>
                    <a:pt x="8923" y="853"/>
                  </a:lnTo>
                  <a:lnTo>
                    <a:pt x="8269" y="932"/>
                  </a:lnTo>
                  <a:lnTo>
                    <a:pt x="7595" y="992"/>
                  </a:lnTo>
                  <a:lnTo>
                    <a:pt x="6881" y="1011"/>
                  </a:lnTo>
                  <a:lnTo>
                    <a:pt x="6187" y="992"/>
                  </a:lnTo>
                  <a:lnTo>
                    <a:pt x="5493" y="932"/>
                  </a:lnTo>
                  <a:lnTo>
                    <a:pt x="4839" y="853"/>
                  </a:lnTo>
                  <a:lnTo>
                    <a:pt x="4204" y="734"/>
                  </a:lnTo>
                  <a:lnTo>
                    <a:pt x="3609" y="615"/>
                  </a:lnTo>
                  <a:lnTo>
                    <a:pt x="3034" y="476"/>
                  </a:lnTo>
                  <a:lnTo>
                    <a:pt x="2023" y="218"/>
                  </a:lnTo>
                  <a:lnTo>
                    <a:pt x="1587" y="119"/>
                  </a:lnTo>
                  <a:lnTo>
                    <a:pt x="1190" y="40"/>
                  </a:lnTo>
                  <a:lnTo>
                    <a:pt x="8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263"/>
                                        </p:tgtEl>
                                        <p:attrNameLst>
                                          <p:attrName>style.visibility</p:attrName>
                                        </p:attrNameLst>
                                      </p:cBhvr>
                                      <p:to>
                                        <p:strVal val="visible"/>
                                      </p:to>
                                    </p:set>
                                    <p:animEffect transition="in" filter="barn(inVertical)">
                                      <p:cBhvr>
                                        <p:cTn id="7" dur="500"/>
                                        <p:tgtEl>
                                          <p:spTgt spid="326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266"/>
                                        </p:tgtEl>
                                        <p:attrNameLst>
                                          <p:attrName>style.visibility</p:attrName>
                                        </p:attrNameLst>
                                      </p:cBhvr>
                                      <p:to>
                                        <p:strVal val="visible"/>
                                      </p:to>
                                    </p:set>
                                    <p:animEffect transition="in" filter="barn(inVertical)">
                                      <p:cBhvr>
                                        <p:cTn id="10" dur="500"/>
                                        <p:tgtEl>
                                          <p:spTgt spid="326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267"/>
                                        </p:tgtEl>
                                        <p:attrNameLst>
                                          <p:attrName>style.visibility</p:attrName>
                                        </p:attrNameLst>
                                      </p:cBhvr>
                                      <p:to>
                                        <p:strVal val="visible"/>
                                      </p:to>
                                    </p:set>
                                    <p:animEffect transition="in" filter="barn(inVertical)">
                                      <p:cBhvr>
                                        <p:cTn id="15" dur="500"/>
                                        <p:tgtEl>
                                          <p:spTgt spid="3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 grpId="0"/>
      <p:bldP spid="326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17"/>
        <p:cNvGrpSpPr/>
        <p:nvPr/>
      </p:nvGrpSpPr>
      <p:grpSpPr>
        <a:xfrm>
          <a:off x="0" y="0"/>
          <a:ext cx="0" cy="0"/>
          <a:chOff x="0" y="0"/>
          <a:chExt cx="0" cy="0"/>
        </a:xfrm>
      </p:grpSpPr>
      <p:sp>
        <p:nvSpPr>
          <p:cNvPr id="7" name="TextBox 6">
            <a:extLst>
              <a:ext uri="{FF2B5EF4-FFF2-40B4-BE49-F238E27FC236}">
                <a16:creationId xmlns:a16="http://schemas.microsoft.com/office/drawing/2014/main" xmlns="" id="{72750D12-04F2-97CA-103B-49184242F87B}"/>
              </a:ext>
            </a:extLst>
          </p:cNvPr>
          <p:cNvSpPr txBox="1"/>
          <p:nvPr/>
        </p:nvSpPr>
        <p:spPr>
          <a:xfrm>
            <a:off x="3224254" y="700878"/>
            <a:ext cx="4572000" cy="707886"/>
          </a:xfrm>
          <a:prstGeom prst="rect">
            <a:avLst/>
          </a:prstGeom>
          <a:noFill/>
        </p:spPr>
        <p:txBody>
          <a:bodyPr wrap="square">
            <a:spAutoFit/>
          </a:bodyPr>
          <a:lstStyle/>
          <a:p>
            <a:r>
              <a:rPr lang="en-US" sz="4000" b="1" kern="0">
                <a:solidFill>
                  <a:srgbClr val="000000"/>
                </a:solidFill>
                <a:effectLst/>
                <a:latin typeface="Times New Roman" panose="02020603050405020304" pitchFamily="18" charset="0"/>
                <a:ea typeface="Times New Roman" panose="02020603050405020304" pitchFamily="18" charset="0"/>
              </a:rPr>
              <a:t>GIẢI MÃ Ô CHỮ</a:t>
            </a:r>
            <a:endParaRPr lang="en-US" sz="4000" b="1"/>
          </a:p>
        </p:txBody>
      </p:sp>
      <p:sp>
        <p:nvSpPr>
          <p:cNvPr id="8" name="Freeform 2">
            <a:extLst>
              <a:ext uri="{FF2B5EF4-FFF2-40B4-BE49-F238E27FC236}">
                <a16:creationId xmlns:a16="http://schemas.microsoft.com/office/drawing/2014/main" xmlns="" id="{5C11AFC3-595C-B48B-4B54-A066D49BD135}"/>
              </a:ext>
            </a:extLst>
          </p:cNvPr>
          <p:cNvSpPr/>
          <p:nvPr/>
        </p:nvSpPr>
        <p:spPr>
          <a:xfrm>
            <a:off x="2220001" y="1425723"/>
            <a:ext cx="1501209" cy="2128510"/>
          </a:xfrm>
          <a:custGeom>
            <a:avLst/>
            <a:gdLst/>
            <a:ahLst/>
            <a:cxnLst/>
            <a:rect l="l" t="t" r="r" b="b"/>
            <a:pathLst>
              <a:path w="2340292" h="4114800">
                <a:moveTo>
                  <a:pt x="0" y="0"/>
                </a:moveTo>
                <a:lnTo>
                  <a:pt x="2340292" y="0"/>
                </a:lnTo>
                <a:lnTo>
                  <a:pt x="2340292"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9" name="Freeform 3">
            <a:extLst>
              <a:ext uri="{FF2B5EF4-FFF2-40B4-BE49-F238E27FC236}">
                <a16:creationId xmlns:a16="http://schemas.microsoft.com/office/drawing/2014/main" xmlns="" id="{E1841000-40D1-52FC-178C-1F627A82587B}"/>
              </a:ext>
            </a:extLst>
          </p:cNvPr>
          <p:cNvSpPr/>
          <p:nvPr/>
        </p:nvSpPr>
        <p:spPr>
          <a:xfrm>
            <a:off x="6535643" y="1551530"/>
            <a:ext cx="1169171" cy="1876896"/>
          </a:xfrm>
          <a:custGeom>
            <a:avLst/>
            <a:gdLst/>
            <a:ahLst/>
            <a:cxnLst/>
            <a:rect l="l" t="t" r="r" b="b"/>
            <a:pathLst>
              <a:path w="2540889" h="4114800">
                <a:moveTo>
                  <a:pt x="0" y="0"/>
                </a:moveTo>
                <a:lnTo>
                  <a:pt x="2540889" y="0"/>
                </a:lnTo>
                <a:lnTo>
                  <a:pt x="2540889"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0" name="TextBox 9">
            <a:extLst>
              <a:ext uri="{FF2B5EF4-FFF2-40B4-BE49-F238E27FC236}">
                <a16:creationId xmlns:a16="http://schemas.microsoft.com/office/drawing/2014/main" xmlns="" id="{9B013354-96CC-07E4-7953-59AE1BE456E2}"/>
              </a:ext>
            </a:extLst>
          </p:cNvPr>
          <p:cNvSpPr txBox="1"/>
          <p:nvPr/>
        </p:nvSpPr>
        <p:spPr>
          <a:xfrm>
            <a:off x="4789231" y="1834147"/>
            <a:ext cx="678391" cy="1107996"/>
          </a:xfrm>
          <a:prstGeom prst="rect">
            <a:avLst/>
          </a:prstGeom>
          <a:noFill/>
        </p:spPr>
        <p:txBody>
          <a:bodyPr wrap="none" rtlCol="0">
            <a:spAutoFit/>
          </a:bodyPr>
          <a:lstStyle/>
          <a:p>
            <a:r>
              <a:rPr lang="en-US" sz="6600"/>
              <a:t>+</a:t>
            </a:r>
          </a:p>
        </p:txBody>
      </p:sp>
      <p:sp>
        <p:nvSpPr>
          <p:cNvPr id="11" name="Rectangle 10">
            <a:extLst>
              <a:ext uri="{FF2B5EF4-FFF2-40B4-BE49-F238E27FC236}">
                <a16:creationId xmlns:a16="http://schemas.microsoft.com/office/drawing/2014/main" xmlns="" id="{71C435FF-3940-11AA-2179-C9D2F574BCB3}"/>
              </a:ext>
            </a:extLst>
          </p:cNvPr>
          <p:cNvSpPr/>
          <p:nvPr/>
        </p:nvSpPr>
        <p:spPr>
          <a:xfrm>
            <a:off x="2220001" y="3734740"/>
            <a:ext cx="667225" cy="58188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bg2"/>
              </a:solidFill>
              <a:latin typeface="#9Slide01 Tieu de ngan" panose="00000800000000000000" pitchFamily="2" charset="0"/>
            </a:endParaRPr>
          </a:p>
        </p:txBody>
      </p:sp>
      <p:sp>
        <p:nvSpPr>
          <p:cNvPr id="12" name="Rectangle 11">
            <a:extLst>
              <a:ext uri="{FF2B5EF4-FFF2-40B4-BE49-F238E27FC236}">
                <a16:creationId xmlns:a16="http://schemas.microsoft.com/office/drawing/2014/main" xmlns="" id="{70F3FF69-ADAB-D16D-531C-E4AABB557BFC}"/>
              </a:ext>
            </a:extLst>
          </p:cNvPr>
          <p:cNvSpPr/>
          <p:nvPr/>
        </p:nvSpPr>
        <p:spPr>
          <a:xfrm>
            <a:off x="3053985" y="3734739"/>
            <a:ext cx="667225" cy="58188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bg2"/>
              </a:solidFill>
              <a:latin typeface="#9Slide01 Tieu de ngan" panose="00000800000000000000" pitchFamily="2" charset="0"/>
            </a:endParaRPr>
          </a:p>
        </p:txBody>
      </p:sp>
      <p:sp>
        <p:nvSpPr>
          <p:cNvPr id="13" name="Rectangle 12">
            <a:extLst>
              <a:ext uri="{FF2B5EF4-FFF2-40B4-BE49-F238E27FC236}">
                <a16:creationId xmlns:a16="http://schemas.microsoft.com/office/drawing/2014/main" xmlns="" id="{45B88E6A-EFFA-7C06-0098-091B3FF2FCBB}"/>
              </a:ext>
            </a:extLst>
          </p:cNvPr>
          <p:cNvSpPr/>
          <p:nvPr/>
        </p:nvSpPr>
        <p:spPr>
          <a:xfrm>
            <a:off x="3861275" y="3734739"/>
            <a:ext cx="667225" cy="58188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bg2"/>
              </a:solidFill>
              <a:latin typeface="#9Slide01 Tieu de ngan" panose="00000800000000000000" pitchFamily="2" charset="0"/>
            </a:endParaRPr>
          </a:p>
        </p:txBody>
      </p:sp>
      <p:sp>
        <p:nvSpPr>
          <p:cNvPr id="14" name="Rectangle 13">
            <a:extLst>
              <a:ext uri="{FF2B5EF4-FFF2-40B4-BE49-F238E27FC236}">
                <a16:creationId xmlns:a16="http://schemas.microsoft.com/office/drawing/2014/main" xmlns="" id="{55FF16FE-20C5-592E-631E-772CF30FB689}"/>
              </a:ext>
            </a:extLst>
          </p:cNvPr>
          <p:cNvSpPr/>
          <p:nvPr/>
        </p:nvSpPr>
        <p:spPr>
          <a:xfrm>
            <a:off x="4701273" y="3734738"/>
            <a:ext cx="667225" cy="58188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bg2"/>
              </a:solidFill>
              <a:latin typeface="#9Slide01 Tieu de ngan" panose="00000800000000000000" pitchFamily="2" charset="0"/>
            </a:endParaRPr>
          </a:p>
        </p:txBody>
      </p:sp>
      <p:sp>
        <p:nvSpPr>
          <p:cNvPr id="15" name="Rectangle 14">
            <a:extLst>
              <a:ext uri="{FF2B5EF4-FFF2-40B4-BE49-F238E27FC236}">
                <a16:creationId xmlns:a16="http://schemas.microsoft.com/office/drawing/2014/main" xmlns="" id="{50D5BFCE-C2E1-D731-9258-ED1149CB2721}"/>
              </a:ext>
            </a:extLst>
          </p:cNvPr>
          <p:cNvSpPr/>
          <p:nvPr/>
        </p:nvSpPr>
        <p:spPr>
          <a:xfrm>
            <a:off x="6008934" y="3734738"/>
            <a:ext cx="667225" cy="58188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bg2"/>
              </a:solidFill>
              <a:latin typeface="#9Slide01 Tieu de ngan" panose="00000800000000000000" pitchFamily="2" charset="0"/>
            </a:endParaRPr>
          </a:p>
        </p:txBody>
      </p:sp>
      <p:sp>
        <p:nvSpPr>
          <p:cNvPr id="16" name="Rectangle 15">
            <a:extLst>
              <a:ext uri="{FF2B5EF4-FFF2-40B4-BE49-F238E27FC236}">
                <a16:creationId xmlns:a16="http://schemas.microsoft.com/office/drawing/2014/main" xmlns="" id="{A219A086-52A6-74AA-5E9F-7F05870D3049}"/>
              </a:ext>
            </a:extLst>
          </p:cNvPr>
          <p:cNvSpPr/>
          <p:nvPr/>
        </p:nvSpPr>
        <p:spPr>
          <a:xfrm>
            <a:off x="6848932" y="3734737"/>
            <a:ext cx="667225" cy="58188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bg2"/>
              </a:solidFill>
              <a:latin typeface="#9Slide01 Tieu de ngan" panose="00000800000000000000" pitchFamily="2" charset="0"/>
            </a:endParaRPr>
          </a:p>
        </p:txBody>
      </p:sp>
      <p:sp>
        <p:nvSpPr>
          <p:cNvPr id="17" name="Rectangle 16">
            <a:extLst>
              <a:ext uri="{FF2B5EF4-FFF2-40B4-BE49-F238E27FC236}">
                <a16:creationId xmlns:a16="http://schemas.microsoft.com/office/drawing/2014/main" xmlns="" id="{80A4B4C4-E5F9-E113-10CA-A7BD89AF39F2}"/>
              </a:ext>
            </a:extLst>
          </p:cNvPr>
          <p:cNvSpPr/>
          <p:nvPr/>
        </p:nvSpPr>
        <p:spPr>
          <a:xfrm>
            <a:off x="2220001" y="3734740"/>
            <a:ext cx="667225" cy="58188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chemeClr val="bg2"/>
                </a:solidFill>
                <a:latin typeface="#9Slide01 Tieu de ngan" panose="00000800000000000000" pitchFamily="2" charset="0"/>
              </a:rPr>
              <a:t>G</a:t>
            </a:r>
          </a:p>
        </p:txBody>
      </p:sp>
      <p:sp>
        <p:nvSpPr>
          <p:cNvPr id="18" name="Rectangle 17">
            <a:extLst>
              <a:ext uri="{FF2B5EF4-FFF2-40B4-BE49-F238E27FC236}">
                <a16:creationId xmlns:a16="http://schemas.microsoft.com/office/drawing/2014/main" xmlns="" id="{1EFE0C14-10BD-F25F-D592-3930A1BA1361}"/>
              </a:ext>
            </a:extLst>
          </p:cNvPr>
          <p:cNvSpPr/>
          <p:nvPr/>
        </p:nvSpPr>
        <p:spPr>
          <a:xfrm>
            <a:off x="3053985" y="3734739"/>
            <a:ext cx="667225" cy="58188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chemeClr val="bg2"/>
                </a:solidFill>
                <a:latin typeface="#9Slide01 Tieu de ngan" panose="00000800000000000000" pitchFamily="2" charset="0"/>
              </a:rPr>
              <a:t>I</a:t>
            </a:r>
          </a:p>
        </p:txBody>
      </p:sp>
      <p:sp>
        <p:nvSpPr>
          <p:cNvPr id="19" name="Rectangle 18">
            <a:extLst>
              <a:ext uri="{FF2B5EF4-FFF2-40B4-BE49-F238E27FC236}">
                <a16:creationId xmlns:a16="http://schemas.microsoft.com/office/drawing/2014/main" xmlns="" id="{32639351-827F-28AE-8051-36AFC41221E6}"/>
              </a:ext>
            </a:extLst>
          </p:cNvPr>
          <p:cNvSpPr/>
          <p:nvPr/>
        </p:nvSpPr>
        <p:spPr>
          <a:xfrm>
            <a:off x="3861275" y="3734739"/>
            <a:ext cx="667225" cy="58188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chemeClr val="bg2"/>
                </a:solidFill>
                <a:latin typeface="#9Slide01 Tieu de ngan" panose="00000800000000000000" pitchFamily="2" charset="0"/>
              </a:rPr>
              <a:t>Á</a:t>
            </a:r>
          </a:p>
        </p:txBody>
      </p:sp>
      <p:sp>
        <p:nvSpPr>
          <p:cNvPr id="20" name="Rectangle 19">
            <a:extLst>
              <a:ext uri="{FF2B5EF4-FFF2-40B4-BE49-F238E27FC236}">
                <a16:creationId xmlns:a16="http://schemas.microsoft.com/office/drawing/2014/main" xmlns="" id="{DC9A2589-9555-C546-20AA-B87AAFEE3780}"/>
              </a:ext>
            </a:extLst>
          </p:cNvPr>
          <p:cNvSpPr/>
          <p:nvPr/>
        </p:nvSpPr>
        <p:spPr>
          <a:xfrm>
            <a:off x="4701273" y="3734738"/>
            <a:ext cx="667225" cy="58188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chemeClr val="bg2"/>
                </a:solidFill>
                <a:latin typeface="#9Slide01 Tieu de ngan" panose="00000800000000000000" pitchFamily="2" charset="0"/>
              </a:rPr>
              <a:t>O</a:t>
            </a:r>
          </a:p>
        </p:txBody>
      </p:sp>
      <p:sp>
        <p:nvSpPr>
          <p:cNvPr id="21" name="Rectangle 20">
            <a:extLst>
              <a:ext uri="{FF2B5EF4-FFF2-40B4-BE49-F238E27FC236}">
                <a16:creationId xmlns:a16="http://schemas.microsoft.com/office/drawing/2014/main" xmlns="" id="{CFF84694-0155-B6C6-BE63-F0929C06F830}"/>
              </a:ext>
            </a:extLst>
          </p:cNvPr>
          <p:cNvSpPr/>
          <p:nvPr/>
        </p:nvSpPr>
        <p:spPr>
          <a:xfrm>
            <a:off x="6008934" y="3734738"/>
            <a:ext cx="667225" cy="58188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chemeClr val="bg2"/>
                </a:solidFill>
                <a:latin typeface="#9Slide01 Tieu de ngan" panose="00000800000000000000" pitchFamily="2" charset="0"/>
              </a:rPr>
              <a:t>S</a:t>
            </a:r>
          </a:p>
        </p:txBody>
      </p:sp>
      <p:sp>
        <p:nvSpPr>
          <p:cNvPr id="22" name="Rectangle 21">
            <a:extLst>
              <a:ext uri="{FF2B5EF4-FFF2-40B4-BE49-F238E27FC236}">
                <a16:creationId xmlns:a16="http://schemas.microsoft.com/office/drawing/2014/main" xmlns="" id="{2B856B19-A735-1664-9AA3-3902E780B910}"/>
              </a:ext>
            </a:extLst>
          </p:cNvPr>
          <p:cNvSpPr/>
          <p:nvPr/>
        </p:nvSpPr>
        <p:spPr>
          <a:xfrm>
            <a:off x="6848932" y="3734737"/>
            <a:ext cx="667225" cy="58188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chemeClr val="bg2"/>
                </a:solidFill>
                <a:latin typeface="#9Slide01 Tieu de ngan" panose="00000800000000000000" pitchFamily="2" charset="0"/>
              </a:rPr>
              <a:t>Ư</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11"/>
                                        </p:tgtEl>
                                      </p:cBhvr>
                                    </p:animEffect>
                                    <p:set>
                                      <p:cBhvr>
                                        <p:cTn id="44" dur="1" fill="hold">
                                          <p:stCondLst>
                                            <p:cond delay="499"/>
                                          </p:stCondLst>
                                        </p:cTn>
                                        <p:tgtEl>
                                          <p:spTgt spid="11"/>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12"/>
                                        </p:tgtEl>
                                      </p:cBhvr>
                                    </p:animEffect>
                                    <p:set>
                                      <p:cBhvr>
                                        <p:cTn id="47" dur="1" fill="hold">
                                          <p:stCondLst>
                                            <p:cond delay="499"/>
                                          </p:stCondLst>
                                        </p:cTn>
                                        <p:tgtEl>
                                          <p:spTgt spid="12"/>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13"/>
                                        </p:tgtEl>
                                      </p:cBhvr>
                                    </p:animEffect>
                                    <p:set>
                                      <p:cBhvr>
                                        <p:cTn id="50" dur="1" fill="hold">
                                          <p:stCondLst>
                                            <p:cond delay="499"/>
                                          </p:stCondLst>
                                        </p:cTn>
                                        <p:tgtEl>
                                          <p:spTgt spid="13"/>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14"/>
                                        </p:tgtEl>
                                      </p:cBhvr>
                                    </p:animEffect>
                                    <p:set>
                                      <p:cBhvr>
                                        <p:cTn id="53" dur="1" fill="hold">
                                          <p:stCondLst>
                                            <p:cond delay="499"/>
                                          </p:stCondLst>
                                        </p:cTn>
                                        <p:tgtEl>
                                          <p:spTgt spid="14"/>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15"/>
                                        </p:tgtEl>
                                      </p:cBhvr>
                                    </p:animEffect>
                                    <p:set>
                                      <p:cBhvr>
                                        <p:cTn id="56" dur="1" fill="hold">
                                          <p:stCondLst>
                                            <p:cond delay="499"/>
                                          </p:stCondLst>
                                        </p:cTn>
                                        <p:tgtEl>
                                          <p:spTgt spid="15"/>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500"/>
                                        <p:tgtEl>
                                          <p:spTgt spid="16"/>
                                        </p:tgtEl>
                                      </p:cBhvr>
                                    </p:animEffect>
                                    <p:set>
                                      <p:cBhvr>
                                        <p:cTn id="59" dur="1" fill="hold">
                                          <p:stCondLst>
                                            <p:cond delay="499"/>
                                          </p:stCondLst>
                                        </p:cTn>
                                        <p:tgtEl>
                                          <p:spTgt spid="16"/>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500"/>
                                        <p:tgtEl>
                                          <p:spTgt spid="1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500"/>
                                        <p:tgtEl>
                                          <p:spTgt spid="1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500"/>
                                        <p:tgtEl>
                                          <p:spTgt spid="1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fade">
                                      <p:cBhvr>
                                        <p:cTn id="73" dur="500"/>
                                        <p:tgtEl>
                                          <p:spTgt spid="2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500"/>
                                        <p:tgtEl>
                                          <p:spTgt spid="21"/>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fade">
                                      <p:cBhvr>
                                        <p:cTn id="7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8" grpId="0" animBg="1"/>
      <p:bldP spid="19" grpId="0" animBg="1"/>
      <p:bldP spid="20" grpId="0" animBg="1"/>
      <p:bldP spid="21"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30"/>
        <p:cNvGrpSpPr/>
        <p:nvPr/>
      </p:nvGrpSpPr>
      <p:grpSpPr>
        <a:xfrm>
          <a:off x="0" y="0"/>
          <a:ext cx="0" cy="0"/>
          <a:chOff x="0" y="0"/>
          <a:chExt cx="0" cy="0"/>
        </a:xfrm>
      </p:grpSpPr>
      <p:sp>
        <p:nvSpPr>
          <p:cNvPr id="3337" name="Google Shape;3337;p42"/>
          <p:cNvSpPr txBox="1">
            <a:spLocks noGrp="1"/>
          </p:cNvSpPr>
          <p:nvPr>
            <p:ph type="title"/>
          </p:nvPr>
        </p:nvSpPr>
        <p:spPr>
          <a:xfrm>
            <a:off x="672163" y="393409"/>
            <a:ext cx="7717500" cy="514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2. Nhân vật ông giáo sư và các cộng sự</a:t>
            </a:r>
            <a:endParaRPr/>
          </a:p>
        </p:txBody>
      </p:sp>
      <p:sp>
        <p:nvSpPr>
          <p:cNvPr id="3388" name="Google Shape;3388;p42"/>
          <p:cNvSpPr/>
          <p:nvPr/>
        </p:nvSpPr>
        <p:spPr>
          <a:xfrm>
            <a:off x="1350037" y="768175"/>
            <a:ext cx="246900" cy="234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42"/>
          <p:cNvSpPr/>
          <p:nvPr/>
        </p:nvSpPr>
        <p:spPr>
          <a:xfrm>
            <a:off x="7552246" y="768175"/>
            <a:ext cx="246900" cy="234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90" name="Google Shape;3390;p42"/>
          <p:cNvGrpSpPr/>
          <p:nvPr/>
        </p:nvGrpSpPr>
        <p:grpSpPr>
          <a:xfrm>
            <a:off x="4139739" y="1907632"/>
            <a:ext cx="864522" cy="709660"/>
            <a:chOff x="1214950" y="539500"/>
            <a:chExt cx="1225925" cy="1006325"/>
          </a:xfrm>
        </p:grpSpPr>
        <p:sp>
          <p:nvSpPr>
            <p:cNvPr id="3391" name="Google Shape;3391;p42"/>
            <p:cNvSpPr/>
            <p:nvPr/>
          </p:nvSpPr>
          <p:spPr>
            <a:xfrm>
              <a:off x="1663575" y="539500"/>
              <a:ext cx="777300" cy="867025"/>
            </a:xfrm>
            <a:custGeom>
              <a:avLst/>
              <a:gdLst/>
              <a:ahLst/>
              <a:cxnLst/>
              <a:rect l="l" t="t" r="r" b="b"/>
              <a:pathLst>
                <a:path w="31092" h="34681" extrusionOk="0">
                  <a:moveTo>
                    <a:pt x="6861" y="0"/>
                  </a:moveTo>
                  <a:lnTo>
                    <a:pt x="6246" y="40"/>
                  </a:lnTo>
                  <a:lnTo>
                    <a:pt x="5651" y="119"/>
                  </a:lnTo>
                  <a:lnTo>
                    <a:pt x="5096" y="198"/>
                  </a:lnTo>
                  <a:lnTo>
                    <a:pt x="4561" y="337"/>
                  </a:lnTo>
                  <a:lnTo>
                    <a:pt x="4283" y="416"/>
                  </a:lnTo>
                  <a:lnTo>
                    <a:pt x="4045" y="516"/>
                  </a:lnTo>
                  <a:lnTo>
                    <a:pt x="3787" y="615"/>
                  </a:lnTo>
                  <a:lnTo>
                    <a:pt x="3549" y="734"/>
                  </a:lnTo>
                  <a:lnTo>
                    <a:pt x="3312" y="853"/>
                  </a:lnTo>
                  <a:lnTo>
                    <a:pt x="3093" y="991"/>
                  </a:lnTo>
                  <a:lnTo>
                    <a:pt x="2875" y="1150"/>
                  </a:lnTo>
                  <a:lnTo>
                    <a:pt x="2657" y="1309"/>
                  </a:lnTo>
                  <a:lnTo>
                    <a:pt x="2439" y="1487"/>
                  </a:lnTo>
                  <a:lnTo>
                    <a:pt x="2241" y="1666"/>
                  </a:lnTo>
                  <a:lnTo>
                    <a:pt x="2062" y="1884"/>
                  </a:lnTo>
                  <a:lnTo>
                    <a:pt x="1884" y="2102"/>
                  </a:lnTo>
                  <a:lnTo>
                    <a:pt x="1705" y="2340"/>
                  </a:lnTo>
                  <a:lnTo>
                    <a:pt x="1527" y="2578"/>
                  </a:lnTo>
                  <a:lnTo>
                    <a:pt x="1368" y="2855"/>
                  </a:lnTo>
                  <a:lnTo>
                    <a:pt x="1230" y="3133"/>
                  </a:lnTo>
                  <a:lnTo>
                    <a:pt x="1071" y="3430"/>
                  </a:lnTo>
                  <a:lnTo>
                    <a:pt x="932" y="3767"/>
                  </a:lnTo>
                  <a:lnTo>
                    <a:pt x="813" y="4105"/>
                  </a:lnTo>
                  <a:lnTo>
                    <a:pt x="694" y="4461"/>
                  </a:lnTo>
                  <a:lnTo>
                    <a:pt x="595" y="4838"/>
                  </a:lnTo>
                  <a:lnTo>
                    <a:pt x="496" y="5235"/>
                  </a:lnTo>
                  <a:lnTo>
                    <a:pt x="397" y="5631"/>
                  </a:lnTo>
                  <a:lnTo>
                    <a:pt x="317" y="6068"/>
                  </a:lnTo>
                  <a:lnTo>
                    <a:pt x="238" y="6543"/>
                  </a:lnTo>
                  <a:lnTo>
                    <a:pt x="179" y="7019"/>
                  </a:lnTo>
                  <a:lnTo>
                    <a:pt x="79" y="8031"/>
                  </a:lnTo>
                  <a:lnTo>
                    <a:pt x="20" y="9141"/>
                  </a:lnTo>
                  <a:lnTo>
                    <a:pt x="0" y="10370"/>
                  </a:lnTo>
                  <a:lnTo>
                    <a:pt x="20" y="11620"/>
                  </a:lnTo>
                  <a:lnTo>
                    <a:pt x="79" y="12849"/>
                  </a:lnTo>
                  <a:lnTo>
                    <a:pt x="179" y="14059"/>
                  </a:lnTo>
                  <a:lnTo>
                    <a:pt x="317" y="15268"/>
                  </a:lnTo>
                  <a:lnTo>
                    <a:pt x="496" y="16438"/>
                  </a:lnTo>
                  <a:lnTo>
                    <a:pt x="694" y="17588"/>
                  </a:lnTo>
                  <a:lnTo>
                    <a:pt x="932" y="18718"/>
                  </a:lnTo>
                  <a:lnTo>
                    <a:pt x="1230" y="19829"/>
                  </a:lnTo>
                  <a:lnTo>
                    <a:pt x="1527" y="20899"/>
                  </a:lnTo>
                  <a:lnTo>
                    <a:pt x="1884" y="21950"/>
                  </a:lnTo>
                  <a:lnTo>
                    <a:pt x="2241" y="22962"/>
                  </a:lnTo>
                  <a:lnTo>
                    <a:pt x="2657" y="23953"/>
                  </a:lnTo>
                  <a:lnTo>
                    <a:pt x="3093" y="24905"/>
                  </a:lnTo>
                  <a:lnTo>
                    <a:pt x="3549" y="25837"/>
                  </a:lnTo>
                  <a:lnTo>
                    <a:pt x="4045" y="26709"/>
                  </a:lnTo>
                  <a:lnTo>
                    <a:pt x="4561" y="27562"/>
                  </a:lnTo>
                  <a:lnTo>
                    <a:pt x="5096" y="28355"/>
                  </a:lnTo>
                  <a:lnTo>
                    <a:pt x="5651" y="29128"/>
                  </a:lnTo>
                  <a:lnTo>
                    <a:pt x="6246" y="29842"/>
                  </a:lnTo>
                  <a:lnTo>
                    <a:pt x="6861" y="30516"/>
                  </a:lnTo>
                  <a:lnTo>
                    <a:pt x="7476" y="31151"/>
                  </a:lnTo>
                  <a:lnTo>
                    <a:pt x="7813" y="31448"/>
                  </a:lnTo>
                  <a:lnTo>
                    <a:pt x="8130" y="31746"/>
                  </a:lnTo>
                  <a:lnTo>
                    <a:pt x="8467" y="32023"/>
                  </a:lnTo>
                  <a:lnTo>
                    <a:pt x="8804" y="32281"/>
                  </a:lnTo>
                  <a:lnTo>
                    <a:pt x="9141" y="32539"/>
                  </a:lnTo>
                  <a:lnTo>
                    <a:pt x="9498" y="32777"/>
                  </a:lnTo>
                  <a:lnTo>
                    <a:pt x="9855" y="32995"/>
                  </a:lnTo>
                  <a:lnTo>
                    <a:pt x="10192" y="33213"/>
                  </a:lnTo>
                  <a:lnTo>
                    <a:pt x="10569" y="33411"/>
                  </a:lnTo>
                  <a:lnTo>
                    <a:pt x="10926" y="33590"/>
                  </a:lnTo>
                  <a:lnTo>
                    <a:pt x="11283" y="33748"/>
                  </a:lnTo>
                  <a:lnTo>
                    <a:pt x="11659" y="33907"/>
                  </a:lnTo>
                  <a:lnTo>
                    <a:pt x="12036" y="34066"/>
                  </a:lnTo>
                  <a:lnTo>
                    <a:pt x="12413" y="34185"/>
                  </a:lnTo>
                  <a:lnTo>
                    <a:pt x="12790" y="34304"/>
                  </a:lnTo>
                  <a:lnTo>
                    <a:pt x="13186" y="34403"/>
                  </a:lnTo>
                  <a:lnTo>
                    <a:pt x="13563" y="34482"/>
                  </a:lnTo>
                  <a:lnTo>
                    <a:pt x="13960" y="34561"/>
                  </a:lnTo>
                  <a:lnTo>
                    <a:pt x="14356" y="34601"/>
                  </a:lnTo>
                  <a:lnTo>
                    <a:pt x="14753" y="34641"/>
                  </a:lnTo>
                  <a:lnTo>
                    <a:pt x="15149" y="34680"/>
                  </a:lnTo>
                  <a:lnTo>
                    <a:pt x="15942" y="34680"/>
                  </a:lnTo>
                  <a:lnTo>
                    <a:pt x="16339" y="34641"/>
                  </a:lnTo>
                  <a:lnTo>
                    <a:pt x="16736" y="34601"/>
                  </a:lnTo>
                  <a:lnTo>
                    <a:pt x="17132" y="34561"/>
                  </a:lnTo>
                  <a:lnTo>
                    <a:pt x="17529" y="34482"/>
                  </a:lnTo>
                  <a:lnTo>
                    <a:pt x="17905" y="34403"/>
                  </a:lnTo>
                  <a:lnTo>
                    <a:pt x="18302" y="34304"/>
                  </a:lnTo>
                  <a:lnTo>
                    <a:pt x="18679" y="34185"/>
                  </a:lnTo>
                  <a:lnTo>
                    <a:pt x="19055" y="34066"/>
                  </a:lnTo>
                  <a:lnTo>
                    <a:pt x="19432" y="33907"/>
                  </a:lnTo>
                  <a:lnTo>
                    <a:pt x="19809" y="33748"/>
                  </a:lnTo>
                  <a:lnTo>
                    <a:pt x="20166" y="33590"/>
                  </a:lnTo>
                  <a:lnTo>
                    <a:pt x="20543" y="33411"/>
                  </a:lnTo>
                  <a:lnTo>
                    <a:pt x="20900" y="33213"/>
                  </a:lnTo>
                  <a:lnTo>
                    <a:pt x="21256" y="32995"/>
                  </a:lnTo>
                  <a:lnTo>
                    <a:pt x="21594" y="32777"/>
                  </a:lnTo>
                  <a:lnTo>
                    <a:pt x="21950" y="32539"/>
                  </a:lnTo>
                  <a:lnTo>
                    <a:pt x="22288" y="32281"/>
                  </a:lnTo>
                  <a:lnTo>
                    <a:pt x="22625" y="32023"/>
                  </a:lnTo>
                  <a:lnTo>
                    <a:pt x="22962" y="31746"/>
                  </a:lnTo>
                  <a:lnTo>
                    <a:pt x="23279" y="31448"/>
                  </a:lnTo>
                  <a:lnTo>
                    <a:pt x="23616" y="31151"/>
                  </a:lnTo>
                  <a:lnTo>
                    <a:pt x="24231" y="30516"/>
                  </a:lnTo>
                  <a:lnTo>
                    <a:pt x="24845" y="29842"/>
                  </a:lnTo>
                  <a:lnTo>
                    <a:pt x="25440" y="29128"/>
                  </a:lnTo>
                  <a:lnTo>
                    <a:pt x="25996" y="28355"/>
                  </a:lnTo>
                  <a:lnTo>
                    <a:pt x="26551" y="27562"/>
                  </a:lnTo>
                  <a:lnTo>
                    <a:pt x="27046" y="26709"/>
                  </a:lnTo>
                  <a:lnTo>
                    <a:pt x="27542" y="25837"/>
                  </a:lnTo>
                  <a:lnTo>
                    <a:pt x="27998" y="24905"/>
                  </a:lnTo>
                  <a:lnTo>
                    <a:pt x="28434" y="23953"/>
                  </a:lnTo>
                  <a:lnTo>
                    <a:pt x="28851" y="22962"/>
                  </a:lnTo>
                  <a:lnTo>
                    <a:pt x="29228" y="21950"/>
                  </a:lnTo>
                  <a:lnTo>
                    <a:pt x="29565" y="20899"/>
                  </a:lnTo>
                  <a:lnTo>
                    <a:pt x="29882" y="19829"/>
                  </a:lnTo>
                  <a:lnTo>
                    <a:pt x="30160" y="18718"/>
                  </a:lnTo>
                  <a:lnTo>
                    <a:pt x="30397" y="17588"/>
                  </a:lnTo>
                  <a:lnTo>
                    <a:pt x="30616" y="16438"/>
                  </a:lnTo>
                  <a:lnTo>
                    <a:pt x="30774" y="15268"/>
                  </a:lnTo>
                  <a:lnTo>
                    <a:pt x="30913" y="14059"/>
                  </a:lnTo>
                  <a:lnTo>
                    <a:pt x="31012" y="12849"/>
                  </a:lnTo>
                  <a:lnTo>
                    <a:pt x="31072" y="11620"/>
                  </a:lnTo>
                  <a:lnTo>
                    <a:pt x="31091" y="10370"/>
                  </a:lnTo>
                  <a:lnTo>
                    <a:pt x="31072" y="9141"/>
                  </a:lnTo>
                  <a:lnTo>
                    <a:pt x="31012" y="8031"/>
                  </a:lnTo>
                  <a:lnTo>
                    <a:pt x="30913" y="7019"/>
                  </a:lnTo>
                  <a:lnTo>
                    <a:pt x="30854" y="6543"/>
                  </a:lnTo>
                  <a:lnTo>
                    <a:pt x="30774" y="6068"/>
                  </a:lnTo>
                  <a:lnTo>
                    <a:pt x="30695" y="5631"/>
                  </a:lnTo>
                  <a:lnTo>
                    <a:pt x="30616" y="5235"/>
                  </a:lnTo>
                  <a:lnTo>
                    <a:pt x="30497" y="4838"/>
                  </a:lnTo>
                  <a:lnTo>
                    <a:pt x="30397" y="4461"/>
                  </a:lnTo>
                  <a:lnTo>
                    <a:pt x="30279" y="4105"/>
                  </a:lnTo>
                  <a:lnTo>
                    <a:pt x="30160" y="3767"/>
                  </a:lnTo>
                  <a:lnTo>
                    <a:pt x="30021" y="3430"/>
                  </a:lnTo>
                  <a:lnTo>
                    <a:pt x="29882" y="3133"/>
                  </a:lnTo>
                  <a:lnTo>
                    <a:pt x="29723" y="2855"/>
                  </a:lnTo>
                  <a:lnTo>
                    <a:pt x="29565" y="2578"/>
                  </a:lnTo>
                  <a:lnTo>
                    <a:pt x="29386" y="2340"/>
                  </a:lnTo>
                  <a:lnTo>
                    <a:pt x="29228" y="2102"/>
                  </a:lnTo>
                  <a:lnTo>
                    <a:pt x="29029" y="1884"/>
                  </a:lnTo>
                  <a:lnTo>
                    <a:pt x="28851" y="1666"/>
                  </a:lnTo>
                  <a:lnTo>
                    <a:pt x="28653" y="1487"/>
                  </a:lnTo>
                  <a:lnTo>
                    <a:pt x="28434" y="1309"/>
                  </a:lnTo>
                  <a:lnTo>
                    <a:pt x="28236" y="1150"/>
                  </a:lnTo>
                  <a:lnTo>
                    <a:pt x="27998" y="991"/>
                  </a:lnTo>
                  <a:lnTo>
                    <a:pt x="27780" y="853"/>
                  </a:lnTo>
                  <a:lnTo>
                    <a:pt x="27542" y="734"/>
                  </a:lnTo>
                  <a:lnTo>
                    <a:pt x="27304" y="615"/>
                  </a:lnTo>
                  <a:lnTo>
                    <a:pt x="27046" y="516"/>
                  </a:lnTo>
                  <a:lnTo>
                    <a:pt x="26808" y="416"/>
                  </a:lnTo>
                  <a:lnTo>
                    <a:pt x="26551" y="337"/>
                  </a:lnTo>
                  <a:lnTo>
                    <a:pt x="25996" y="198"/>
                  </a:lnTo>
                  <a:lnTo>
                    <a:pt x="25440" y="119"/>
                  </a:lnTo>
                  <a:lnTo>
                    <a:pt x="24845" y="40"/>
                  </a:lnTo>
                  <a:lnTo>
                    <a:pt x="24231" y="0"/>
                  </a:lnTo>
                  <a:lnTo>
                    <a:pt x="22962" y="0"/>
                  </a:lnTo>
                  <a:lnTo>
                    <a:pt x="22288" y="20"/>
                  </a:lnTo>
                  <a:lnTo>
                    <a:pt x="21594" y="59"/>
                  </a:lnTo>
                  <a:lnTo>
                    <a:pt x="20166" y="159"/>
                  </a:lnTo>
                  <a:lnTo>
                    <a:pt x="18679" y="278"/>
                  </a:lnTo>
                  <a:lnTo>
                    <a:pt x="17132" y="357"/>
                  </a:lnTo>
                  <a:lnTo>
                    <a:pt x="16339" y="377"/>
                  </a:lnTo>
                  <a:lnTo>
                    <a:pt x="15546" y="397"/>
                  </a:lnTo>
                  <a:lnTo>
                    <a:pt x="14753" y="377"/>
                  </a:lnTo>
                  <a:lnTo>
                    <a:pt x="13960" y="357"/>
                  </a:lnTo>
                  <a:lnTo>
                    <a:pt x="12413" y="278"/>
                  </a:lnTo>
                  <a:lnTo>
                    <a:pt x="10926" y="159"/>
                  </a:lnTo>
                  <a:lnTo>
                    <a:pt x="9498" y="59"/>
                  </a:lnTo>
                  <a:lnTo>
                    <a:pt x="8804" y="20"/>
                  </a:lnTo>
                  <a:lnTo>
                    <a:pt x="81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42"/>
            <p:cNvSpPr/>
            <p:nvPr/>
          </p:nvSpPr>
          <p:spPr>
            <a:xfrm>
              <a:off x="1663575" y="539500"/>
              <a:ext cx="777300" cy="867025"/>
            </a:xfrm>
            <a:custGeom>
              <a:avLst/>
              <a:gdLst/>
              <a:ahLst/>
              <a:cxnLst/>
              <a:rect l="l" t="t" r="r" b="b"/>
              <a:pathLst>
                <a:path w="31092" h="34681" fill="none" extrusionOk="0">
                  <a:moveTo>
                    <a:pt x="31091" y="10370"/>
                  </a:moveTo>
                  <a:lnTo>
                    <a:pt x="31091" y="10370"/>
                  </a:lnTo>
                  <a:lnTo>
                    <a:pt x="31072" y="11620"/>
                  </a:lnTo>
                  <a:lnTo>
                    <a:pt x="31012" y="12849"/>
                  </a:lnTo>
                  <a:lnTo>
                    <a:pt x="30913" y="14059"/>
                  </a:lnTo>
                  <a:lnTo>
                    <a:pt x="30774" y="15268"/>
                  </a:lnTo>
                  <a:lnTo>
                    <a:pt x="30616" y="16438"/>
                  </a:lnTo>
                  <a:lnTo>
                    <a:pt x="30397" y="17588"/>
                  </a:lnTo>
                  <a:lnTo>
                    <a:pt x="30160" y="18718"/>
                  </a:lnTo>
                  <a:lnTo>
                    <a:pt x="29882" y="19829"/>
                  </a:lnTo>
                  <a:lnTo>
                    <a:pt x="29565" y="20899"/>
                  </a:lnTo>
                  <a:lnTo>
                    <a:pt x="29228" y="21950"/>
                  </a:lnTo>
                  <a:lnTo>
                    <a:pt x="28851" y="22962"/>
                  </a:lnTo>
                  <a:lnTo>
                    <a:pt x="28434" y="23953"/>
                  </a:lnTo>
                  <a:lnTo>
                    <a:pt x="27998" y="24905"/>
                  </a:lnTo>
                  <a:lnTo>
                    <a:pt x="27542" y="25837"/>
                  </a:lnTo>
                  <a:lnTo>
                    <a:pt x="27046" y="26709"/>
                  </a:lnTo>
                  <a:lnTo>
                    <a:pt x="26551" y="27562"/>
                  </a:lnTo>
                  <a:lnTo>
                    <a:pt x="25996" y="28355"/>
                  </a:lnTo>
                  <a:lnTo>
                    <a:pt x="25440" y="29128"/>
                  </a:lnTo>
                  <a:lnTo>
                    <a:pt x="24845" y="29842"/>
                  </a:lnTo>
                  <a:lnTo>
                    <a:pt x="24231" y="30516"/>
                  </a:lnTo>
                  <a:lnTo>
                    <a:pt x="23616" y="31151"/>
                  </a:lnTo>
                  <a:lnTo>
                    <a:pt x="23279" y="31448"/>
                  </a:lnTo>
                  <a:lnTo>
                    <a:pt x="22962" y="31746"/>
                  </a:lnTo>
                  <a:lnTo>
                    <a:pt x="22625" y="32023"/>
                  </a:lnTo>
                  <a:lnTo>
                    <a:pt x="22288" y="32281"/>
                  </a:lnTo>
                  <a:lnTo>
                    <a:pt x="21950" y="32539"/>
                  </a:lnTo>
                  <a:lnTo>
                    <a:pt x="21594" y="32777"/>
                  </a:lnTo>
                  <a:lnTo>
                    <a:pt x="21256" y="32995"/>
                  </a:lnTo>
                  <a:lnTo>
                    <a:pt x="20900" y="33213"/>
                  </a:lnTo>
                  <a:lnTo>
                    <a:pt x="20543" y="33411"/>
                  </a:lnTo>
                  <a:lnTo>
                    <a:pt x="20166" y="33590"/>
                  </a:lnTo>
                  <a:lnTo>
                    <a:pt x="19809" y="33748"/>
                  </a:lnTo>
                  <a:lnTo>
                    <a:pt x="19432" y="33907"/>
                  </a:lnTo>
                  <a:lnTo>
                    <a:pt x="19055" y="34066"/>
                  </a:lnTo>
                  <a:lnTo>
                    <a:pt x="18679" y="34185"/>
                  </a:lnTo>
                  <a:lnTo>
                    <a:pt x="18302" y="34304"/>
                  </a:lnTo>
                  <a:lnTo>
                    <a:pt x="17905" y="34403"/>
                  </a:lnTo>
                  <a:lnTo>
                    <a:pt x="17529" y="34482"/>
                  </a:lnTo>
                  <a:lnTo>
                    <a:pt x="17132" y="34561"/>
                  </a:lnTo>
                  <a:lnTo>
                    <a:pt x="16736" y="34601"/>
                  </a:lnTo>
                  <a:lnTo>
                    <a:pt x="16339" y="34641"/>
                  </a:lnTo>
                  <a:lnTo>
                    <a:pt x="15942" y="34680"/>
                  </a:lnTo>
                  <a:lnTo>
                    <a:pt x="15546" y="34680"/>
                  </a:lnTo>
                  <a:lnTo>
                    <a:pt x="15546" y="34680"/>
                  </a:lnTo>
                  <a:lnTo>
                    <a:pt x="15149" y="34680"/>
                  </a:lnTo>
                  <a:lnTo>
                    <a:pt x="14753" y="34641"/>
                  </a:lnTo>
                  <a:lnTo>
                    <a:pt x="14356" y="34601"/>
                  </a:lnTo>
                  <a:lnTo>
                    <a:pt x="13960" y="34561"/>
                  </a:lnTo>
                  <a:lnTo>
                    <a:pt x="13563" y="34482"/>
                  </a:lnTo>
                  <a:lnTo>
                    <a:pt x="13186" y="34403"/>
                  </a:lnTo>
                  <a:lnTo>
                    <a:pt x="12790" y="34304"/>
                  </a:lnTo>
                  <a:lnTo>
                    <a:pt x="12413" y="34185"/>
                  </a:lnTo>
                  <a:lnTo>
                    <a:pt x="12036" y="34066"/>
                  </a:lnTo>
                  <a:lnTo>
                    <a:pt x="11659" y="33907"/>
                  </a:lnTo>
                  <a:lnTo>
                    <a:pt x="11283" y="33748"/>
                  </a:lnTo>
                  <a:lnTo>
                    <a:pt x="10926" y="33590"/>
                  </a:lnTo>
                  <a:lnTo>
                    <a:pt x="10569" y="33411"/>
                  </a:lnTo>
                  <a:lnTo>
                    <a:pt x="10192" y="33213"/>
                  </a:lnTo>
                  <a:lnTo>
                    <a:pt x="9855" y="32995"/>
                  </a:lnTo>
                  <a:lnTo>
                    <a:pt x="9498" y="32777"/>
                  </a:lnTo>
                  <a:lnTo>
                    <a:pt x="9141" y="32539"/>
                  </a:lnTo>
                  <a:lnTo>
                    <a:pt x="8804" y="32281"/>
                  </a:lnTo>
                  <a:lnTo>
                    <a:pt x="8467" y="32023"/>
                  </a:lnTo>
                  <a:lnTo>
                    <a:pt x="8130" y="31746"/>
                  </a:lnTo>
                  <a:lnTo>
                    <a:pt x="7813" y="31448"/>
                  </a:lnTo>
                  <a:lnTo>
                    <a:pt x="7476" y="31151"/>
                  </a:lnTo>
                  <a:lnTo>
                    <a:pt x="6861" y="30516"/>
                  </a:lnTo>
                  <a:lnTo>
                    <a:pt x="6246" y="29842"/>
                  </a:lnTo>
                  <a:lnTo>
                    <a:pt x="5651" y="29128"/>
                  </a:lnTo>
                  <a:lnTo>
                    <a:pt x="5096" y="28355"/>
                  </a:lnTo>
                  <a:lnTo>
                    <a:pt x="4561" y="27562"/>
                  </a:lnTo>
                  <a:lnTo>
                    <a:pt x="4045" y="26709"/>
                  </a:lnTo>
                  <a:lnTo>
                    <a:pt x="3549" y="25837"/>
                  </a:lnTo>
                  <a:lnTo>
                    <a:pt x="3093" y="24905"/>
                  </a:lnTo>
                  <a:lnTo>
                    <a:pt x="2657" y="23953"/>
                  </a:lnTo>
                  <a:lnTo>
                    <a:pt x="2241" y="22962"/>
                  </a:lnTo>
                  <a:lnTo>
                    <a:pt x="1884" y="21950"/>
                  </a:lnTo>
                  <a:lnTo>
                    <a:pt x="1527" y="20899"/>
                  </a:lnTo>
                  <a:lnTo>
                    <a:pt x="1230" y="19829"/>
                  </a:lnTo>
                  <a:lnTo>
                    <a:pt x="932" y="18718"/>
                  </a:lnTo>
                  <a:lnTo>
                    <a:pt x="694" y="17588"/>
                  </a:lnTo>
                  <a:lnTo>
                    <a:pt x="496" y="16438"/>
                  </a:lnTo>
                  <a:lnTo>
                    <a:pt x="317" y="15268"/>
                  </a:lnTo>
                  <a:lnTo>
                    <a:pt x="179" y="14059"/>
                  </a:lnTo>
                  <a:lnTo>
                    <a:pt x="79" y="12849"/>
                  </a:lnTo>
                  <a:lnTo>
                    <a:pt x="20" y="11620"/>
                  </a:lnTo>
                  <a:lnTo>
                    <a:pt x="0" y="10370"/>
                  </a:lnTo>
                  <a:lnTo>
                    <a:pt x="0" y="10370"/>
                  </a:lnTo>
                  <a:lnTo>
                    <a:pt x="20" y="9141"/>
                  </a:lnTo>
                  <a:lnTo>
                    <a:pt x="79" y="8031"/>
                  </a:lnTo>
                  <a:lnTo>
                    <a:pt x="179" y="7019"/>
                  </a:lnTo>
                  <a:lnTo>
                    <a:pt x="238" y="6543"/>
                  </a:lnTo>
                  <a:lnTo>
                    <a:pt x="317" y="6068"/>
                  </a:lnTo>
                  <a:lnTo>
                    <a:pt x="397" y="5631"/>
                  </a:lnTo>
                  <a:lnTo>
                    <a:pt x="496" y="5235"/>
                  </a:lnTo>
                  <a:lnTo>
                    <a:pt x="595" y="4838"/>
                  </a:lnTo>
                  <a:lnTo>
                    <a:pt x="694" y="4461"/>
                  </a:lnTo>
                  <a:lnTo>
                    <a:pt x="813" y="4105"/>
                  </a:lnTo>
                  <a:lnTo>
                    <a:pt x="932" y="3767"/>
                  </a:lnTo>
                  <a:lnTo>
                    <a:pt x="1071" y="3430"/>
                  </a:lnTo>
                  <a:lnTo>
                    <a:pt x="1230" y="3133"/>
                  </a:lnTo>
                  <a:lnTo>
                    <a:pt x="1368" y="2855"/>
                  </a:lnTo>
                  <a:lnTo>
                    <a:pt x="1527" y="2578"/>
                  </a:lnTo>
                  <a:lnTo>
                    <a:pt x="1705" y="2340"/>
                  </a:lnTo>
                  <a:lnTo>
                    <a:pt x="1884" y="2102"/>
                  </a:lnTo>
                  <a:lnTo>
                    <a:pt x="2062" y="1884"/>
                  </a:lnTo>
                  <a:lnTo>
                    <a:pt x="2241" y="1666"/>
                  </a:lnTo>
                  <a:lnTo>
                    <a:pt x="2439" y="1487"/>
                  </a:lnTo>
                  <a:lnTo>
                    <a:pt x="2657" y="1309"/>
                  </a:lnTo>
                  <a:lnTo>
                    <a:pt x="2875" y="1150"/>
                  </a:lnTo>
                  <a:lnTo>
                    <a:pt x="3093" y="991"/>
                  </a:lnTo>
                  <a:lnTo>
                    <a:pt x="3312" y="853"/>
                  </a:lnTo>
                  <a:lnTo>
                    <a:pt x="3549" y="734"/>
                  </a:lnTo>
                  <a:lnTo>
                    <a:pt x="3787" y="615"/>
                  </a:lnTo>
                  <a:lnTo>
                    <a:pt x="4045" y="516"/>
                  </a:lnTo>
                  <a:lnTo>
                    <a:pt x="4283" y="416"/>
                  </a:lnTo>
                  <a:lnTo>
                    <a:pt x="4561" y="337"/>
                  </a:lnTo>
                  <a:lnTo>
                    <a:pt x="5096" y="198"/>
                  </a:lnTo>
                  <a:lnTo>
                    <a:pt x="5651" y="119"/>
                  </a:lnTo>
                  <a:lnTo>
                    <a:pt x="6246" y="40"/>
                  </a:lnTo>
                  <a:lnTo>
                    <a:pt x="6861" y="0"/>
                  </a:lnTo>
                  <a:lnTo>
                    <a:pt x="7476" y="0"/>
                  </a:lnTo>
                  <a:lnTo>
                    <a:pt x="8130" y="0"/>
                  </a:lnTo>
                  <a:lnTo>
                    <a:pt x="8804" y="20"/>
                  </a:lnTo>
                  <a:lnTo>
                    <a:pt x="9498" y="59"/>
                  </a:lnTo>
                  <a:lnTo>
                    <a:pt x="10926" y="159"/>
                  </a:lnTo>
                  <a:lnTo>
                    <a:pt x="12413" y="278"/>
                  </a:lnTo>
                  <a:lnTo>
                    <a:pt x="13960" y="357"/>
                  </a:lnTo>
                  <a:lnTo>
                    <a:pt x="14753" y="377"/>
                  </a:lnTo>
                  <a:lnTo>
                    <a:pt x="15546" y="397"/>
                  </a:lnTo>
                  <a:lnTo>
                    <a:pt x="15546" y="397"/>
                  </a:lnTo>
                  <a:lnTo>
                    <a:pt x="16339" y="377"/>
                  </a:lnTo>
                  <a:lnTo>
                    <a:pt x="17132" y="357"/>
                  </a:lnTo>
                  <a:lnTo>
                    <a:pt x="18679" y="278"/>
                  </a:lnTo>
                  <a:lnTo>
                    <a:pt x="20166" y="159"/>
                  </a:lnTo>
                  <a:lnTo>
                    <a:pt x="21594" y="59"/>
                  </a:lnTo>
                  <a:lnTo>
                    <a:pt x="22288" y="20"/>
                  </a:lnTo>
                  <a:lnTo>
                    <a:pt x="22962" y="0"/>
                  </a:lnTo>
                  <a:lnTo>
                    <a:pt x="23616" y="0"/>
                  </a:lnTo>
                  <a:lnTo>
                    <a:pt x="24231" y="0"/>
                  </a:lnTo>
                  <a:lnTo>
                    <a:pt x="24845" y="40"/>
                  </a:lnTo>
                  <a:lnTo>
                    <a:pt x="25440" y="119"/>
                  </a:lnTo>
                  <a:lnTo>
                    <a:pt x="25996" y="198"/>
                  </a:lnTo>
                  <a:lnTo>
                    <a:pt x="26551" y="337"/>
                  </a:lnTo>
                  <a:lnTo>
                    <a:pt x="26808" y="416"/>
                  </a:lnTo>
                  <a:lnTo>
                    <a:pt x="27046" y="516"/>
                  </a:lnTo>
                  <a:lnTo>
                    <a:pt x="27304" y="615"/>
                  </a:lnTo>
                  <a:lnTo>
                    <a:pt x="27542" y="734"/>
                  </a:lnTo>
                  <a:lnTo>
                    <a:pt x="27780" y="853"/>
                  </a:lnTo>
                  <a:lnTo>
                    <a:pt x="27998" y="991"/>
                  </a:lnTo>
                  <a:lnTo>
                    <a:pt x="28236" y="1150"/>
                  </a:lnTo>
                  <a:lnTo>
                    <a:pt x="28434" y="1309"/>
                  </a:lnTo>
                  <a:lnTo>
                    <a:pt x="28653" y="1487"/>
                  </a:lnTo>
                  <a:lnTo>
                    <a:pt x="28851" y="1666"/>
                  </a:lnTo>
                  <a:lnTo>
                    <a:pt x="29029" y="1884"/>
                  </a:lnTo>
                  <a:lnTo>
                    <a:pt x="29228" y="2102"/>
                  </a:lnTo>
                  <a:lnTo>
                    <a:pt x="29386" y="2340"/>
                  </a:lnTo>
                  <a:lnTo>
                    <a:pt x="29565" y="2578"/>
                  </a:lnTo>
                  <a:lnTo>
                    <a:pt x="29723" y="2855"/>
                  </a:lnTo>
                  <a:lnTo>
                    <a:pt x="29882" y="3133"/>
                  </a:lnTo>
                  <a:lnTo>
                    <a:pt x="30021" y="3430"/>
                  </a:lnTo>
                  <a:lnTo>
                    <a:pt x="30160" y="3767"/>
                  </a:lnTo>
                  <a:lnTo>
                    <a:pt x="30279" y="4105"/>
                  </a:lnTo>
                  <a:lnTo>
                    <a:pt x="30397" y="4461"/>
                  </a:lnTo>
                  <a:lnTo>
                    <a:pt x="30497" y="4838"/>
                  </a:lnTo>
                  <a:lnTo>
                    <a:pt x="30616" y="5235"/>
                  </a:lnTo>
                  <a:lnTo>
                    <a:pt x="30695" y="5631"/>
                  </a:lnTo>
                  <a:lnTo>
                    <a:pt x="30774" y="6068"/>
                  </a:lnTo>
                  <a:lnTo>
                    <a:pt x="30854" y="6543"/>
                  </a:lnTo>
                  <a:lnTo>
                    <a:pt x="30913" y="7019"/>
                  </a:lnTo>
                  <a:lnTo>
                    <a:pt x="31012" y="8031"/>
                  </a:lnTo>
                  <a:lnTo>
                    <a:pt x="31072" y="9141"/>
                  </a:lnTo>
                  <a:lnTo>
                    <a:pt x="31091" y="1037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42"/>
            <p:cNvSpPr/>
            <p:nvPr/>
          </p:nvSpPr>
          <p:spPr>
            <a:xfrm>
              <a:off x="1663575" y="539500"/>
              <a:ext cx="388650" cy="867025"/>
            </a:xfrm>
            <a:custGeom>
              <a:avLst/>
              <a:gdLst/>
              <a:ahLst/>
              <a:cxnLst/>
              <a:rect l="l" t="t" r="r" b="b"/>
              <a:pathLst>
                <a:path w="15546" h="34681" extrusionOk="0">
                  <a:moveTo>
                    <a:pt x="6861" y="0"/>
                  </a:moveTo>
                  <a:lnTo>
                    <a:pt x="6246" y="40"/>
                  </a:lnTo>
                  <a:lnTo>
                    <a:pt x="5651" y="119"/>
                  </a:lnTo>
                  <a:lnTo>
                    <a:pt x="5096" y="198"/>
                  </a:lnTo>
                  <a:lnTo>
                    <a:pt x="4561" y="337"/>
                  </a:lnTo>
                  <a:lnTo>
                    <a:pt x="4283" y="416"/>
                  </a:lnTo>
                  <a:lnTo>
                    <a:pt x="4045" y="516"/>
                  </a:lnTo>
                  <a:lnTo>
                    <a:pt x="3787" y="615"/>
                  </a:lnTo>
                  <a:lnTo>
                    <a:pt x="3549" y="734"/>
                  </a:lnTo>
                  <a:lnTo>
                    <a:pt x="3312" y="853"/>
                  </a:lnTo>
                  <a:lnTo>
                    <a:pt x="3093" y="991"/>
                  </a:lnTo>
                  <a:lnTo>
                    <a:pt x="2875" y="1150"/>
                  </a:lnTo>
                  <a:lnTo>
                    <a:pt x="2657" y="1309"/>
                  </a:lnTo>
                  <a:lnTo>
                    <a:pt x="2439" y="1487"/>
                  </a:lnTo>
                  <a:lnTo>
                    <a:pt x="2241" y="1666"/>
                  </a:lnTo>
                  <a:lnTo>
                    <a:pt x="2062" y="1884"/>
                  </a:lnTo>
                  <a:lnTo>
                    <a:pt x="1884" y="2102"/>
                  </a:lnTo>
                  <a:lnTo>
                    <a:pt x="1705" y="2340"/>
                  </a:lnTo>
                  <a:lnTo>
                    <a:pt x="1527" y="2578"/>
                  </a:lnTo>
                  <a:lnTo>
                    <a:pt x="1368" y="2855"/>
                  </a:lnTo>
                  <a:lnTo>
                    <a:pt x="1230" y="3133"/>
                  </a:lnTo>
                  <a:lnTo>
                    <a:pt x="1071" y="3430"/>
                  </a:lnTo>
                  <a:lnTo>
                    <a:pt x="932" y="3767"/>
                  </a:lnTo>
                  <a:lnTo>
                    <a:pt x="813" y="4105"/>
                  </a:lnTo>
                  <a:lnTo>
                    <a:pt x="694" y="4461"/>
                  </a:lnTo>
                  <a:lnTo>
                    <a:pt x="595" y="4838"/>
                  </a:lnTo>
                  <a:lnTo>
                    <a:pt x="496" y="5235"/>
                  </a:lnTo>
                  <a:lnTo>
                    <a:pt x="397" y="5631"/>
                  </a:lnTo>
                  <a:lnTo>
                    <a:pt x="317" y="6068"/>
                  </a:lnTo>
                  <a:lnTo>
                    <a:pt x="238" y="6543"/>
                  </a:lnTo>
                  <a:lnTo>
                    <a:pt x="179" y="7019"/>
                  </a:lnTo>
                  <a:lnTo>
                    <a:pt x="79" y="8031"/>
                  </a:lnTo>
                  <a:lnTo>
                    <a:pt x="20" y="9141"/>
                  </a:lnTo>
                  <a:lnTo>
                    <a:pt x="0" y="10370"/>
                  </a:lnTo>
                  <a:lnTo>
                    <a:pt x="20" y="11620"/>
                  </a:lnTo>
                  <a:lnTo>
                    <a:pt x="79" y="12849"/>
                  </a:lnTo>
                  <a:lnTo>
                    <a:pt x="179" y="14059"/>
                  </a:lnTo>
                  <a:lnTo>
                    <a:pt x="317" y="15268"/>
                  </a:lnTo>
                  <a:lnTo>
                    <a:pt x="496" y="16438"/>
                  </a:lnTo>
                  <a:lnTo>
                    <a:pt x="694" y="17588"/>
                  </a:lnTo>
                  <a:lnTo>
                    <a:pt x="932" y="18718"/>
                  </a:lnTo>
                  <a:lnTo>
                    <a:pt x="1230" y="19829"/>
                  </a:lnTo>
                  <a:lnTo>
                    <a:pt x="1527" y="20899"/>
                  </a:lnTo>
                  <a:lnTo>
                    <a:pt x="1884" y="21950"/>
                  </a:lnTo>
                  <a:lnTo>
                    <a:pt x="2241" y="22962"/>
                  </a:lnTo>
                  <a:lnTo>
                    <a:pt x="2657" y="23953"/>
                  </a:lnTo>
                  <a:lnTo>
                    <a:pt x="3093" y="24905"/>
                  </a:lnTo>
                  <a:lnTo>
                    <a:pt x="3549" y="25837"/>
                  </a:lnTo>
                  <a:lnTo>
                    <a:pt x="4045" y="26709"/>
                  </a:lnTo>
                  <a:lnTo>
                    <a:pt x="4561" y="27562"/>
                  </a:lnTo>
                  <a:lnTo>
                    <a:pt x="5096" y="28355"/>
                  </a:lnTo>
                  <a:lnTo>
                    <a:pt x="5651" y="29128"/>
                  </a:lnTo>
                  <a:lnTo>
                    <a:pt x="6246" y="29842"/>
                  </a:lnTo>
                  <a:lnTo>
                    <a:pt x="6861" y="30516"/>
                  </a:lnTo>
                  <a:lnTo>
                    <a:pt x="7476" y="31151"/>
                  </a:lnTo>
                  <a:lnTo>
                    <a:pt x="7813" y="31448"/>
                  </a:lnTo>
                  <a:lnTo>
                    <a:pt x="8130" y="31746"/>
                  </a:lnTo>
                  <a:lnTo>
                    <a:pt x="8467" y="32023"/>
                  </a:lnTo>
                  <a:lnTo>
                    <a:pt x="8804" y="32281"/>
                  </a:lnTo>
                  <a:lnTo>
                    <a:pt x="9141" y="32539"/>
                  </a:lnTo>
                  <a:lnTo>
                    <a:pt x="9498" y="32777"/>
                  </a:lnTo>
                  <a:lnTo>
                    <a:pt x="9855" y="32995"/>
                  </a:lnTo>
                  <a:lnTo>
                    <a:pt x="10192" y="33213"/>
                  </a:lnTo>
                  <a:lnTo>
                    <a:pt x="10569" y="33411"/>
                  </a:lnTo>
                  <a:lnTo>
                    <a:pt x="10926" y="33590"/>
                  </a:lnTo>
                  <a:lnTo>
                    <a:pt x="11283" y="33748"/>
                  </a:lnTo>
                  <a:lnTo>
                    <a:pt x="11659" y="33907"/>
                  </a:lnTo>
                  <a:lnTo>
                    <a:pt x="12036" y="34066"/>
                  </a:lnTo>
                  <a:lnTo>
                    <a:pt x="12413" y="34185"/>
                  </a:lnTo>
                  <a:lnTo>
                    <a:pt x="12790" y="34304"/>
                  </a:lnTo>
                  <a:lnTo>
                    <a:pt x="13186" y="34403"/>
                  </a:lnTo>
                  <a:lnTo>
                    <a:pt x="13563" y="34482"/>
                  </a:lnTo>
                  <a:lnTo>
                    <a:pt x="13960" y="34561"/>
                  </a:lnTo>
                  <a:lnTo>
                    <a:pt x="14356" y="34601"/>
                  </a:lnTo>
                  <a:lnTo>
                    <a:pt x="14753" y="34641"/>
                  </a:lnTo>
                  <a:lnTo>
                    <a:pt x="15149" y="34680"/>
                  </a:lnTo>
                  <a:lnTo>
                    <a:pt x="15546" y="34680"/>
                  </a:lnTo>
                  <a:lnTo>
                    <a:pt x="15546" y="397"/>
                  </a:lnTo>
                  <a:lnTo>
                    <a:pt x="14753" y="377"/>
                  </a:lnTo>
                  <a:lnTo>
                    <a:pt x="13960" y="357"/>
                  </a:lnTo>
                  <a:lnTo>
                    <a:pt x="12413" y="278"/>
                  </a:lnTo>
                  <a:lnTo>
                    <a:pt x="10926" y="159"/>
                  </a:lnTo>
                  <a:lnTo>
                    <a:pt x="9498" y="59"/>
                  </a:lnTo>
                  <a:lnTo>
                    <a:pt x="8804" y="20"/>
                  </a:lnTo>
                  <a:lnTo>
                    <a:pt x="8130" y="0"/>
                  </a:lnTo>
                  <a:close/>
                </a:path>
              </a:pathLst>
            </a:custGeom>
            <a:solidFill>
              <a:srgbClr val="3D3D3D">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42"/>
            <p:cNvSpPr/>
            <p:nvPr/>
          </p:nvSpPr>
          <p:spPr>
            <a:xfrm>
              <a:off x="1663575" y="539500"/>
              <a:ext cx="388650" cy="867025"/>
            </a:xfrm>
            <a:custGeom>
              <a:avLst/>
              <a:gdLst/>
              <a:ahLst/>
              <a:cxnLst/>
              <a:rect l="l" t="t" r="r" b="b"/>
              <a:pathLst>
                <a:path w="15546" h="34681" fill="none" extrusionOk="0">
                  <a:moveTo>
                    <a:pt x="15546" y="34680"/>
                  </a:moveTo>
                  <a:lnTo>
                    <a:pt x="15546" y="34680"/>
                  </a:lnTo>
                  <a:lnTo>
                    <a:pt x="15149" y="34680"/>
                  </a:lnTo>
                  <a:lnTo>
                    <a:pt x="14753" y="34641"/>
                  </a:lnTo>
                  <a:lnTo>
                    <a:pt x="14356" y="34601"/>
                  </a:lnTo>
                  <a:lnTo>
                    <a:pt x="13960" y="34561"/>
                  </a:lnTo>
                  <a:lnTo>
                    <a:pt x="13563" y="34482"/>
                  </a:lnTo>
                  <a:lnTo>
                    <a:pt x="13186" y="34403"/>
                  </a:lnTo>
                  <a:lnTo>
                    <a:pt x="12790" y="34304"/>
                  </a:lnTo>
                  <a:lnTo>
                    <a:pt x="12413" y="34185"/>
                  </a:lnTo>
                  <a:lnTo>
                    <a:pt x="12036" y="34066"/>
                  </a:lnTo>
                  <a:lnTo>
                    <a:pt x="11659" y="33907"/>
                  </a:lnTo>
                  <a:lnTo>
                    <a:pt x="11283" y="33748"/>
                  </a:lnTo>
                  <a:lnTo>
                    <a:pt x="10926" y="33590"/>
                  </a:lnTo>
                  <a:lnTo>
                    <a:pt x="10569" y="33411"/>
                  </a:lnTo>
                  <a:lnTo>
                    <a:pt x="10192" y="33213"/>
                  </a:lnTo>
                  <a:lnTo>
                    <a:pt x="9855" y="32995"/>
                  </a:lnTo>
                  <a:lnTo>
                    <a:pt x="9498" y="32777"/>
                  </a:lnTo>
                  <a:lnTo>
                    <a:pt x="9141" y="32539"/>
                  </a:lnTo>
                  <a:lnTo>
                    <a:pt x="8804" y="32281"/>
                  </a:lnTo>
                  <a:lnTo>
                    <a:pt x="8467" y="32023"/>
                  </a:lnTo>
                  <a:lnTo>
                    <a:pt x="8130" y="31746"/>
                  </a:lnTo>
                  <a:lnTo>
                    <a:pt x="7813" y="31448"/>
                  </a:lnTo>
                  <a:lnTo>
                    <a:pt x="7476" y="31151"/>
                  </a:lnTo>
                  <a:lnTo>
                    <a:pt x="6861" y="30516"/>
                  </a:lnTo>
                  <a:lnTo>
                    <a:pt x="6246" y="29842"/>
                  </a:lnTo>
                  <a:lnTo>
                    <a:pt x="5651" y="29128"/>
                  </a:lnTo>
                  <a:lnTo>
                    <a:pt x="5096" y="28355"/>
                  </a:lnTo>
                  <a:lnTo>
                    <a:pt x="4561" y="27562"/>
                  </a:lnTo>
                  <a:lnTo>
                    <a:pt x="4045" y="26709"/>
                  </a:lnTo>
                  <a:lnTo>
                    <a:pt x="3549" y="25837"/>
                  </a:lnTo>
                  <a:lnTo>
                    <a:pt x="3093" y="24905"/>
                  </a:lnTo>
                  <a:lnTo>
                    <a:pt x="2657" y="23953"/>
                  </a:lnTo>
                  <a:lnTo>
                    <a:pt x="2241" y="22962"/>
                  </a:lnTo>
                  <a:lnTo>
                    <a:pt x="1884" y="21950"/>
                  </a:lnTo>
                  <a:lnTo>
                    <a:pt x="1527" y="20899"/>
                  </a:lnTo>
                  <a:lnTo>
                    <a:pt x="1230" y="19829"/>
                  </a:lnTo>
                  <a:lnTo>
                    <a:pt x="932" y="18718"/>
                  </a:lnTo>
                  <a:lnTo>
                    <a:pt x="694" y="17588"/>
                  </a:lnTo>
                  <a:lnTo>
                    <a:pt x="496" y="16438"/>
                  </a:lnTo>
                  <a:lnTo>
                    <a:pt x="317" y="15268"/>
                  </a:lnTo>
                  <a:lnTo>
                    <a:pt x="179" y="14059"/>
                  </a:lnTo>
                  <a:lnTo>
                    <a:pt x="79" y="12849"/>
                  </a:lnTo>
                  <a:lnTo>
                    <a:pt x="20" y="11620"/>
                  </a:lnTo>
                  <a:lnTo>
                    <a:pt x="0" y="10370"/>
                  </a:lnTo>
                  <a:lnTo>
                    <a:pt x="0" y="10370"/>
                  </a:lnTo>
                  <a:lnTo>
                    <a:pt x="20" y="9141"/>
                  </a:lnTo>
                  <a:lnTo>
                    <a:pt x="79" y="8031"/>
                  </a:lnTo>
                  <a:lnTo>
                    <a:pt x="179" y="7019"/>
                  </a:lnTo>
                  <a:lnTo>
                    <a:pt x="238" y="6543"/>
                  </a:lnTo>
                  <a:lnTo>
                    <a:pt x="317" y="6068"/>
                  </a:lnTo>
                  <a:lnTo>
                    <a:pt x="397" y="5631"/>
                  </a:lnTo>
                  <a:lnTo>
                    <a:pt x="496" y="5235"/>
                  </a:lnTo>
                  <a:lnTo>
                    <a:pt x="595" y="4838"/>
                  </a:lnTo>
                  <a:lnTo>
                    <a:pt x="694" y="4461"/>
                  </a:lnTo>
                  <a:lnTo>
                    <a:pt x="813" y="4105"/>
                  </a:lnTo>
                  <a:lnTo>
                    <a:pt x="932" y="3767"/>
                  </a:lnTo>
                  <a:lnTo>
                    <a:pt x="1071" y="3430"/>
                  </a:lnTo>
                  <a:lnTo>
                    <a:pt x="1230" y="3133"/>
                  </a:lnTo>
                  <a:lnTo>
                    <a:pt x="1368" y="2855"/>
                  </a:lnTo>
                  <a:lnTo>
                    <a:pt x="1527" y="2578"/>
                  </a:lnTo>
                  <a:lnTo>
                    <a:pt x="1705" y="2340"/>
                  </a:lnTo>
                  <a:lnTo>
                    <a:pt x="1884" y="2102"/>
                  </a:lnTo>
                  <a:lnTo>
                    <a:pt x="2062" y="1884"/>
                  </a:lnTo>
                  <a:lnTo>
                    <a:pt x="2241" y="1666"/>
                  </a:lnTo>
                  <a:lnTo>
                    <a:pt x="2439" y="1487"/>
                  </a:lnTo>
                  <a:lnTo>
                    <a:pt x="2657" y="1309"/>
                  </a:lnTo>
                  <a:lnTo>
                    <a:pt x="2875" y="1150"/>
                  </a:lnTo>
                  <a:lnTo>
                    <a:pt x="3093" y="991"/>
                  </a:lnTo>
                  <a:lnTo>
                    <a:pt x="3312" y="853"/>
                  </a:lnTo>
                  <a:lnTo>
                    <a:pt x="3549" y="734"/>
                  </a:lnTo>
                  <a:lnTo>
                    <a:pt x="3787" y="615"/>
                  </a:lnTo>
                  <a:lnTo>
                    <a:pt x="4045" y="516"/>
                  </a:lnTo>
                  <a:lnTo>
                    <a:pt x="4283" y="416"/>
                  </a:lnTo>
                  <a:lnTo>
                    <a:pt x="4561" y="337"/>
                  </a:lnTo>
                  <a:lnTo>
                    <a:pt x="5096" y="198"/>
                  </a:lnTo>
                  <a:lnTo>
                    <a:pt x="5651" y="119"/>
                  </a:lnTo>
                  <a:lnTo>
                    <a:pt x="6246" y="40"/>
                  </a:lnTo>
                  <a:lnTo>
                    <a:pt x="6861" y="0"/>
                  </a:lnTo>
                  <a:lnTo>
                    <a:pt x="7476" y="0"/>
                  </a:lnTo>
                  <a:lnTo>
                    <a:pt x="8130" y="0"/>
                  </a:lnTo>
                  <a:lnTo>
                    <a:pt x="8804" y="20"/>
                  </a:lnTo>
                  <a:lnTo>
                    <a:pt x="9498" y="59"/>
                  </a:lnTo>
                  <a:lnTo>
                    <a:pt x="10926" y="159"/>
                  </a:lnTo>
                  <a:lnTo>
                    <a:pt x="12413" y="278"/>
                  </a:lnTo>
                  <a:lnTo>
                    <a:pt x="13960" y="357"/>
                  </a:lnTo>
                  <a:lnTo>
                    <a:pt x="14753" y="377"/>
                  </a:lnTo>
                  <a:lnTo>
                    <a:pt x="15546" y="397"/>
                  </a:lnTo>
                  <a:lnTo>
                    <a:pt x="15546" y="3468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42"/>
            <p:cNvSpPr/>
            <p:nvPr/>
          </p:nvSpPr>
          <p:spPr>
            <a:xfrm>
              <a:off x="1769650" y="825025"/>
              <a:ext cx="216150" cy="79825"/>
            </a:xfrm>
            <a:custGeom>
              <a:avLst/>
              <a:gdLst/>
              <a:ahLst/>
              <a:cxnLst/>
              <a:rect l="l" t="t" r="r" b="b"/>
              <a:pathLst>
                <a:path w="8646" h="3193" extrusionOk="0">
                  <a:moveTo>
                    <a:pt x="4323" y="0"/>
                  </a:moveTo>
                  <a:lnTo>
                    <a:pt x="3887" y="20"/>
                  </a:lnTo>
                  <a:lnTo>
                    <a:pt x="3451" y="80"/>
                  </a:lnTo>
                  <a:lnTo>
                    <a:pt x="3034" y="139"/>
                  </a:lnTo>
                  <a:lnTo>
                    <a:pt x="2638" y="258"/>
                  </a:lnTo>
                  <a:lnTo>
                    <a:pt x="2261" y="377"/>
                  </a:lnTo>
                  <a:lnTo>
                    <a:pt x="1904" y="536"/>
                  </a:lnTo>
                  <a:lnTo>
                    <a:pt x="1587" y="694"/>
                  </a:lnTo>
                  <a:lnTo>
                    <a:pt x="1270" y="873"/>
                  </a:lnTo>
                  <a:lnTo>
                    <a:pt x="992" y="1051"/>
                  </a:lnTo>
                  <a:lnTo>
                    <a:pt x="754" y="1250"/>
                  </a:lnTo>
                  <a:lnTo>
                    <a:pt x="536" y="1448"/>
                  </a:lnTo>
                  <a:lnTo>
                    <a:pt x="338" y="1646"/>
                  </a:lnTo>
                  <a:lnTo>
                    <a:pt x="199" y="1844"/>
                  </a:lnTo>
                  <a:lnTo>
                    <a:pt x="100" y="2043"/>
                  </a:lnTo>
                  <a:lnTo>
                    <a:pt x="20" y="2221"/>
                  </a:lnTo>
                  <a:lnTo>
                    <a:pt x="0" y="2400"/>
                  </a:lnTo>
                  <a:lnTo>
                    <a:pt x="20" y="2519"/>
                  </a:lnTo>
                  <a:lnTo>
                    <a:pt x="60" y="2638"/>
                  </a:lnTo>
                  <a:lnTo>
                    <a:pt x="139" y="2737"/>
                  </a:lnTo>
                  <a:lnTo>
                    <a:pt x="258" y="2836"/>
                  </a:lnTo>
                  <a:lnTo>
                    <a:pt x="377" y="2915"/>
                  </a:lnTo>
                  <a:lnTo>
                    <a:pt x="536" y="2975"/>
                  </a:lnTo>
                  <a:lnTo>
                    <a:pt x="714" y="3034"/>
                  </a:lnTo>
                  <a:lnTo>
                    <a:pt x="932" y="3074"/>
                  </a:lnTo>
                  <a:lnTo>
                    <a:pt x="1389" y="3133"/>
                  </a:lnTo>
                  <a:lnTo>
                    <a:pt x="1944" y="3173"/>
                  </a:lnTo>
                  <a:lnTo>
                    <a:pt x="2558" y="3193"/>
                  </a:lnTo>
                  <a:lnTo>
                    <a:pt x="6088" y="3193"/>
                  </a:lnTo>
                  <a:lnTo>
                    <a:pt x="6703" y="3173"/>
                  </a:lnTo>
                  <a:lnTo>
                    <a:pt x="7258" y="3133"/>
                  </a:lnTo>
                  <a:lnTo>
                    <a:pt x="7734" y="3074"/>
                  </a:lnTo>
                  <a:lnTo>
                    <a:pt x="7932" y="3034"/>
                  </a:lnTo>
                  <a:lnTo>
                    <a:pt x="8110" y="2975"/>
                  </a:lnTo>
                  <a:lnTo>
                    <a:pt x="8269" y="2915"/>
                  </a:lnTo>
                  <a:lnTo>
                    <a:pt x="8408" y="2836"/>
                  </a:lnTo>
                  <a:lnTo>
                    <a:pt x="8507" y="2737"/>
                  </a:lnTo>
                  <a:lnTo>
                    <a:pt x="8586" y="2638"/>
                  </a:lnTo>
                  <a:lnTo>
                    <a:pt x="8626" y="2519"/>
                  </a:lnTo>
                  <a:lnTo>
                    <a:pt x="8646" y="2400"/>
                  </a:lnTo>
                  <a:lnTo>
                    <a:pt x="8626" y="2221"/>
                  </a:lnTo>
                  <a:lnTo>
                    <a:pt x="8566" y="2043"/>
                  </a:lnTo>
                  <a:lnTo>
                    <a:pt x="8447" y="1844"/>
                  </a:lnTo>
                  <a:lnTo>
                    <a:pt x="8309" y="1646"/>
                  </a:lnTo>
                  <a:lnTo>
                    <a:pt x="8130" y="1448"/>
                  </a:lnTo>
                  <a:lnTo>
                    <a:pt x="7912" y="1250"/>
                  </a:lnTo>
                  <a:lnTo>
                    <a:pt x="7654" y="1051"/>
                  </a:lnTo>
                  <a:lnTo>
                    <a:pt x="7377" y="873"/>
                  </a:lnTo>
                  <a:lnTo>
                    <a:pt x="7079" y="694"/>
                  </a:lnTo>
                  <a:lnTo>
                    <a:pt x="6742" y="536"/>
                  </a:lnTo>
                  <a:lnTo>
                    <a:pt x="6385" y="377"/>
                  </a:lnTo>
                  <a:lnTo>
                    <a:pt x="6009" y="258"/>
                  </a:lnTo>
                  <a:lnTo>
                    <a:pt x="5612" y="139"/>
                  </a:lnTo>
                  <a:lnTo>
                    <a:pt x="5196" y="80"/>
                  </a:lnTo>
                  <a:lnTo>
                    <a:pt x="4759" y="20"/>
                  </a:lnTo>
                  <a:lnTo>
                    <a:pt x="4323" y="0"/>
                  </a:lnTo>
                  <a:close/>
                </a:path>
              </a:pathLst>
            </a:custGeom>
            <a:solidFill>
              <a:srgbClr val="ED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42"/>
            <p:cNvSpPr/>
            <p:nvPr/>
          </p:nvSpPr>
          <p:spPr>
            <a:xfrm>
              <a:off x="1769650" y="825025"/>
              <a:ext cx="216150" cy="79825"/>
            </a:xfrm>
            <a:custGeom>
              <a:avLst/>
              <a:gdLst/>
              <a:ahLst/>
              <a:cxnLst/>
              <a:rect l="l" t="t" r="r" b="b"/>
              <a:pathLst>
                <a:path w="8646" h="3193" fill="none" extrusionOk="0">
                  <a:moveTo>
                    <a:pt x="4323" y="0"/>
                  </a:moveTo>
                  <a:lnTo>
                    <a:pt x="4323" y="0"/>
                  </a:lnTo>
                  <a:lnTo>
                    <a:pt x="3887" y="20"/>
                  </a:lnTo>
                  <a:lnTo>
                    <a:pt x="3451" y="80"/>
                  </a:lnTo>
                  <a:lnTo>
                    <a:pt x="3034" y="139"/>
                  </a:lnTo>
                  <a:lnTo>
                    <a:pt x="2638" y="258"/>
                  </a:lnTo>
                  <a:lnTo>
                    <a:pt x="2261" y="377"/>
                  </a:lnTo>
                  <a:lnTo>
                    <a:pt x="1904" y="536"/>
                  </a:lnTo>
                  <a:lnTo>
                    <a:pt x="1587" y="694"/>
                  </a:lnTo>
                  <a:lnTo>
                    <a:pt x="1270" y="873"/>
                  </a:lnTo>
                  <a:lnTo>
                    <a:pt x="992" y="1051"/>
                  </a:lnTo>
                  <a:lnTo>
                    <a:pt x="754" y="1250"/>
                  </a:lnTo>
                  <a:lnTo>
                    <a:pt x="536" y="1448"/>
                  </a:lnTo>
                  <a:lnTo>
                    <a:pt x="338" y="1646"/>
                  </a:lnTo>
                  <a:lnTo>
                    <a:pt x="199" y="1844"/>
                  </a:lnTo>
                  <a:lnTo>
                    <a:pt x="100" y="2043"/>
                  </a:lnTo>
                  <a:lnTo>
                    <a:pt x="20" y="2221"/>
                  </a:lnTo>
                  <a:lnTo>
                    <a:pt x="0" y="2400"/>
                  </a:lnTo>
                  <a:lnTo>
                    <a:pt x="0" y="2400"/>
                  </a:lnTo>
                  <a:lnTo>
                    <a:pt x="20" y="2519"/>
                  </a:lnTo>
                  <a:lnTo>
                    <a:pt x="60" y="2638"/>
                  </a:lnTo>
                  <a:lnTo>
                    <a:pt x="139" y="2737"/>
                  </a:lnTo>
                  <a:lnTo>
                    <a:pt x="258" y="2836"/>
                  </a:lnTo>
                  <a:lnTo>
                    <a:pt x="377" y="2915"/>
                  </a:lnTo>
                  <a:lnTo>
                    <a:pt x="536" y="2975"/>
                  </a:lnTo>
                  <a:lnTo>
                    <a:pt x="714" y="3034"/>
                  </a:lnTo>
                  <a:lnTo>
                    <a:pt x="932" y="3074"/>
                  </a:lnTo>
                  <a:lnTo>
                    <a:pt x="1389" y="3133"/>
                  </a:lnTo>
                  <a:lnTo>
                    <a:pt x="1944" y="3173"/>
                  </a:lnTo>
                  <a:lnTo>
                    <a:pt x="2558" y="3193"/>
                  </a:lnTo>
                  <a:lnTo>
                    <a:pt x="3233" y="3193"/>
                  </a:lnTo>
                  <a:lnTo>
                    <a:pt x="3233" y="3193"/>
                  </a:lnTo>
                  <a:lnTo>
                    <a:pt x="4323" y="3193"/>
                  </a:lnTo>
                  <a:lnTo>
                    <a:pt x="4323" y="3193"/>
                  </a:lnTo>
                  <a:lnTo>
                    <a:pt x="5434" y="3193"/>
                  </a:lnTo>
                  <a:lnTo>
                    <a:pt x="5434" y="3193"/>
                  </a:lnTo>
                  <a:lnTo>
                    <a:pt x="6088" y="3193"/>
                  </a:lnTo>
                  <a:lnTo>
                    <a:pt x="6703" y="3173"/>
                  </a:lnTo>
                  <a:lnTo>
                    <a:pt x="7258" y="3133"/>
                  </a:lnTo>
                  <a:lnTo>
                    <a:pt x="7734" y="3074"/>
                  </a:lnTo>
                  <a:lnTo>
                    <a:pt x="7932" y="3034"/>
                  </a:lnTo>
                  <a:lnTo>
                    <a:pt x="8110" y="2975"/>
                  </a:lnTo>
                  <a:lnTo>
                    <a:pt x="8269" y="2915"/>
                  </a:lnTo>
                  <a:lnTo>
                    <a:pt x="8408" y="2836"/>
                  </a:lnTo>
                  <a:lnTo>
                    <a:pt x="8507" y="2737"/>
                  </a:lnTo>
                  <a:lnTo>
                    <a:pt x="8586" y="2638"/>
                  </a:lnTo>
                  <a:lnTo>
                    <a:pt x="8626" y="2519"/>
                  </a:lnTo>
                  <a:lnTo>
                    <a:pt x="8646" y="2400"/>
                  </a:lnTo>
                  <a:lnTo>
                    <a:pt x="8646" y="2400"/>
                  </a:lnTo>
                  <a:lnTo>
                    <a:pt x="8626" y="2221"/>
                  </a:lnTo>
                  <a:lnTo>
                    <a:pt x="8566" y="2043"/>
                  </a:lnTo>
                  <a:lnTo>
                    <a:pt x="8447" y="1844"/>
                  </a:lnTo>
                  <a:lnTo>
                    <a:pt x="8309" y="1646"/>
                  </a:lnTo>
                  <a:lnTo>
                    <a:pt x="8130" y="1448"/>
                  </a:lnTo>
                  <a:lnTo>
                    <a:pt x="7912" y="1250"/>
                  </a:lnTo>
                  <a:lnTo>
                    <a:pt x="7654" y="1051"/>
                  </a:lnTo>
                  <a:lnTo>
                    <a:pt x="7377" y="873"/>
                  </a:lnTo>
                  <a:lnTo>
                    <a:pt x="7079" y="694"/>
                  </a:lnTo>
                  <a:lnTo>
                    <a:pt x="6742" y="536"/>
                  </a:lnTo>
                  <a:lnTo>
                    <a:pt x="6385" y="377"/>
                  </a:lnTo>
                  <a:lnTo>
                    <a:pt x="6009" y="258"/>
                  </a:lnTo>
                  <a:lnTo>
                    <a:pt x="5612" y="139"/>
                  </a:lnTo>
                  <a:lnTo>
                    <a:pt x="5196" y="80"/>
                  </a:lnTo>
                  <a:lnTo>
                    <a:pt x="4759" y="20"/>
                  </a:lnTo>
                  <a:lnTo>
                    <a:pt x="432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42"/>
            <p:cNvSpPr/>
            <p:nvPr/>
          </p:nvSpPr>
          <p:spPr>
            <a:xfrm>
              <a:off x="2118625" y="825025"/>
              <a:ext cx="216175" cy="79825"/>
            </a:xfrm>
            <a:custGeom>
              <a:avLst/>
              <a:gdLst/>
              <a:ahLst/>
              <a:cxnLst/>
              <a:rect l="l" t="t" r="r" b="b"/>
              <a:pathLst>
                <a:path w="8647" h="3193" extrusionOk="0">
                  <a:moveTo>
                    <a:pt x="4324" y="0"/>
                  </a:moveTo>
                  <a:lnTo>
                    <a:pt x="3887" y="20"/>
                  </a:lnTo>
                  <a:lnTo>
                    <a:pt x="3451" y="80"/>
                  </a:lnTo>
                  <a:lnTo>
                    <a:pt x="3035" y="139"/>
                  </a:lnTo>
                  <a:lnTo>
                    <a:pt x="2638" y="258"/>
                  </a:lnTo>
                  <a:lnTo>
                    <a:pt x="2261" y="377"/>
                  </a:lnTo>
                  <a:lnTo>
                    <a:pt x="1904" y="536"/>
                  </a:lnTo>
                  <a:lnTo>
                    <a:pt x="1567" y="694"/>
                  </a:lnTo>
                  <a:lnTo>
                    <a:pt x="1270" y="873"/>
                  </a:lnTo>
                  <a:lnTo>
                    <a:pt x="992" y="1051"/>
                  </a:lnTo>
                  <a:lnTo>
                    <a:pt x="735" y="1250"/>
                  </a:lnTo>
                  <a:lnTo>
                    <a:pt x="516" y="1448"/>
                  </a:lnTo>
                  <a:lnTo>
                    <a:pt x="338" y="1646"/>
                  </a:lnTo>
                  <a:lnTo>
                    <a:pt x="199" y="1844"/>
                  </a:lnTo>
                  <a:lnTo>
                    <a:pt x="80" y="2043"/>
                  </a:lnTo>
                  <a:lnTo>
                    <a:pt x="21" y="2221"/>
                  </a:lnTo>
                  <a:lnTo>
                    <a:pt x="1" y="2400"/>
                  </a:lnTo>
                  <a:lnTo>
                    <a:pt x="21" y="2558"/>
                  </a:lnTo>
                  <a:lnTo>
                    <a:pt x="80" y="2677"/>
                  </a:lnTo>
                  <a:lnTo>
                    <a:pt x="199" y="2796"/>
                  </a:lnTo>
                  <a:lnTo>
                    <a:pt x="338" y="2895"/>
                  </a:lnTo>
                  <a:lnTo>
                    <a:pt x="516" y="2975"/>
                  </a:lnTo>
                  <a:lnTo>
                    <a:pt x="735" y="3034"/>
                  </a:lnTo>
                  <a:lnTo>
                    <a:pt x="992" y="3094"/>
                  </a:lnTo>
                  <a:lnTo>
                    <a:pt x="1270" y="3133"/>
                  </a:lnTo>
                  <a:lnTo>
                    <a:pt x="1904" y="3173"/>
                  </a:lnTo>
                  <a:lnTo>
                    <a:pt x="2638" y="3193"/>
                  </a:lnTo>
                  <a:lnTo>
                    <a:pt x="6009" y="3193"/>
                  </a:lnTo>
                  <a:lnTo>
                    <a:pt x="6743" y="3173"/>
                  </a:lnTo>
                  <a:lnTo>
                    <a:pt x="7377" y="3133"/>
                  </a:lnTo>
                  <a:lnTo>
                    <a:pt x="7655" y="3094"/>
                  </a:lnTo>
                  <a:lnTo>
                    <a:pt x="7912" y="3034"/>
                  </a:lnTo>
                  <a:lnTo>
                    <a:pt x="8111" y="2975"/>
                  </a:lnTo>
                  <a:lnTo>
                    <a:pt x="8309" y="2895"/>
                  </a:lnTo>
                  <a:lnTo>
                    <a:pt x="8448" y="2796"/>
                  </a:lnTo>
                  <a:lnTo>
                    <a:pt x="8547" y="2677"/>
                  </a:lnTo>
                  <a:lnTo>
                    <a:pt x="8626" y="2558"/>
                  </a:lnTo>
                  <a:lnTo>
                    <a:pt x="8646" y="2400"/>
                  </a:lnTo>
                  <a:lnTo>
                    <a:pt x="8626" y="2221"/>
                  </a:lnTo>
                  <a:lnTo>
                    <a:pt x="8547" y="2043"/>
                  </a:lnTo>
                  <a:lnTo>
                    <a:pt x="8448" y="1844"/>
                  </a:lnTo>
                  <a:lnTo>
                    <a:pt x="8309" y="1646"/>
                  </a:lnTo>
                  <a:lnTo>
                    <a:pt x="8111" y="1448"/>
                  </a:lnTo>
                  <a:lnTo>
                    <a:pt x="7912" y="1250"/>
                  </a:lnTo>
                  <a:lnTo>
                    <a:pt x="7655" y="1051"/>
                  </a:lnTo>
                  <a:lnTo>
                    <a:pt x="7377" y="873"/>
                  </a:lnTo>
                  <a:lnTo>
                    <a:pt x="7060" y="694"/>
                  </a:lnTo>
                  <a:lnTo>
                    <a:pt x="6743" y="536"/>
                  </a:lnTo>
                  <a:lnTo>
                    <a:pt x="6386" y="377"/>
                  </a:lnTo>
                  <a:lnTo>
                    <a:pt x="6009" y="258"/>
                  </a:lnTo>
                  <a:lnTo>
                    <a:pt x="5612" y="139"/>
                  </a:lnTo>
                  <a:lnTo>
                    <a:pt x="5196" y="80"/>
                  </a:lnTo>
                  <a:lnTo>
                    <a:pt x="4760" y="20"/>
                  </a:lnTo>
                  <a:lnTo>
                    <a:pt x="43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42"/>
            <p:cNvSpPr/>
            <p:nvPr/>
          </p:nvSpPr>
          <p:spPr>
            <a:xfrm>
              <a:off x="1880200" y="1041650"/>
              <a:ext cx="344050" cy="137825"/>
            </a:xfrm>
            <a:custGeom>
              <a:avLst/>
              <a:gdLst/>
              <a:ahLst/>
              <a:cxnLst/>
              <a:rect l="l" t="t" r="r" b="b"/>
              <a:pathLst>
                <a:path w="13762" h="5513" extrusionOk="0">
                  <a:moveTo>
                    <a:pt x="6881" y="1"/>
                  </a:moveTo>
                  <a:lnTo>
                    <a:pt x="6524" y="20"/>
                  </a:lnTo>
                  <a:lnTo>
                    <a:pt x="6187" y="40"/>
                  </a:lnTo>
                  <a:lnTo>
                    <a:pt x="5830" y="80"/>
                  </a:lnTo>
                  <a:lnTo>
                    <a:pt x="5493" y="159"/>
                  </a:lnTo>
                  <a:lnTo>
                    <a:pt x="5156" y="238"/>
                  </a:lnTo>
                  <a:lnTo>
                    <a:pt x="4838" y="338"/>
                  </a:lnTo>
                  <a:lnTo>
                    <a:pt x="4521" y="437"/>
                  </a:lnTo>
                  <a:lnTo>
                    <a:pt x="4204" y="556"/>
                  </a:lnTo>
                  <a:lnTo>
                    <a:pt x="3907" y="695"/>
                  </a:lnTo>
                  <a:lnTo>
                    <a:pt x="3609" y="833"/>
                  </a:lnTo>
                  <a:lnTo>
                    <a:pt x="3312" y="992"/>
                  </a:lnTo>
                  <a:lnTo>
                    <a:pt x="3034" y="1170"/>
                  </a:lnTo>
                  <a:lnTo>
                    <a:pt x="2499" y="1527"/>
                  </a:lnTo>
                  <a:lnTo>
                    <a:pt x="2023" y="1904"/>
                  </a:lnTo>
                  <a:lnTo>
                    <a:pt x="1567" y="2301"/>
                  </a:lnTo>
                  <a:lnTo>
                    <a:pt x="1170" y="2717"/>
                  </a:lnTo>
                  <a:lnTo>
                    <a:pt x="833" y="3114"/>
                  </a:lnTo>
                  <a:lnTo>
                    <a:pt x="536" y="3530"/>
                  </a:lnTo>
                  <a:lnTo>
                    <a:pt x="318" y="3927"/>
                  </a:lnTo>
                  <a:lnTo>
                    <a:pt x="139" y="4284"/>
                  </a:lnTo>
                  <a:lnTo>
                    <a:pt x="80" y="4462"/>
                  </a:lnTo>
                  <a:lnTo>
                    <a:pt x="40" y="4640"/>
                  </a:lnTo>
                  <a:lnTo>
                    <a:pt x="20" y="4779"/>
                  </a:lnTo>
                  <a:lnTo>
                    <a:pt x="0" y="4938"/>
                  </a:lnTo>
                  <a:lnTo>
                    <a:pt x="20" y="5077"/>
                  </a:lnTo>
                  <a:lnTo>
                    <a:pt x="40" y="5176"/>
                  </a:lnTo>
                  <a:lnTo>
                    <a:pt x="80" y="5275"/>
                  </a:lnTo>
                  <a:lnTo>
                    <a:pt x="139" y="5354"/>
                  </a:lnTo>
                  <a:lnTo>
                    <a:pt x="218" y="5414"/>
                  </a:lnTo>
                  <a:lnTo>
                    <a:pt x="318" y="5453"/>
                  </a:lnTo>
                  <a:lnTo>
                    <a:pt x="417" y="5493"/>
                  </a:lnTo>
                  <a:lnTo>
                    <a:pt x="536" y="5513"/>
                  </a:lnTo>
                  <a:lnTo>
                    <a:pt x="833" y="5493"/>
                  </a:lnTo>
                  <a:lnTo>
                    <a:pt x="1170" y="5453"/>
                  </a:lnTo>
                  <a:lnTo>
                    <a:pt x="1567" y="5374"/>
                  </a:lnTo>
                  <a:lnTo>
                    <a:pt x="2023" y="5275"/>
                  </a:lnTo>
                  <a:lnTo>
                    <a:pt x="3034" y="5037"/>
                  </a:lnTo>
                  <a:lnTo>
                    <a:pt x="3609" y="4898"/>
                  </a:lnTo>
                  <a:lnTo>
                    <a:pt x="4204" y="4779"/>
                  </a:lnTo>
                  <a:lnTo>
                    <a:pt x="4838" y="4660"/>
                  </a:lnTo>
                  <a:lnTo>
                    <a:pt x="5493" y="4561"/>
                  </a:lnTo>
                  <a:lnTo>
                    <a:pt x="6187" y="4502"/>
                  </a:lnTo>
                  <a:lnTo>
                    <a:pt x="6881" y="4482"/>
                  </a:lnTo>
                  <a:lnTo>
                    <a:pt x="7575" y="4502"/>
                  </a:lnTo>
                  <a:lnTo>
                    <a:pt x="8269" y="4561"/>
                  </a:lnTo>
                  <a:lnTo>
                    <a:pt x="8923" y="4660"/>
                  </a:lnTo>
                  <a:lnTo>
                    <a:pt x="9558" y="4779"/>
                  </a:lnTo>
                  <a:lnTo>
                    <a:pt x="10153" y="4898"/>
                  </a:lnTo>
                  <a:lnTo>
                    <a:pt x="10728" y="5037"/>
                  </a:lnTo>
                  <a:lnTo>
                    <a:pt x="11739" y="5275"/>
                  </a:lnTo>
                  <a:lnTo>
                    <a:pt x="12195" y="5374"/>
                  </a:lnTo>
                  <a:lnTo>
                    <a:pt x="12591" y="5453"/>
                  </a:lnTo>
                  <a:lnTo>
                    <a:pt x="12929" y="5493"/>
                  </a:lnTo>
                  <a:lnTo>
                    <a:pt x="13226" y="5513"/>
                  </a:lnTo>
                  <a:lnTo>
                    <a:pt x="13345" y="5493"/>
                  </a:lnTo>
                  <a:lnTo>
                    <a:pt x="13444" y="5453"/>
                  </a:lnTo>
                  <a:lnTo>
                    <a:pt x="13543" y="5414"/>
                  </a:lnTo>
                  <a:lnTo>
                    <a:pt x="13623" y="5354"/>
                  </a:lnTo>
                  <a:lnTo>
                    <a:pt x="13682" y="5275"/>
                  </a:lnTo>
                  <a:lnTo>
                    <a:pt x="13722" y="5176"/>
                  </a:lnTo>
                  <a:lnTo>
                    <a:pt x="13742" y="5077"/>
                  </a:lnTo>
                  <a:lnTo>
                    <a:pt x="13761" y="4938"/>
                  </a:lnTo>
                  <a:lnTo>
                    <a:pt x="13742" y="4779"/>
                  </a:lnTo>
                  <a:lnTo>
                    <a:pt x="13722" y="4640"/>
                  </a:lnTo>
                  <a:lnTo>
                    <a:pt x="13682" y="4462"/>
                  </a:lnTo>
                  <a:lnTo>
                    <a:pt x="13623" y="4284"/>
                  </a:lnTo>
                  <a:lnTo>
                    <a:pt x="13444" y="3927"/>
                  </a:lnTo>
                  <a:lnTo>
                    <a:pt x="13226" y="3530"/>
                  </a:lnTo>
                  <a:lnTo>
                    <a:pt x="12929" y="3114"/>
                  </a:lnTo>
                  <a:lnTo>
                    <a:pt x="12591" y="2717"/>
                  </a:lnTo>
                  <a:lnTo>
                    <a:pt x="12195" y="2301"/>
                  </a:lnTo>
                  <a:lnTo>
                    <a:pt x="11739" y="1904"/>
                  </a:lnTo>
                  <a:lnTo>
                    <a:pt x="11263" y="1527"/>
                  </a:lnTo>
                  <a:lnTo>
                    <a:pt x="10728" y="1170"/>
                  </a:lnTo>
                  <a:lnTo>
                    <a:pt x="10450" y="992"/>
                  </a:lnTo>
                  <a:lnTo>
                    <a:pt x="10153" y="833"/>
                  </a:lnTo>
                  <a:lnTo>
                    <a:pt x="9855" y="695"/>
                  </a:lnTo>
                  <a:lnTo>
                    <a:pt x="9558" y="556"/>
                  </a:lnTo>
                  <a:lnTo>
                    <a:pt x="9240" y="437"/>
                  </a:lnTo>
                  <a:lnTo>
                    <a:pt x="8923" y="338"/>
                  </a:lnTo>
                  <a:lnTo>
                    <a:pt x="8606" y="238"/>
                  </a:lnTo>
                  <a:lnTo>
                    <a:pt x="8269" y="159"/>
                  </a:lnTo>
                  <a:lnTo>
                    <a:pt x="7932" y="80"/>
                  </a:lnTo>
                  <a:lnTo>
                    <a:pt x="7575" y="40"/>
                  </a:lnTo>
                  <a:lnTo>
                    <a:pt x="7238" y="20"/>
                  </a:lnTo>
                  <a:lnTo>
                    <a:pt x="688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42"/>
            <p:cNvSpPr/>
            <p:nvPr/>
          </p:nvSpPr>
          <p:spPr>
            <a:xfrm>
              <a:off x="1214950" y="678775"/>
              <a:ext cx="777300" cy="867050"/>
            </a:xfrm>
            <a:custGeom>
              <a:avLst/>
              <a:gdLst/>
              <a:ahLst/>
              <a:cxnLst/>
              <a:rect l="l" t="t" r="r" b="b"/>
              <a:pathLst>
                <a:path w="31092" h="34682" extrusionOk="0">
                  <a:moveTo>
                    <a:pt x="7495" y="1"/>
                  </a:moveTo>
                  <a:lnTo>
                    <a:pt x="6861" y="21"/>
                  </a:lnTo>
                  <a:lnTo>
                    <a:pt x="6246" y="60"/>
                  </a:lnTo>
                  <a:lnTo>
                    <a:pt x="5651" y="120"/>
                  </a:lnTo>
                  <a:lnTo>
                    <a:pt x="5096" y="219"/>
                  </a:lnTo>
                  <a:lnTo>
                    <a:pt x="4561" y="358"/>
                  </a:lnTo>
                  <a:lnTo>
                    <a:pt x="4303" y="437"/>
                  </a:lnTo>
                  <a:lnTo>
                    <a:pt x="4045" y="516"/>
                  </a:lnTo>
                  <a:lnTo>
                    <a:pt x="3788" y="635"/>
                  </a:lnTo>
                  <a:lnTo>
                    <a:pt x="3550" y="735"/>
                  </a:lnTo>
                  <a:lnTo>
                    <a:pt x="3312" y="873"/>
                  </a:lnTo>
                  <a:lnTo>
                    <a:pt x="3094" y="1012"/>
                  </a:lnTo>
                  <a:lnTo>
                    <a:pt x="2875" y="1151"/>
                  </a:lnTo>
                  <a:lnTo>
                    <a:pt x="2657" y="1310"/>
                  </a:lnTo>
                  <a:lnTo>
                    <a:pt x="2459" y="1488"/>
                  </a:lnTo>
                  <a:lnTo>
                    <a:pt x="2261" y="1686"/>
                  </a:lnTo>
                  <a:lnTo>
                    <a:pt x="2062" y="1885"/>
                  </a:lnTo>
                  <a:lnTo>
                    <a:pt x="1884" y="2103"/>
                  </a:lnTo>
                  <a:lnTo>
                    <a:pt x="1706" y="2341"/>
                  </a:lnTo>
                  <a:lnTo>
                    <a:pt x="1527" y="2598"/>
                  </a:lnTo>
                  <a:lnTo>
                    <a:pt x="1368" y="2856"/>
                  </a:lnTo>
                  <a:lnTo>
                    <a:pt x="1230" y="3154"/>
                  </a:lnTo>
                  <a:lnTo>
                    <a:pt x="1071" y="3451"/>
                  </a:lnTo>
                  <a:lnTo>
                    <a:pt x="952" y="3768"/>
                  </a:lnTo>
                  <a:lnTo>
                    <a:pt x="813" y="4105"/>
                  </a:lnTo>
                  <a:lnTo>
                    <a:pt x="694" y="4462"/>
                  </a:lnTo>
                  <a:lnTo>
                    <a:pt x="595" y="4839"/>
                  </a:lnTo>
                  <a:lnTo>
                    <a:pt x="496" y="5236"/>
                  </a:lnTo>
                  <a:lnTo>
                    <a:pt x="397" y="5652"/>
                  </a:lnTo>
                  <a:lnTo>
                    <a:pt x="318" y="6088"/>
                  </a:lnTo>
                  <a:lnTo>
                    <a:pt x="238" y="6544"/>
                  </a:lnTo>
                  <a:lnTo>
                    <a:pt x="179" y="7020"/>
                  </a:lnTo>
                  <a:lnTo>
                    <a:pt x="80" y="8051"/>
                  </a:lnTo>
                  <a:lnTo>
                    <a:pt x="20" y="9162"/>
                  </a:lnTo>
                  <a:lnTo>
                    <a:pt x="0" y="10371"/>
                  </a:lnTo>
                  <a:lnTo>
                    <a:pt x="20" y="11621"/>
                  </a:lnTo>
                  <a:lnTo>
                    <a:pt x="80" y="12850"/>
                  </a:lnTo>
                  <a:lnTo>
                    <a:pt x="179" y="14079"/>
                  </a:lnTo>
                  <a:lnTo>
                    <a:pt x="318" y="15269"/>
                  </a:lnTo>
                  <a:lnTo>
                    <a:pt x="496" y="16459"/>
                  </a:lnTo>
                  <a:lnTo>
                    <a:pt x="694" y="17609"/>
                  </a:lnTo>
                  <a:lnTo>
                    <a:pt x="952" y="18739"/>
                  </a:lnTo>
                  <a:lnTo>
                    <a:pt x="1230" y="19830"/>
                  </a:lnTo>
                  <a:lnTo>
                    <a:pt x="1527" y="20920"/>
                  </a:lnTo>
                  <a:lnTo>
                    <a:pt x="1884" y="21971"/>
                  </a:lnTo>
                  <a:lnTo>
                    <a:pt x="2261" y="22982"/>
                  </a:lnTo>
                  <a:lnTo>
                    <a:pt x="2657" y="23974"/>
                  </a:lnTo>
                  <a:lnTo>
                    <a:pt x="3094" y="24926"/>
                  </a:lnTo>
                  <a:lnTo>
                    <a:pt x="3550" y="25838"/>
                  </a:lnTo>
                  <a:lnTo>
                    <a:pt x="4045" y="26730"/>
                  </a:lnTo>
                  <a:lnTo>
                    <a:pt x="4561" y="27563"/>
                  </a:lnTo>
                  <a:lnTo>
                    <a:pt x="5096" y="28376"/>
                  </a:lnTo>
                  <a:lnTo>
                    <a:pt x="5651" y="29129"/>
                  </a:lnTo>
                  <a:lnTo>
                    <a:pt x="6246" y="29863"/>
                  </a:lnTo>
                  <a:lnTo>
                    <a:pt x="6861" y="30537"/>
                  </a:lnTo>
                  <a:lnTo>
                    <a:pt x="7495" y="31172"/>
                  </a:lnTo>
                  <a:lnTo>
                    <a:pt x="7813" y="31469"/>
                  </a:lnTo>
                  <a:lnTo>
                    <a:pt x="8130" y="31747"/>
                  </a:lnTo>
                  <a:lnTo>
                    <a:pt x="8467" y="32024"/>
                  </a:lnTo>
                  <a:lnTo>
                    <a:pt x="8804" y="32302"/>
                  </a:lnTo>
                  <a:lnTo>
                    <a:pt x="9161" y="32540"/>
                  </a:lnTo>
                  <a:lnTo>
                    <a:pt x="9498" y="32778"/>
                  </a:lnTo>
                  <a:lnTo>
                    <a:pt x="9855" y="32996"/>
                  </a:lnTo>
                  <a:lnTo>
                    <a:pt x="10212" y="33214"/>
                  </a:lnTo>
                  <a:lnTo>
                    <a:pt x="10569" y="33412"/>
                  </a:lnTo>
                  <a:lnTo>
                    <a:pt x="10926" y="33591"/>
                  </a:lnTo>
                  <a:lnTo>
                    <a:pt x="11303" y="33769"/>
                  </a:lnTo>
                  <a:lnTo>
                    <a:pt x="11659" y="33928"/>
                  </a:lnTo>
                  <a:lnTo>
                    <a:pt x="12036" y="34067"/>
                  </a:lnTo>
                  <a:lnTo>
                    <a:pt x="12413" y="34205"/>
                  </a:lnTo>
                  <a:lnTo>
                    <a:pt x="12790" y="34305"/>
                  </a:lnTo>
                  <a:lnTo>
                    <a:pt x="13186" y="34404"/>
                  </a:lnTo>
                  <a:lnTo>
                    <a:pt x="13563" y="34503"/>
                  </a:lnTo>
                  <a:lnTo>
                    <a:pt x="13960" y="34562"/>
                  </a:lnTo>
                  <a:lnTo>
                    <a:pt x="14356" y="34622"/>
                  </a:lnTo>
                  <a:lnTo>
                    <a:pt x="14753" y="34661"/>
                  </a:lnTo>
                  <a:lnTo>
                    <a:pt x="15149" y="34681"/>
                  </a:lnTo>
                  <a:lnTo>
                    <a:pt x="15942" y="34681"/>
                  </a:lnTo>
                  <a:lnTo>
                    <a:pt x="16359" y="34661"/>
                  </a:lnTo>
                  <a:lnTo>
                    <a:pt x="16755" y="34622"/>
                  </a:lnTo>
                  <a:lnTo>
                    <a:pt x="17132" y="34562"/>
                  </a:lnTo>
                  <a:lnTo>
                    <a:pt x="17529" y="34503"/>
                  </a:lnTo>
                  <a:lnTo>
                    <a:pt x="17925" y="34404"/>
                  </a:lnTo>
                  <a:lnTo>
                    <a:pt x="18302" y="34305"/>
                  </a:lnTo>
                  <a:lnTo>
                    <a:pt x="18679" y="34205"/>
                  </a:lnTo>
                  <a:lnTo>
                    <a:pt x="19056" y="34067"/>
                  </a:lnTo>
                  <a:lnTo>
                    <a:pt x="19432" y="33928"/>
                  </a:lnTo>
                  <a:lnTo>
                    <a:pt x="19809" y="33769"/>
                  </a:lnTo>
                  <a:lnTo>
                    <a:pt x="20166" y="33591"/>
                  </a:lnTo>
                  <a:lnTo>
                    <a:pt x="20543" y="33412"/>
                  </a:lnTo>
                  <a:lnTo>
                    <a:pt x="20900" y="33214"/>
                  </a:lnTo>
                  <a:lnTo>
                    <a:pt x="21257" y="32996"/>
                  </a:lnTo>
                  <a:lnTo>
                    <a:pt x="21594" y="32778"/>
                  </a:lnTo>
                  <a:lnTo>
                    <a:pt x="21951" y="32540"/>
                  </a:lnTo>
                  <a:lnTo>
                    <a:pt x="22288" y="32302"/>
                  </a:lnTo>
                  <a:lnTo>
                    <a:pt x="22625" y="32024"/>
                  </a:lnTo>
                  <a:lnTo>
                    <a:pt x="22962" y="31747"/>
                  </a:lnTo>
                  <a:lnTo>
                    <a:pt x="23299" y="31469"/>
                  </a:lnTo>
                  <a:lnTo>
                    <a:pt x="23616" y="31172"/>
                  </a:lnTo>
                  <a:lnTo>
                    <a:pt x="24251" y="30537"/>
                  </a:lnTo>
                  <a:lnTo>
                    <a:pt x="24846" y="29863"/>
                  </a:lnTo>
                  <a:lnTo>
                    <a:pt x="25440" y="29129"/>
                  </a:lnTo>
                  <a:lnTo>
                    <a:pt x="25996" y="28376"/>
                  </a:lnTo>
                  <a:lnTo>
                    <a:pt x="26551" y="27563"/>
                  </a:lnTo>
                  <a:lnTo>
                    <a:pt x="27066" y="26730"/>
                  </a:lnTo>
                  <a:lnTo>
                    <a:pt x="27542" y="25838"/>
                  </a:lnTo>
                  <a:lnTo>
                    <a:pt x="28018" y="24926"/>
                  </a:lnTo>
                  <a:lnTo>
                    <a:pt x="28435" y="23974"/>
                  </a:lnTo>
                  <a:lnTo>
                    <a:pt x="28851" y="22982"/>
                  </a:lnTo>
                  <a:lnTo>
                    <a:pt x="29228" y="21971"/>
                  </a:lnTo>
                  <a:lnTo>
                    <a:pt x="29565" y="20920"/>
                  </a:lnTo>
                  <a:lnTo>
                    <a:pt x="29882" y="19830"/>
                  </a:lnTo>
                  <a:lnTo>
                    <a:pt x="30160" y="18739"/>
                  </a:lnTo>
                  <a:lnTo>
                    <a:pt x="30398" y="17609"/>
                  </a:lnTo>
                  <a:lnTo>
                    <a:pt x="30616" y="16459"/>
                  </a:lnTo>
                  <a:lnTo>
                    <a:pt x="30774" y="15269"/>
                  </a:lnTo>
                  <a:lnTo>
                    <a:pt x="30913" y="14079"/>
                  </a:lnTo>
                  <a:lnTo>
                    <a:pt x="31012" y="12850"/>
                  </a:lnTo>
                  <a:lnTo>
                    <a:pt x="31072" y="11621"/>
                  </a:lnTo>
                  <a:lnTo>
                    <a:pt x="31092" y="10371"/>
                  </a:lnTo>
                  <a:lnTo>
                    <a:pt x="31072" y="9162"/>
                  </a:lnTo>
                  <a:lnTo>
                    <a:pt x="31012" y="8051"/>
                  </a:lnTo>
                  <a:lnTo>
                    <a:pt x="30913" y="7020"/>
                  </a:lnTo>
                  <a:lnTo>
                    <a:pt x="30854" y="6544"/>
                  </a:lnTo>
                  <a:lnTo>
                    <a:pt x="30774" y="6088"/>
                  </a:lnTo>
                  <a:lnTo>
                    <a:pt x="30695" y="5652"/>
                  </a:lnTo>
                  <a:lnTo>
                    <a:pt x="30616" y="5236"/>
                  </a:lnTo>
                  <a:lnTo>
                    <a:pt x="30517" y="4839"/>
                  </a:lnTo>
                  <a:lnTo>
                    <a:pt x="30398" y="4462"/>
                  </a:lnTo>
                  <a:lnTo>
                    <a:pt x="30279" y="4105"/>
                  </a:lnTo>
                  <a:lnTo>
                    <a:pt x="30160" y="3768"/>
                  </a:lnTo>
                  <a:lnTo>
                    <a:pt x="30021" y="3451"/>
                  </a:lnTo>
                  <a:lnTo>
                    <a:pt x="29882" y="3154"/>
                  </a:lnTo>
                  <a:lnTo>
                    <a:pt x="29723" y="2856"/>
                  </a:lnTo>
                  <a:lnTo>
                    <a:pt x="29565" y="2598"/>
                  </a:lnTo>
                  <a:lnTo>
                    <a:pt x="29406" y="2341"/>
                  </a:lnTo>
                  <a:lnTo>
                    <a:pt x="29228" y="2103"/>
                  </a:lnTo>
                  <a:lnTo>
                    <a:pt x="29049" y="1885"/>
                  </a:lnTo>
                  <a:lnTo>
                    <a:pt x="28851" y="1686"/>
                  </a:lnTo>
                  <a:lnTo>
                    <a:pt x="28653" y="1488"/>
                  </a:lnTo>
                  <a:lnTo>
                    <a:pt x="28435" y="1310"/>
                  </a:lnTo>
                  <a:lnTo>
                    <a:pt x="28236" y="1151"/>
                  </a:lnTo>
                  <a:lnTo>
                    <a:pt x="28018" y="1012"/>
                  </a:lnTo>
                  <a:lnTo>
                    <a:pt x="27780" y="873"/>
                  </a:lnTo>
                  <a:lnTo>
                    <a:pt x="27542" y="735"/>
                  </a:lnTo>
                  <a:lnTo>
                    <a:pt x="27304" y="635"/>
                  </a:lnTo>
                  <a:lnTo>
                    <a:pt x="27066" y="516"/>
                  </a:lnTo>
                  <a:lnTo>
                    <a:pt x="26809" y="437"/>
                  </a:lnTo>
                  <a:lnTo>
                    <a:pt x="26551" y="358"/>
                  </a:lnTo>
                  <a:lnTo>
                    <a:pt x="25996" y="219"/>
                  </a:lnTo>
                  <a:lnTo>
                    <a:pt x="25440" y="120"/>
                  </a:lnTo>
                  <a:lnTo>
                    <a:pt x="24846" y="60"/>
                  </a:lnTo>
                  <a:lnTo>
                    <a:pt x="24251" y="21"/>
                  </a:lnTo>
                  <a:lnTo>
                    <a:pt x="23616" y="1"/>
                  </a:lnTo>
                  <a:lnTo>
                    <a:pt x="22962" y="21"/>
                  </a:lnTo>
                  <a:lnTo>
                    <a:pt x="22288" y="41"/>
                  </a:lnTo>
                  <a:lnTo>
                    <a:pt x="21594" y="80"/>
                  </a:lnTo>
                  <a:lnTo>
                    <a:pt x="20166" y="179"/>
                  </a:lnTo>
                  <a:lnTo>
                    <a:pt x="18679" y="278"/>
                  </a:lnTo>
                  <a:lnTo>
                    <a:pt x="17132" y="378"/>
                  </a:lnTo>
                  <a:lnTo>
                    <a:pt x="16359" y="397"/>
                  </a:lnTo>
                  <a:lnTo>
                    <a:pt x="14753" y="397"/>
                  </a:lnTo>
                  <a:lnTo>
                    <a:pt x="13960" y="378"/>
                  </a:lnTo>
                  <a:lnTo>
                    <a:pt x="12413" y="278"/>
                  </a:lnTo>
                  <a:lnTo>
                    <a:pt x="10926" y="179"/>
                  </a:lnTo>
                  <a:lnTo>
                    <a:pt x="9498" y="80"/>
                  </a:lnTo>
                  <a:lnTo>
                    <a:pt x="8804" y="41"/>
                  </a:lnTo>
                  <a:lnTo>
                    <a:pt x="8130" y="21"/>
                  </a:lnTo>
                  <a:lnTo>
                    <a:pt x="74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42"/>
            <p:cNvSpPr/>
            <p:nvPr/>
          </p:nvSpPr>
          <p:spPr>
            <a:xfrm>
              <a:off x="1214950" y="678775"/>
              <a:ext cx="388650" cy="867050"/>
            </a:xfrm>
            <a:custGeom>
              <a:avLst/>
              <a:gdLst/>
              <a:ahLst/>
              <a:cxnLst/>
              <a:rect l="l" t="t" r="r" b="b"/>
              <a:pathLst>
                <a:path w="15546" h="34682" extrusionOk="0">
                  <a:moveTo>
                    <a:pt x="7495" y="1"/>
                  </a:moveTo>
                  <a:lnTo>
                    <a:pt x="6861" y="21"/>
                  </a:lnTo>
                  <a:lnTo>
                    <a:pt x="6246" y="60"/>
                  </a:lnTo>
                  <a:lnTo>
                    <a:pt x="5651" y="120"/>
                  </a:lnTo>
                  <a:lnTo>
                    <a:pt x="5096" y="219"/>
                  </a:lnTo>
                  <a:lnTo>
                    <a:pt x="4561" y="358"/>
                  </a:lnTo>
                  <a:lnTo>
                    <a:pt x="4303" y="437"/>
                  </a:lnTo>
                  <a:lnTo>
                    <a:pt x="4045" y="516"/>
                  </a:lnTo>
                  <a:lnTo>
                    <a:pt x="3788" y="635"/>
                  </a:lnTo>
                  <a:lnTo>
                    <a:pt x="3550" y="735"/>
                  </a:lnTo>
                  <a:lnTo>
                    <a:pt x="3312" y="873"/>
                  </a:lnTo>
                  <a:lnTo>
                    <a:pt x="3094" y="1012"/>
                  </a:lnTo>
                  <a:lnTo>
                    <a:pt x="2875" y="1151"/>
                  </a:lnTo>
                  <a:lnTo>
                    <a:pt x="2657" y="1310"/>
                  </a:lnTo>
                  <a:lnTo>
                    <a:pt x="2459" y="1488"/>
                  </a:lnTo>
                  <a:lnTo>
                    <a:pt x="2261" y="1686"/>
                  </a:lnTo>
                  <a:lnTo>
                    <a:pt x="2062" y="1885"/>
                  </a:lnTo>
                  <a:lnTo>
                    <a:pt x="1884" y="2103"/>
                  </a:lnTo>
                  <a:lnTo>
                    <a:pt x="1706" y="2341"/>
                  </a:lnTo>
                  <a:lnTo>
                    <a:pt x="1527" y="2598"/>
                  </a:lnTo>
                  <a:lnTo>
                    <a:pt x="1368" y="2856"/>
                  </a:lnTo>
                  <a:lnTo>
                    <a:pt x="1230" y="3154"/>
                  </a:lnTo>
                  <a:lnTo>
                    <a:pt x="1071" y="3451"/>
                  </a:lnTo>
                  <a:lnTo>
                    <a:pt x="952" y="3768"/>
                  </a:lnTo>
                  <a:lnTo>
                    <a:pt x="813" y="4105"/>
                  </a:lnTo>
                  <a:lnTo>
                    <a:pt x="694" y="4462"/>
                  </a:lnTo>
                  <a:lnTo>
                    <a:pt x="595" y="4839"/>
                  </a:lnTo>
                  <a:lnTo>
                    <a:pt x="496" y="5236"/>
                  </a:lnTo>
                  <a:lnTo>
                    <a:pt x="397" y="5652"/>
                  </a:lnTo>
                  <a:lnTo>
                    <a:pt x="318" y="6088"/>
                  </a:lnTo>
                  <a:lnTo>
                    <a:pt x="238" y="6544"/>
                  </a:lnTo>
                  <a:lnTo>
                    <a:pt x="179" y="7020"/>
                  </a:lnTo>
                  <a:lnTo>
                    <a:pt x="80" y="8051"/>
                  </a:lnTo>
                  <a:lnTo>
                    <a:pt x="20" y="9162"/>
                  </a:lnTo>
                  <a:lnTo>
                    <a:pt x="0" y="10371"/>
                  </a:lnTo>
                  <a:lnTo>
                    <a:pt x="20" y="11621"/>
                  </a:lnTo>
                  <a:lnTo>
                    <a:pt x="80" y="12850"/>
                  </a:lnTo>
                  <a:lnTo>
                    <a:pt x="179" y="14079"/>
                  </a:lnTo>
                  <a:lnTo>
                    <a:pt x="318" y="15269"/>
                  </a:lnTo>
                  <a:lnTo>
                    <a:pt x="496" y="16459"/>
                  </a:lnTo>
                  <a:lnTo>
                    <a:pt x="694" y="17609"/>
                  </a:lnTo>
                  <a:lnTo>
                    <a:pt x="952" y="18739"/>
                  </a:lnTo>
                  <a:lnTo>
                    <a:pt x="1230" y="19830"/>
                  </a:lnTo>
                  <a:lnTo>
                    <a:pt x="1527" y="20920"/>
                  </a:lnTo>
                  <a:lnTo>
                    <a:pt x="1884" y="21971"/>
                  </a:lnTo>
                  <a:lnTo>
                    <a:pt x="2261" y="22982"/>
                  </a:lnTo>
                  <a:lnTo>
                    <a:pt x="2657" y="23974"/>
                  </a:lnTo>
                  <a:lnTo>
                    <a:pt x="3094" y="24926"/>
                  </a:lnTo>
                  <a:lnTo>
                    <a:pt x="3550" y="25838"/>
                  </a:lnTo>
                  <a:lnTo>
                    <a:pt x="4045" y="26730"/>
                  </a:lnTo>
                  <a:lnTo>
                    <a:pt x="4561" y="27563"/>
                  </a:lnTo>
                  <a:lnTo>
                    <a:pt x="5096" y="28376"/>
                  </a:lnTo>
                  <a:lnTo>
                    <a:pt x="5651" y="29129"/>
                  </a:lnTo>
                  <a:lnTo>
                    <a:pt x="6246" y="29863"/>
                  </a:lnTo>
                  <a:lnTo>
                    <a:pt x="6861" y="30537"/>
                  </a:lnTo>
                  <a:lnTo>
                    <a:pt x="7495" y="31172"/>
                  </a:lnTo>
                  <a:lnTo>
                    <a:pt x="7813" y="31469"/>
                  </a:lnTo>
                  <a:lnTo>
                    <a:pt x="8130" y="31747"/>
                  </a:lnTo>
                  <a:lnTo>
                    <a:pt x="8467" y="32024"/>
                  </a:lnTo>
                  <a:lnTo>
                    <a:pt x="8804" y="32302"/>
                  </a:lnTo>
                  <a:lnTo>
                    <a:pt x="9161" y="32540"/>
                  </a:lnTo>
                  <a:lnTo>
                    <a:pt x="9498" y="32778"/>
                  </a:lnTo>
                  <a:lnTo>
                    <a:pt x="9855" y="32996"/>
                  </a:lnTo>
                  <a:lnTo>
                    <a:pt x="10212" y="33214"/>
                  </a:lnTo>
                  <a:lnTo>
                    <a:pt x="10569" y="33412"/>
                  </a:lnTo>
                  <a:lnTo>
                    <a:pt x="10926" y="33591"/>
                  </a:lnTo>
                  <a:lnTo>
                    <a:pt x="11303" y="33769"/>
                  </a:lnTo>
                  <a:lnTo>
                    <a:pt x="11659" y="33928"/>
                  </a:lnTo>
                  <a:lnTo>
                    <a:pt x="12036" y="34067"/>
                  </a:lnTo>
                  <a:lnTo>
                    <a:pt x="12413" y="34205"/>
                  </a:lnTo>
                  <a:lnTo>
                    <a:pt x="12790" y="34305"/>
                  </a:lnTo>
                  <a:lnTo>
                    <a:pt x="13186" y="34404"/>
                  </a:lnTo>
                  <a:lnTo>
                    <a:pt x="13563" y="34503"/>
                  </a:lnTo>
                  <a:lnTo>
                    <a:pt x="13960" y="34562"/>
                  </a:lnTo>
                  <a:lnTo>
                    <a:pt x="14356" y="34622"/>
                  </a:lnTo>
                  <a:lnTo>
                    <a:pt x="14753" y="34661"/>
                  </a:lnTo>
                  <a:lnTo>
                    <a:pt x="15149" y="34681"/>
                  </a:lnTo>
                  <a:lnTo>
                    <a:pt x="15546" y="34681"/>
                  </a:lnTo>
                  <a:lnTo>
                    <a:pt x="15546" y="397"/>
                  </a:lnTo>
                  <a:lnTo>
                    <a:pt x="14753" y="397"/>
                  </a:lnTo>
                  <a:lnTo>
                    <a:pt x="13960" y="378"/>
                  </a:lnTo>
                  <a:lnTo>
                    <a:pt x="12413" y="278"/>
                  </a:lnTo>
                  <a:lnTo>
                    <a:pt x="10926" y="179"/>
                  </a:lnTo>
                  <a:lnTo>
                    <a:pt x="9498" y="80"/>
                  </a:lnTo>
                  <a:lnTo>
                    <a:pt x="8804" y="41"/>
                  </a:lnTo>
                  <a:lnTo>
                    <a:pt x="8130" y="21"/>
                  </a:lnTo>
                  <a:lnTo>
                    <a:pt x="7495" y="1"/>
                  </a:lnTo>
                  <a:close/>
                </a:path>
              </a:pathLst>
            </a:custGeom>
            <a:solidFill>
              <a:srgbClr val="3D3D3D">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42"/>
            <p:cNvSpPr/>
            <p:nvPr/>
          </p:nvSpPr>
          <p:spPr>
            <a:xfrm>
              <a:off x="1214950" y="678775"/>
              <a:ext cx="388650" cy="867050"/>
            </a:xfrm>
            <a:custGeom>
              <a:avLst/>
              <a:gdLst/>
              <a:ahLst/>
              <a:cxnLst/>
              <a:rect l="l" t="t" r="r" b="b"/>
              <a:pathLst>
                <a:path w="15546" h="34682" fill="none" extrusionOk="0">
                  <a:moveTo>
                    <a:pt x="15546" y="34681"/>
                  </a:moveTo>
                  <a:lnTo>
                    <a:pt x="15546" y="34681"/>
                  </a:lnTo>
                  <a:lnTo>
                    <a:pt x="15149" y="34681"/>
                  </a:lnTo>
                  <a:lnTo>
                    <a:pt x="14753" y="34661"/>
                  </a:lnTo>
                  <a:lnTo>
                    <a:pt x="14356" y="34622"/>
                  </a:lnTo>
                  <a:lnTo>
                    <a:pt x="13960" y="34562"/>
                  </a:lnTo>
                  <a:lnTo>
                    <a:pt x="13563" y="34503"/>
                  </a:lnTo>
                  <a:lnTo>
                    <a:pt x="13186" y="34404"/>
                  </a:lnTo>
                  <a:lnTo>
                    <a:pt x="12790" y="34305"/>
                  </a:lnTo>
                  <a:lnTo>
                    <a:pt x="12413" y="34205"/>
                  </a:lnTo>
                  <a:lnTo>
                    <a:pt x="12036" y="34067"/>
                  </a:lnTo>
                  <a:lnTo>
                    <a:pt x="11659" y="33928"/>
                  </a:lnTo>
                  <a:lnTo>
                    <a:pt x="11303" y="33769"/>
                  </a:lnTo>
                  <a:lnTo>
                    <a:pt x="10926" y="33591"/>
                  </a:lnTo>
                  <a:lnTo>
                    <a:pt x="10569" y="33412"/>
                  </a:lnTo>
                  <a:lnTo>
                    <a:pt x="10212" y="33214"/>
                  </a:lnTo>
                  <a:lnTo>
                    <a:pt x="9855" y="32996"/>
                  </a:lnTo>
                  <a:lnTo>
                    <a:pt x="9498" y="32778"/>
                  </a:lnTo>
                  <a:lnTo>
                    <a:pt x="9161" y="32540"/>
                  </a:lnTo>
                  <a:lnTo>
                    <a:pt x="8804" y="32302"/>
                  </a:lnTo>
                  <a:lnTo>
                    <a:pt x="8467" y="32024"/>
                  </a:lnTo>
                  <a:lnTo>
                    <a:pt x="8130" y="31747"/>
                  </a:lnTo>
                  <a:lnTo>
                    <a:pt x="7813" y="31469"/>
                  </a:lnTo>
                  <a:lnTo>
                    <a:pt x="7495" y="31172"/>
                  </a:lnTo>
                  <a:lnTo>
                    <a:pt x="6861" y="30537"/>
                  </a:lnTo>
                  <a:lnTo>
                    <a:pt x="6246" y="29863"/>
                  </a:lnTo>
                  <a:lnTo>
                    <a:pt x="5651" y="29129"/>
                  </a:lnTo>
                  <a:lnTo>
                    <a:pt x="5096" y="28376"/>
                  </a:lnTo>
                  <a:lnTo>
                    <a:pt x="4561" y="27563"/>
                  </a:lnTo>
                  <a:lnTo>
                    <a:pt x="4045" y="26730"/>
                  </a:lnTo>
                  <a:lnTo>
                    <a:pt x="3550" y="25838"/>
                  </a:lnTo>
                  <a:lnTo>
                    <a:pt x="3094" y="24926"/>
                  </a:lnTo>
                  <a:lnTo>
                    <a:pt x="2657" y="23974"/>
                  </a:lnTo>
                  <a:lnTo>
                    <a:pt x="2261" y="22982"/>
                  </a:lnTo>
                  <a:lnTo>
                    <a:pt x="1884" y="21971"/>
                  </a:lnTo>
                  <a:lnTo>
                    <a:pt x="1527" y="20920"/>
                  </a:lnTo>
                  <a:lnTo>
                    <a:pt x="1230" y="19830"/>
                  </a:lnTo>
                  <a:lnTo>
                    <a:pt x="952" y="18739"/>
                  </a:lnTo>
                  <a:lnTo>
                    <a:pt x="694" y="17609"/>
                  </a:lnTo>
                  <a:lnTo>
                    <a:pt x="496" y="16459"/>
                  </a:lnTo>
                  <a:lnTo>
                    <a:pt x="318" y="15269"/>
                  </a:lnTo>
                  <a:lnTo>
                    <a:pt x="179" y="14079"/>
                  </a:lnTo>
                  <a:lnTo>
                    <a:pt x="80" y="12850"/>
                  </a:lnTo>
                  <a:lnTo>
                    <a:pt x="20" y="11621"/>
                  </a:lnTo>
                  <a:lnTo>
                    <a:pt x="0" y="10371"/>
                  </a:lnTo>
                  <a:lnTo>
                    <a:pt x="0" y="10371"/>
                  </a:lnTo>
                  <a:lnTo>
                    <a:pt x="20" y="9162"/>
                  </a:lnTo>
                  <a:lnTo>
                    <a:pt x="80" y="8051"/>
                  </a:lnTo>
                  <a:lnTo>
                    <a:pt x="179" y="7020"/>
                  </a:lnTo>
                  <a:lnTo>
                    <a:pt x="238" y="6544"/>
                  </a:lnTo>
                  <a:lnTo>
                    <a:pt x="318" y="6088"/>
                  </a:lnTo>
                  <a:lnTo>
                    <a:pt x="397" y="5652"/>
                  </a:lnTo>
                  <a:lnTo>
                    <a:pt x="496" y="5236"/>
                  </a:lnTo>
                  <a:lnTo>
                    <a:pt x="595" y="4839"/>
                  </a:lnTo>
                  <a:lnTo>
                    <a:pt x="694" y="4462"/>
                  </a:lnTo>
                  <a:lnTo>
                    <a:pt x="813" y="4105"/>
                  </a:lnTo>
                  <a:lnTo>
                    <a:pt x="952" y="3768"/>
                  </a:lnTo>
                  <a:lnTo>
                    <a:pt x="1071" y="3451"/>
                  </a:lnTo>
                  <a:lnTo>
                    <a:pt x="1230" y="3154"/>
                  </a:lnTo>
                  <a:lnTo>
                    <a:pt x="1368" y="2856"/>
                  </a:lnTo>
                  <a:lnTo>
                    <a:pt x="1527" y="2598"/>
                  </a:lnTo>
                  <a:lnTo>
                    <a:pt x="1706" y="2341"/>
                  </a:lnTo>
                  <a:lnTo>
                    <a:pt x="1884" y="2103"/>
                  </a:lnTo>
                  <a:lnTo>
                    <a:pt x="2062" y="1885"/>
                  </a:lnTo>
                  <a:lnTo>
                    <a:pt x="2261" y="1686"/>
                  </a:lnTo>
                  <a:lnTo>
                    <a:pt x="2459" y="1488"/>
                  </a:lnTo>
                  <a:lnTo>
                    <a:pt x="2657" y="1310"/>
                  </a:lnTo>
                  <a:lnTo>
                    <a:pt x="2875" y="1151"/>
                  </a:lnTo>
                  <a:lnTo>
                    <a:pt x="3094" y="1012"/>
                  </a:lnTo>
                  <a:lnTo>
                    <a:pt x="3312" y="873"/>
                  </a:lnTo>
                  <a:lnTo>
                    <a:pt x="3550" y="735"/>
                  </a:lnTo>
                  <a:lnTo>
                    <a:pt x="3788" y="635"/>
                  </a:lnTo>
                  <a:lnTo>
                    <a:pt x="4045" y="516"/>
                  </a:lnTo>
                  <a:lnTo>
                    <a:pt x="4303" y="437"/>
                  </a:lnTo>
                  <a:lnTo>
                    <a:pt x="4561" y="358"/>
                  </a:lnTo>
                  <a:lnTo>
                    <a:pt x="5096" y="219"/>
                  </a:lnTo>
                  <a:lnTo>
                    <a:pt x="5651" y="120"/>
                  </a:lnTo>
                  <a:lnTo>
                    <a:pt x="6246" y="60"/>
                  </a:lnTo>
                  <a:lnTo>
                    <a:pt x="6861" y="21"/>
                  </a:lnTo>
                  <a:lnTo>
                    <a:pt x="7495" y="1"/>
                  </a:lnTo>
                  <a:lnTo>
                    <a:pt x="8130" y="21"/>
                  </a:lnTo>
                  <a:lnTo>
                    <a:pt x="8804" y="41"/>
                  </a:lnTo>
                  <a:lnTo>
                    <a:pt x="9498" y="80"/>
                  </a:lnTo>
                  <a:lnTo>
                    <a:pt x="10926" y="179"/>
                  </a:lnTo>
                  <a:lnTo>
                    <a:pt x="12413" y="278"/>
                  </a:lnTo>
                  <a:lnTo>
                    <a:pt x="13960" y="378"/>
                  </a:lnTo>
                  <a:lnTo>
                    <a:pt x="14753" y="397"/>
                  </a:lnTo>
                  <a:lnTo>
                    <a:pt x="15546" y="39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42"/>
            <p:cNvSpPr/>
            <p:nvPr/>
          </p:nvSpPr>
          <p:spPr>
            <a:xfrm>
              <a:off x="1321525" y="964825"/>
              <a:ext cx="215650" cy="79825"/>
            </a:xfrm>
            <a:custGeom>
              <a:avLst/>
              <a:gdLst/>
              <a:ahLst/>
              <a:cxnLst/>
              <a:rect l="l" t="t" r="r" b="b"/>
              <a:pathLst>
                <a:path w="8626" h="3193" extrusionOk="0">
                  <a:moveTo>
                    <a:pt x="4303" y="0"/>
                  </a:moveTo>
                  <a:lnTo>
                    <a:pt x="3867" y="20"/>
                  </a:lnTo>
                  <a:lnTo>
                    <a:pt x="3431" y="60"/>
                  </a:lnTo>
                  <a:lnTo>
                    <a:pt x="3034" y="139"/>
                  </a:lnTo>
                  <a:lnTo>
                    <a:pt x="2638" y="238"/>
                  </a:lnTo>
                  <a:lnTo>
                    <a:pt x="2261" y="377"/>
                  </a:lnTo>
                  <a:lnTo>
                    <a:pt x="1904" y="516"/>
                  </a:lnTo>
                  <a:lnTo>
                    <a:pt x="1567" y="674"/>
                  </a:lnTo>
                  <a:lnTo>
                    <a:pt x="1250" y="853"/>
                  </a:lnTo>
                  <a:lnTo>
                    <a:pt x="972" y="1051"/>
                  </a:lnTo>
                  <a:lnTo>
                    <a:pt x="734" y="1249"/>
                  </a:lnTo>
                  <a:lnTo>
                    <a:pt x="516" y="1448"/>
                  </a:lnTo>
                  <a:lnTo>
                    <a:pt x="337" y="1646"/>
                  </a:lnTo>
                  <a:lnTo>
                    <a:pt x="179" y="1844"/>
                  </a:lnTo>
                  <a:lnTo>
                    <a:pt x="80" y="2023"/>
                  </a:lnTo>
                  <a:lnTo>
                    <a:pt x="20" y="2221"/>
                  </a:lnTo>
                  <a:lnTo>
                    <a:pt x="0" y="2379"/>
                  </a:lnTo>
                  <a:lnTo>
                    <a:pt x="20" y="2538"/>
                  </a:lnTo>
                  <a:lnTo>
                    <a:pt x="80" y="2677"/>
                  </a:lnTo>
                  <a:lnTo>
                    <a:pt x="179" y="2796"/>
                  </a:lnTo>
                  <a:lnTo>
                    <a:pt x="337" y="2875"/>
                  </a:lnTo>
                  <a:lnTo>
                    <a:pt x="516" y="2955"/>
                  </a:lnTo>
                  <a:lnTo>
                    <a:pt x="734" y="3034"/>
                  </a:lnTo>
                  <a:lnTo>
                    <a:pt x="972" y="3074"/>
                  </a:lnTo>
                  <a:lnTo>
                    <a:pt x="1250" y="3113"/>
                  </a:lnTo>
                  <a:lnTo>
                    <a:pt x="1904" y="3173"/>
                  </a:lnTo>
                  <a:lnTo>
                    <a:pt x="2638" y="3173"/>
                  </a:lnTo>
                  <a:lnTo>
                    <a:pt x="4303" y="3192"/>
                  </a:lnTo>
                  <a:lnTo>
                    <a:pt x="5989" y="3173"/>
                  </a:lnTo>
                  <a:lnTo>
                    <a:pt x="6722" y="3173"/>
                  </a:lnTo>
                  <a:lnTo>
                    <a:pt x="7357" y="3113"/>
                  </a:lnTo>
                  <a:lnTo>
                    <a:pt x="7634" y="3074"/>
                  </a:lnTo>
                  <a:lnTo>
                    <a:pt x="7892" y="3034"/>
                  </a:lnTo>
                  <a:lnTo>
                    <a:pt x="8110" y="2955"/>
                  </a:lnTo>
                  <a:lnTo>
                    <a:pt x="8289" y="2875"/>
                  </a:lnTo>
                  <a:lnTo>
                    <a:pt x="8428" y="2796"/>
                  </a:lnTo>
                  <a:lnTo>
                    <a:pt x="8547" y="2677"/>
                  </a:lnTo>
                  <a:lnTo>
                    <a:pt x="8606" y="2538"/>
                  </a:lnTo>
                  <a:lnTo>
                    <a:pt x="8626" y="2379"/>
                  </a:lnTo>
                  <a:lnTo>
                    <a:pt x="8606" y="2221"/>
                  </a:lnTo>
                  <a:lnTo>
                    <a:pt x="8547" y="2023"/>
                  </a:lnTo>
                  <a:lnTo>
                    <a:pt x="8428" y="1844"/>
                  </a:lnTo>
                  <a:lnTo>
                    <a:pt x="8289" y="1646"/>
                  </a:lnTo>
                  <a:lnTo>
                    <a:pt x="8110" y="1448"/>
                  </a:lnTo>
                  <a:lnTo>
                    <a:pt x="7892" y="1249"/>
                  </a:lnTo>
                  <a:lnTo>
                    <a:pt x="7634" y="1051"/>
                  </a:lnTo>
                  <a:lnTo>
                    <a:pt x="7357" y="853"/>
                  </a:lnTo>
                  <a:lnTo>
                    <a:pt x="7059" y="674"/>
                  </a:lnTo>
                  <a:lnTo>
                    <a:pt x="6722" y="516"/>
                  </a:lnTo>
                  <a:lnTo>
                    <a:pt x="6365" y="377"/>
                  </a:lnTo>
                  <a:lnTo>
                    <a:pt x="5989" y="238"/>
                  </a:lnTo>
                  <a:lnTo>
                    <a:pt x="5592" y="139"/>
                  </a:lnTo>
                  <a:lnTo>
                    <a:pt x="5176" y="60"/>
                  </a:lnTo>
                  <a:lnTo>
                    <a:pt x="4759" y="20"/>
                  </a:lnTo>
                  <a:lnTo>
                    <a:pt x="43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42"/>
            <p:cNvSpPr/>
            <p:nvPr/>
          </p:nvSpPr>
          <p:spPr>
            <a:xfrm>
              <a:off x="1670000" y="964825"/>
              <a:ext cx="216175" cy="79825"/>
            </a:xfrm>
            <a:custGeom>
              <a:avLst/>
              <a:gdLst/>
              <a:ahLst/>
              <a:cxnLst/>
              <a:rect l="l" t="t" r="r" b="b"/>
              <a:pathLst>
                <a:path w="8647" h="3193" extrusionOk="0">
                  <a:moveTo>
                    <a:pt x="4324" y="0"/>
                  </a:moveTo>
                  <a:lnTo>
                    <a:pt x="3887" y="20"/>
                  </a:lnTo>
                  <a:lnTo>
                    <a:pt x="3451" y="60"/>
                  </a:lnTo>
                  <a:lnTo>
                    <a:pt x="3035" y="139"/>
                  </a:lnTo>
                  <a:lnTo>
                    <a:pt x="2638" y="238"/>
                  </a:lnTo>
                  <a:lnTo>
                    <a:pt x="2261" y="377"/>
                  </a:lnTo>
                  <a:lnTo>
                    <a:pt x="1904" y="516"/>
                  </a:lnTo>
                  <a:lnTo>
                    <a:pt x="1587" y="674"/>
                  </a:lnTo>
                  <a:lnTo>
                    <a:pt x="1270" y="853"/>
                  </a:lnTo>
                  <a:lnTo>
                    <a:pt x="992" y="1051"/>
                  </a:lnTo>
                  <a:lnTo>
                    <a:pt x="735" y="1249"/>
                  </a:lnTo>
                  <a:lnTo>
                    <a:pt x="536" y="1448"/>
                  </a:lnTo>
                  <a:lnTo>
                    <a:pt x="338" y="1646"/>
                  </a:lnTo>
                  <a:lnTo>
                    <a:pt x="199" y="1844"/>
                  </a:lnTo>
                  <a:lnTo>
                    <a:pt x="100" y="2023"/>
                  </a:lnTo>
                  <a:lnTo>
                    <a:pt x="21" y="2221"/>
                  </a:lnTo>
                  <a:lnTo>
                    <a:pt x="1" y="2379"/>
                  </a:lnTo>
                  <a:lnTo>
                    <a:pt x="21" y="2538"/>
                  </a:lnTo>
                  <a:lnTo>
                    <a:pt x="100" y="2677"/>
                  </a:lnTo>
                  <a:lnTo>
                    <a:pt x="199" y="2796"/>
                  </a:lnTo>
                  <a:lnTo>
                    <a:pt x="338" y="2875"/>
                  </a:lnTo>
                  <a:lnTo>
                    <a:pt x="536" y="2955"/>
                  </a:lnTo>
                  <a:lnTo>
                    <a:pt x="735" y="3034"/>
                  </a:lnTo>
                  <a:lnTo>
                    <a:pt x="992" y="3074"/>
                  </a:lnTo>
                  <a:lnTo>
                    <a:pt x="1270" y="3113"/>
                  </a:lnTo>
                  <a:lnTo>
                    <a:pt x="1904" y="3173"/>
                  </a:lnTo>
                  <a:lnTo>
                    <a:pt x="2638" y="3173"/>
                  </a:lnTo>
                  <a:lnTo>
                    <a:pt x="4324" y="3192"/>
                  </a:lnTo>
                  <a:lnTo>
                    <a:pt x="6009" y="3173"/>
                  </a:lnTo>
                  <a:lnTo>
                    <a:pt x="6743" y="3173"/>
                  </a:lnTo>
                  <a:lnTo>
                    <a:pt x="7377" y="3113"/>
                  </a:lnTo>
                  <a:lnTo>
                    <a:pt x="7655" y="3074"/>
                  </a:lnTo>
                  <a:lnTo>
                    <a:pt x="7913" y="3034"/>
                  </a:lnTo>
                  <a:lnTo>
                    <a:pt x="8131" y="2955"/>
                  </a:lnTo>
                  <a:lnTo>
                    <a:pt x="8309" y="2875"/>
                  </a:lnTo>
                  <a:lnTo>
                    <a:pt x="8448" y="2796"/>
                  </a:lnTo>
                  <a:lnTo>
                    <a:pt x="8547" y="2677"/>
                  </a:lnTo>
                  <a:lnTo>
                    <a:pt x="8626" y="2538"/>
                  </a:lnTo>
                  <a:lnTo>
                    <a:pt x="8646" y="2379"/>
                  </a:lnTo>
                  <a:lnTo>
                    <a:pt x="8626" y="2221"/>
                  </a:lnTo>
                  <a:lnTo>
                    <a:pt x="8547" y="2023"/>
                  </a:lnTo>
                  <a:lnTo>
                    <a:pt x="8448" y="1844"/>
                  </a:lnTo>
                  <a:lnTo>
                    <a:pt x="8309" y="1646"/>
                  </a:lnTo>
                  <a:lnTo>
                    <a:pt x="8131" y="1448"/>
                  </a:lnTo>
                  <a:lnTo>
                    <a:pt x="7913" y="1249"/>
                  </a:lnTo>
                  <a:lnTo>
                    <a:pt x="7655" y="1051"/>
                  </a:lnTo>
                  <a:lnTo>
                    <a:pt x="7377" y="853"/>
                  </a:lnTo>
                  <a:lnTo>
                    <a:pt x="7080" y="674"/>
                  </a:lnTo>
                  <a:lnTo>
                    <a:pt x="6743" y="516"/>
                  </a:lnTo>
                  <a:lnTo>
                    <a:pt x="6386" y="377"/>
                  </a:lnTo>
                  <a:lnTo>
                    <a:pt x="6009" y="238"/>
                  </a:lnTo>
                  <a:lnTo>
                    <a:pt x="5612" y="139"/>
                  </a:lnTo>
                  <a:lnTo>
                    <a:pt x="5196" y="60"/>
                  </a:lnTo>
                  <a:lnTo>
                    <a:pt x="4760" y="20"/>
                  </a:lnTo>
                  <a:lnTo>
                    <a:pt x="43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42"/>
            <p:cNvSpPr/>
            <p:nvPr/>
          </p:nvSpPr>
          <p:spPr>
            <a:xfrm>
              <a:off x="1431575" y="1181450"/>
              <a:ext cx="344050" cy="137325"/>
            </a:xfrm>
            <a:custGeom>
              <a:avLst/>
              <a:gdLst/>
              <a:ahLst/>
              <a:cxnLst/>
              <a:rect l="l" t="t" r="r" b="b"/>
              <a:pathLst>
                <a:path w="13762" h="5493" extrusionOk="0">
                  <a:moveTo>
                    <a:pt x="556" y="0"/>
                  </a:moveTo>
                  <a:lnTo>
                    <a:pt x="417" y="20"/>
                  </a:lnTo>
                  <a:lnTo>
                    <a:pt x="318" y="40"/>
                  </a:lnTo>
                  <a:lnTo>
                    <a:pt x="218" y="99"/>
                  </a:lnTo>
                  <a:lnTo>
                    <a:pt x="139" y="159"/>
                  </a:lnTo>
                  <a:lnTo>
                    <a:pt x="80" y="218"/>
                  </a:lnTo>
                  <a:lnTo>
                    <a:pt x="40" y="317"/>
                  </a:lnTo>
                  <a:lnTo>
                    <a:pt x="20" y="436"/>
                  </a:lnTo>
                  <a:lnTo>
                    <a:pt x="0" y="555"/>
                  </a:lnTo>
                  <a:lnTo>
                    <a:pt x="20" y="714"/>
                  </a:lnTo>
                  <a:lnTo>
                    <a:pt x="40" y="873"/>
                  </a:lnTo>
                  <a:lnTo>
                    <a:pt x="80" y="1031"/>
                  </a:lnTo>
                  <a:lnTo>
                    <a:pt x="139" y="1210"/>
                  </a:lnTo>
                  <a:lnTo>
                    <a:pt x="318" y="1587"/>
                  </a:lnTo>
                  <a:lnTo>
                    <a:pt x="556" y="1983"/>
                  </a:lnTo>
                  <a:lnTo>
                    <a:pt x="833" y="2380"/>
                  </a:lnTo>
                  <a:lnTo>
                    <a:pt x="1190" y="2796"/>
                  </a:lnTo>
                  <a:lnTo>
                    <a:pt x="1587" y="3193"/>
                  </a:lnTo>
                  <a:lnTo>
                    <a:pt x="2023" y="3609"/>
                  </a:lnTo>
                  <a:lnTo>
                    <a:pt x="2519" y="3986"/>
                  </a:lnTo>
                  <a:lnTo>
                    <a:pt x="3034" y="4343"/>
                  </a:lnTo>
                  <a:lnTo>
                    <a:pt x="3312" y="4501"/>
                  </a:lnTo>
                  <a:lnTo>
                    <a:pt x="3609" y="4660"/>
                  </a:lnTo>
                  <a:lnTo>
                    <a:pt x="3907" y="4799"/>
                  </a:lnTo>
                  <a:lnTo>
                    <a:pt x="4204" y="4938"/>
                  </a:lnTo>
                  <a:lnTo>
                    <a:pt x="4521" y="5057"/>
                  </a:lnTo>
                  <a:lnTo>
                    <a:pt x="4839" y="5176"/>
                  </a:lnTo>
                  <a:lnTo>
                    <a:pt x="5176" y="5275"/>
                  </a:lnTo>
                  <a:lnTo>
                    <a:pt x="5493" y="5354"/>
                  </a:lnTo>
                  <a:lnTo>
                    <a:pt x="5830" y="5413"/>
                  </a:lnTo>
                  <a:lnTo>
                    <a:pt x="6187" y="5453"/>
                  </a:lnTo>
                  <a:lnTo>
                    <a:pt x="6524" y="5493"/>
                  </a:lnTo>
                  <a:lnTo>
                    <a:pt x="7238" y="5493"/>
                  </a:lnTo>
                  <a:lnTo>
                    <a:pt x="7595" y="5453"/>
                  </a:lnTo>
                  <a:lnTo>
                    <a:pt x="7932" y="5413"/>
                  </a:lnTo>
                  <a:lnTo>
                    <a:pt x="8269" y="5354"/>
                  </a:lnTo>
                  <a:lnTo>
                    <a:pt x="8606" y="5275"/>
                  </a:lnTo>
                  <a:lnTo>
                    <a:pt x="8923" y="5176"/>
                  </a:lnTo>
                  <a:lnTo>
                    <a:pt x="9241" y="5057"/>
                  </a:lnTo>
                  <a:lnTo>
                    <a:pt x="9558" y="4938"/>
                  </a:lnTo>
                  <a:lnTo>
                    <a:pt x="9875" y="4799"/>
                  </a:lnTo>
                  <a:lnTo>
                    <a:pt x="10172" y="4660"/>
                  </a:lnTo>
                  <a:lnTo>
                    <a:pt x="10450" y="4501"/>
                  </a:lnTo>
                  <a:lnTo>
                    <a:pt x="10728" y="4343"/>
                  </a:lnTo>
                  <a:lnTo>
                    <a:pt x="11263" y="3986"/>
                  </a:lnTo>
                  <a:lnTo>
                    <a:pt x="11739" y="3609"/>
                  </a:lnTo>
                  <a:lnTo>
                    <a:pt x="12195" y="3193"/>
                  </a:lnTo>
                  <a:lnTo>
                    <a:pt x="12592" y="2796"/>
                  </a:lnTo>
                  <a:lnTo>
                    <a:pt x="12929" y="2380"/>
                  </a:lnTo>
                  <a:lnTo>
                    <a:pt x="13226" y="1983"/>
                  </a:lnTo>
                  <a:lnTo>
                    <a:pt x="13444" y="1587"/>
                  </a:lnTo>
                  <a:lnTo>
                    <a:pt x="13623" y="1210"/>
                  </a:lnTo>
                  <a:lnTo>
                    <a:pt x="13682" y="1031"/>
                  </a:lnTo>
                  <a:lnTo>
                    <a:pt x="13722" y="873"/>
                  </a:lnTo>
                  <a:lnTo>
                    <a:pt x="13761" y="714"/>
                  </a:lnTo>
                  <a:lnTo>
                    <a:pt x="13761" y="555"/>
                  </a:lnTo>
                  <a:lnTo>
                    <a:pt x="13761" y="436"/>
                  </a:lnTo>
                  <a:lnTo>
                    <a:pt x="13722" y="317"/>
                  </a:lnTo>
                  <a:lnTo>
                    <a:pt x="13682" y="218"/>
                  </a:lnTo>
                  <a:lnTo>
                    <a:pt x="13623" y="159"/>
                  </a:lnTo>
                  <a:lnTo>
                    <a:pt x="13543" y="99"/>
                  </a:lnTo>
                  <a:lnTo>
                    <a:pt x="13444" y="40"/>
                  </a:lnTo>
                  <a:lnTo>
                    <a:pt x="13345" y="20"/>
                  </a:lnTo>
                  <a:lnTo>
                    <a:pt x="13226" y="0"/>
                  </a:lnTo>
                  <a:lnTo>
                    <a:pt x="12929" y="0"/>
                  </a:lnTo>
                  <a:lnTo>
                    <a:pt x="12592" y="40"/>
                  </a:lnTo>
                  <a:lnTo>
                    <a:pt x="12195" y="119"/>
                  </a:lnTo>
                  <a:lnTo>
                    <a:pt x="11739" y="218"/>
                  </a:lnTo>
                  <a:lnTo>
                    <a:pt x="10728" y="476"/>
                  </a:lnTo>
                  <a:lnTo>
                    <a:pt x="10172" y="615"/>
                  </a:lnTo>
                  <a:lnTo>
                    <a:pt x="9558" y="734"/>
                  </a:lnTo>
                  <a:lnTo>
                    <a:pt x="8923" y="853"/>
                  </a:lnTo>
                  <a:lnTo>
                    <a:pt x="8269" y="932"/>
                  </a:lnTo>
                  <a:lnTo>
                    <a:pt x="7595" y="992"/>
                  </a:lnTo>
                  <a:lnTo>
                    <a:pt x="6881" y="1011"/>
                  </a:lnTo>
                  <a:lnTo>
                    <a:pt x="6187" y="992"/>
                  </a:lnTo>
                  <a:lnTo>
                    <a:pt x="5493" y="932"/>
                  </a:lnTo>
                  <a:lnTo>
                    <a:pt x="4839" y="853"/>
                  </a:lnTo>
                  <a:lnTo>
                    <a:pt x="4204" y="734"/>
                  </a:lnTo>
                  <a:lnTo>
                    <a:pt x="3609" y="615"/>
                  </a:lnTo>
                  <a:lnTo>
                    <a:pt x="3034" y="476"/>
                  </a:lnTo>
                  <a:lnTo>
                    <a:pt x="2023" y="218"/>
                  </a:lnTo>
                  <a:lnTo>
                    <a:pt x="1587" y="119"/>
                  </a:lnTo>
                  <a:lnTo>
                    <a:pt x="1190" y="40"/>
                  </a:lnTo>
                  <a:lnTo>
                    <a:pt x="8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Freeform 3">
            <a:extLst>
              <a:ext uri="{FF2B5EF4-FFF2-40B4-BE49-F238E27FC236}">
                <a16:creationId xmlns:a16="http://schemas.microsoft.com/office/drawing/2014/main" xmlns="" id="{909D0424-4806-0602-7516-A6D500710866}"/>
              </a:ext>
            </a:extLst>
          </p:cNvPr>
          <p:cNvSpPr/>
          <p:nvPr/>
        </p:nvSpPr>
        <p:spPr>
          <a:xfrm>
            <a:off x="1068908" y="1282675"/>
            <a:ext cx="2796755" cy="3046011"/>
          </a:xfrm>
          <a:custGeom>
            <a:avLst/>
            <a:gdLst/>
            <a:ahLst/>
            <a:cxnLst/>
            <a:rect l="l" t="t" r="r" b="b"/>
            <a:pathLst>
              <a:path w="3778469" h="4114800">
                <a:moveTo>
                  <a:pt x="0" y="0"/>
                </a:moveTo>
                <a:lnTo>
                  <a:pt x="3778469" y="0"/>
                </a:lnTo>
                <a:lnTo>
                  <a:pt x="3778469"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1" name="Freeform 10">
            <a:extLst>
              <a:ext uri="{FF2B5EF4-FFF2-40B4-BE49-F238E27FC236}">
                <a16:creationId xmlns:a16="http://schemas.microsoft.com/office/drawing/2014/main" xmlns="" id="{A408AF82-DBDC-4FFC-E224-BEED742494AF}"/>
              </a:ext>
            </a:extLst>
          </p:cNvPr>
          <p:cNvSpPr/>
          <p:nvPr/>
        </p:nvSpPr>
        <p:spPr>
          <a:xfrm>
            <a:off x="5799973" y="1189776"/>
            <a:ext cx="1875723" cy="3138910"/>
          </a:xfrm>
          <a:custGeom>
            <a:avLst/>
            <a:gdLst/>
            <a:ahLst/>
            <a:cxnLst/>
            <a:rect l="l" t="t" r="r" b="b"/>
            <a:pathLst>
              <a:path w="2468880" h="4114800">
                <a:moveTo>
                  <a:pt x="0" y="0"/>
                </a:moveTo>
                <a:lnTo>
                  <a:pt x="2468880" y="0"/>
                </a:lnTo>
                <a:lnTo>
                  <a:pt x="2468880"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37"/>
                                        </p:tgtEl>
                                        <p:attrNameLst>
                                          <p:attrName>style.visibility</p:attrName>
                                        </p:attrNameLst>
                                      </p:cBhvr>
                                      <p:to>
                                        <p:strVal val="visible"/>
                                      </p:to>
                                    </p:set>
                                    <p:anim calcmode="lin" valueType="num">
                                      <p:cBhvr additive="base">
                                        <p:cTn id="7" dur="500" fill="hold"/>
                                        <p:tgtEl>
                                          <p:spTgt spid="3337"/>
                                        </p:tgtEl>
                                        <p:attrNameLst>
                                          <p:attrName>ppt_x</p:attrName>
                                        </p:attrNameLst>
                                      </p:cBhvr>
                                      <p:tavLst>
                                        <p:tav tm="0">
                                          <p:val>
                                            <p:strVal val="#ppt_x"/>
                                          </p:val>
                                        </p:tav>
                                        <p:tav tm="100000">
                                          <p:val>
                                            <p:strVal val="#ppt_x"/>
                                          </p:val>
                                        </p:tav>
                                      </p:tavLst>
                                    </p:anim>
                                    <p:anim calcmode="lin" valueType="num">
                                      <p:cBhvr additive="base">
                                        <p:cTn id="8" dur="500" fill="hold"/>
                                        <p:tgtEl>
                                          <p:spTgt spid="333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par>
                                <p:cTn id="14" presetID="16" presetClass="entr" presetSubtype="21" fill="hold" nodeType="withEffect">
                                  <p:stCondLst>
                                    <p:cond delay="0"/>
                                  </p:stCondLst>
                                  <p:childTnLst>
                                    <p:set>
                                      <p:cBhvr>
                                        <p:cTn id="15" dur="1" fill="hold">
                                          <p:stCondLst>
                                            <p:cond delay="0"/>
                                          </p:stCondLst>
                                        </p:cTn>
                                        <p:tgtEl>
                                          <p:spTgt spid="3390"/>
                                        </p:tgtEl>
                                        <p:attrNameLst>
                                          <p:attrName>style.visibility</p:attrName>
                                        </p:attrNameLst>
                                      </p:cBhvr>
                                      <p:to>
                                        <p:strVal val="visible"/>
                                      </p:to>
                                    </p:set>
                                    <p:animEffect transition="in" filter="barn(inVertical)">
                                      <p:cBhvr>
                                        <p:cTn id="16" dur="500"/>
                                        <p:tgtEl>
                                          <p:spTgt spid="3390"/>
                                        </p:tgtEl>
                                      </p:cBhvr>
                                    </p:animEffect>
                                  </p:childTnLst>
                                </p:cTn>
                              </p:par>
                              <p:par>
                                <p:cTn id="17" presetID="16" presetClass="entr" presetSubtype="21"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07"/>
        <p:cNvGrpSpPr/>
        <p:nvPr/>
      </p:nvGrpSpPr>
      <p:grpSpPr>
        <a:xfrm>
          <a:off x="0" y="0"/>
          <a:ext cx="0" cy="0"/>
          <a:chOff x="0" y="0"/>
          <a:chExt cx="0" cy="0"/>
        </a:xfrm>
      </p:grpSpPr>
      <p:sp>
        <p:nvSpPr>
          <p:cNvPr id="7" name="TextBox 6">
            <a:extLst>
              <a:ext uri="{FF2B5EF4-FFF2-40B4-BE49-F238E27FC236}">
                <a16:creationId xmlns:a16="http://schemas.microsoft.com/office/drawing/2014/main" xmlns="" id="{AFABC03A-131D-5D27-ED0A-FE5D0D53632F}"/>
              </a:ext>
            </a:extLst>
          </p:cNvPr>
          <p:cNvSpPr txBox="1"/>
          <p:nvPr/>
        </p:nvSpPr>
        <p:spPr>
          <a:xfrm>
            <a:off x="1411356" y="573657"/>
            <a:ext cx="6158285" cy="461665"/>
          </a:xfrm>
          <a:prstGeom prst="rect">
            <a:avLst/>
          </a:prstGeom>
          <a:noFill/>
        </p:spPr>
        <p:txBody>
          <a:bodyPr wrap="square">
            <a:spAutoFit/>
          </a:bodyPr>
          <a:lstStyle/>
          <a:p>
            <a:r>
              <a:rPr lang="en-US" sz="2400" b="1" kern="0">
                <a:effectLst/>
                <a:latin typeface="Times New Roman" panose="02020603050405020304" pitchFamily="18" charset="0"/>
                <a:ea typeface="Times New Roman" panose="02020603050405020304" pitchFamily="18" charset="0"/>
              </a:rPr>
              <a:t>2/ Nhân vật ông giáo sư và các cộng sự</a:t>
            </a:r>
            <a:endParaRPr lang="en-US" sz="2400"/>
          </a:p>
        </p:txBody>
      </p:sp>
      <p:sp>
        <p:nvSpPr>
          <p:cNvPr id="8" name="Freeform 10">
            <a:extLst>
              <a:ext uri="{FF2B5EF4-FFF2-40B4-BE49-F238E27FC236}">
                <a16:creationId xmlns:a16="http://schemas.microsoft.com/office/drawing/2014/main" xmlns="" id="{E89DCF06-41FB-BAB8-4E36-2B5F204283FD}"/>
              </a:ext>
            </a:extLst>
          </p:cNvPr>
          <p:cNvSpPr/>
          <p:nvPr/>
        </p:nvSpPr>
        <p:spPr>
          <a:xfrm>
            <a:off x="6535971" y="1197727"/>
            <a:ext cx="1875723" cy="3138910"/>
          </a:xfrm>
          <a:custGeom>
            <a:avLst/>
            <a:gdLst/>
            <a:ahLst/>
            <a:cxnLst/>
            <a:rect l="l" t="t" r="r" b="b"/>
            <a:pathLst>
              <a:path w="2468880" h="4114800">
                <a:moveTo>
                  <a:pt x="0" y="0"/>
                </a:moveTo>
                <a:lnTo>
                  <a:pt x="2468880" y="0"/>
                </a:lnTo>
                <a:lnTo>
                  <a:pt x="2468880"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0" name="TextBox 9">
            <a:extLst>
              <a:ext uri="{FF2B5EF4-FFF2-40B4-BE49-F238E27FC236}">
                <a16:creationId xmlns:a16="http://schemas.microsoft.com/office/drawing/2014/main" xmlns="" id="{566203DD-CEAC-2EC5-A1CB-EE5D8A472F69}"/>
              </a:ext>
            </a:extLst>
          </p:cNvPr>
          <p:cNvSpPr txBox="1"/>
          <p:nvPr/>
        </p:nvSpPr>
        <p:spPr>
          <a:xfrm>
            <a:off x="815008" y="973767"/>
            <a:ext cx="5720963" cy="2542363"/>
          </a:xfrm>
          <a:prstGeom prst="rect">
            <a:avLst/>
          </a:prstGeom>
          <a:noFill/>
        </p:spPr>
        <p:txBody>
          <a:bodyPr wrap="square">
            <a:spAutoFit/>
          </a:bodyPr>
          <a:lstStyle/>
          <a:p>
            <a:pPr marL="0" marR="0" algn="just">
              <a:lnSpc>
                <a:spcPct val="150000"/>
              </a:lnSpc>
              <a:spcBef>
                <a:spcPts val="0"/>
              </a:spcBef>
              <a:spcAft>
                <a:spcPts val="0"/>
              </a:spcAft>
            </a:pPr>
            <a:r>
              <a:rPr lang="en-US" sz="1800">
                <a:effectLst/>
                <a:latin typeface="Calibri" panose="020F0502020204030204" pitchFamily="34" charset="0"/>
                <a:ea typeface="Calibri" panose="020F0502020204030204" pitchFamily="34" charset="0"/>
                <a:cs typeface="Calibri" panose="020F0502020204030204" pitchFamily="34" charset="0"/>
              </a:rPr>
              <a:t>- Nhân vật ông giáo sư và các cộng sự của ông ta hiện thân cho </a:t>
            </a:r>
            <a:r>
              <a:rPr lang="en-US" sz="1800" b="1" i="1">
                <a:effectLst/>
                <a:latin typeface="Calibri" panose="020F0502020204030204" pitchFamily="34" charset="0"/>
                <a:ea typeface="Calibri" panose="020F0502020204030204" pitchFamily="34" charset="0"/>
                <a:cs typeface="Calibri" panose="020F0502020204030204" pitchFamily="34" charset="0"/>
              </a:rPr>
              <a:t>hạng người tự cao, tự mãn, cho rằng mình xuất chúng, giỏi giang</a:t>
            </a:r>
            <a:r>
              <a:rPr lang="en-US" sz="1800">
                <a:effectLst/>
                <a:latin typeface="Calibri" panose="020F0502020204030204" pitchFamily="34" charset="0"/>
                <a:ea typeface="Calibri" panose="020F0502020204030204" pitchFamily="34" charset="0"/>
                <a:cs typeface="Calibri" panose="020F0502020204030204" pitchFamily="34" charset="0"/>
              </a:rPr>
              <a:t>, mừng rỡ khi phát hiện ra loại vi trùng quý hiếm mà không quan tâm đến sức khỏe, tính mạng của bệnh nhân.</a:t>
            </a:r>
            <a:endParaRPr lang="en-US" sz="160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en-US" sz="1800">
                <a:effectLst/>
                <a:latin typeface="Calibri" panose="020F0502020204030204" pitchFamily="34" charset="0"/>
                <a:ea typeface="Calibri" panose="020F0502020204030204" pitchFamily="34" charset="0"/>
                <a:cs typeface="Calibri" panose="020F0502020204030204" pitchFamily="34" charset="0"/>
              </a:rPr>
              <a:t>- Người kể chuyện có </a:t>
            </a:r>
            <a:r>
              <a:rPr lang="en-US" sz="1800" b="1" i="1">
                <a:effectLst/>
                <a:latin typeface="Calibri" panose="020F0502020204030204" pitchFamily="34" charset="0"/>
                <a:ea typeface="Calibri" panose="020F0502020204030204" pitchFamily="34" charset="0"/>
                <a:cs typeface="Calibri" panose="020F0502020204030204" pitchFamily="34" charset="0"/>
              </a:rPr>
              <a:t>thái độ dè bỉu </a:t>
            </a:r>
            <a:r>
              <a:rPr lang="en-US" sz="1800">
                <a:effectLst/>
                <a:latin typeface="Calibri" panose="020F0502020204030204" pitchFamily="34" charset="0"/>
                <a:ea typeface="Calibri" panose="020F0502020204030204" pitchFamily="34" charset="0"/>
                <a:cs typeface="Calibri" panose="020F0502020204030204" pitchFamily="34" charset="0"/>
              </a:rPr>
              <a:t>với các nhân vật này.</a:t>
            </a:r>
            <a:endParaRPr lang="en-US" sz="1600">
              <a:effectLst/>
              <a:latin typeface="Calibri" panose="020F0502020204030204" pitchFamily="34" charset="0"/>
              <a:ea typeface="Calibri" panose="020F0502020204030204" pitchFamily="34" charset="0"/>
              <a:cs typeface="Calibri" panose="020F0502020204030204" pitchFamily="34" charset="0"/>
            </a:endParaRPr>
          </a:p>
        </p:txBody>
      </p:sp>
      <p:sp>
        <p:nvSpPr>
          <p:cNvPr id="2" name="Rectangle: Rounded Corners 1">
            <a:extLst>
              <a:ext uri="{FF2B5EF4-FFF2-40B4-BE49-F238E27FC236}">
                <a16:creationId xmlns:a16="http://schemas.microsoft.com/office/drawing/2014/main" xmlns="" id="{69392773-33C5-7514-1608-5CF1226495DF}"/>
              </a:ext>
            </a:extLst>
          </p:cNvPr>
          <p:cNvSpPr/>
          <p:nvPr/>
        </p:nvSpPr>
        <p:spPr>
          <a:xfrm>
            <a:off x="969579" y="3516130"/>
            <a:ext cx="5502166" cy="914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latin typeface="Calibri" panose="020F0502020204030204" pitchFamily="34" charset="0"/>
                <a:ea typeface="Calibri" panose="020F0502020204030204" pitchFamily="34" charset="0"/>
                <a:cs typeface="Calibri" panose="020F0502020204030204" pitchFamily="34" charset="0"/>
              </a:rPr>
              <a:t>Dựa vào lời văn trong văn bản và những cuộc hội thoại giữa các nhân vật.</a:t>
            </a:r>
          </a:p>
        </p:txBody>
      </p:sp>
    </p:spTree>
    <p:extLst>
      <p:ext uri="{BB962C8B-B14F-4D97-AF65-F5344CB8AC3E}">
        <p14:creationId xmlns:p14="http://schemas.microsoft.com/office/powerpoint/2010/main" val="976675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07"/>
        <p:cNvGrpSpPr/>
        <p:nvPr/>
      </p:nvGrpSpPr>
      <p:grpSpPr>
        <a:xfrm>
          <a:off x="0" y="0"/>
          <a:ext cx="0" cy="0"/>
          <a:chOff x="0" y="0"/>
          <a:chExt cx="0" cy="0"/>
        </a:xfrm>
      </p:grpSpPr>
      <p:sp>
        <p:nvSpPr>
          <p:cNvPr id="7" name="TextBox 6">
            <a:extLst>
              <a:ext uri="{FF2B5EF4-FFF2-40B4-BE49-F238E27FC236}">
                <a16:creationId xmlns:a16="http://schemas.microsoft.com/office/drawing/2014/main" xmlns="" id="{AFABC03A-131D-5D27-ED0A-FE5D0D53632F}"/>
              </a:ext>
            </a:extLst>
          </p:cNvPr>
          <p:cNvSpPr txBox="1"/>
          <p:nvPr/>
        </p:nvSpPr>
        <p:spPr>
          <a:xfrm>
            <a:off x="1411356" y="573657"/>
            <a:ext cx="6842097" cy="523220"/>
          </a:xfrm>
          <a:prstGeom prst="rect">
            <a:avLst/>
          </a:prstGeom>
          <a:noFill/>
        </p:spPr>
        <p:txBody>
          <a:bodyPr wrap="square">
            <a:spAutoFit/>
          </a:bodyPr>
          <a:lstStyle/>
          <a:p>
            <a:r>
              <a:rPr lang="en-US" sz="2800" b="1">
                <a:latin typeface="Times New Roman" panose="02020603050405020304" pitchFamily="18" charset="0"/>
                <a:cs typeface="Times New Roman" panose="02020603050405020304" pitchFamily="18" charset="0"/>
              </a:rPr>
              <a:t>3. Cách đặt nhan đề</a:t>
            </a:r>
          </a:p>
        </p:txBody>
      </p:sp>
      <p:sp>
        <p:nvSpPr>
          <p:cNvPr id="13" name="TextBox 12">
            <a:extLst>
              <a:ext uri="{FF2B5EF4-FFF2-40B4-BE49-F238E27FC236}">
                <a16:creationId xmlns:a16="http://schemas.microsoft.com/office/drawing/2014/main" xmlns="" id="{89AF3E78-5555-0883-9986-C52F16E167B2}"/>
              </a:ext>
            </a:extLst>
          </p:cNvPr>
          <p:cNvSpPr txBox="1"/>
          <p:nvPr/>
        </p:nvSpPr>
        <p:spPr>
          <a:xfrm>
            <a:off x="2890299" y="1096877"/>
            <a:ext cx="5363154" cy="1711366"/>
          </a:xfrm>
          <a:prstGeom prst="rect">
            <a:avLst/>
          </a:prstGeom>
          <a:noFill/>
        </p:spPr>
        <p:txBody>
          <a:bodyPr wrap="square">
            <a:spAutoFit/>
          </a:bodyPr>
          <a:lstStyle/>
          <a:p>
            <a:pPr marL="0" marR="0" algn="just">
              <a:lnSpc>
                <a:spcPct val="150000"/>
              </a:lnSpc>
              <a:spcBef>
                <a:spcPts val="0"/>
              </a:spcBef>
              <a:spcAft>
                <a:spcPts val="0"/>
              </a:spcAft>
            </a:pPr>
            <a:r>
              <a:rPr lang="en-US" sz="1800">
                <a:effectLst/>
                <a:latin typeface="Calibri" panose="020F0502020204030204" pitchFamily="34" charset="0"/>
                <a:ea typeface="Calibri" panose="020F0502020204030204" pitchFamily="34" charset="0"/>
                <a:cs typeface="Calibri" panose="020F0502020204030204" pitchFamily="34" charset="0"/>
              </a:rPr>
              <a:t>Cách đặt nhan đề cho văn bản và cách sử dụng cụm từ </a:t>
            </a:r>
            <a:r>
              <a:rPr lang="en-US" sz="1800" b="1">
                <a:effectLst/>
                <a:latin typeface="Calibri" panose="020F0502020204030204" pitchFamily="34" charset="0"/>
                <a:ea typeface="Calibri" panose="020F0502020204030204" pitchFamily="34" charset="0"/>
                <a:cs typeface="Calibri" panose="020F0502020204030204" pitchFamily="34" charset="0"/>
              </a:rPr>
              <a:t>“Loại vi trùng quý hiếm” </a:t>
            </a:r>
            <a:r>
              <a:rPr lang="en-US" sz="1800">
                <a:effectLst/>
                <a:latin typeface="Calibri" panose="020F0502020204030204" pitchFamily="34" charset="0"/>
                <a:ea typeface="Calibri" panose="020F0502020204030204" pitchFamily="34" charset="0"/>
                <a:cs typeface="Calibri" panose="020F0502020204030204" pitchFamily="34" charset="0"/>
              </a:rPr>
              <a:t>trong văn bản hoàn toàn nhằm mục đích châm biếm chứ không phải ca ngợi phát minh vĩ đại. </a:t>
            </a:r>
            <a:endParaRPr lang="en-US" sz="1600">
              <a:effectLst/>
              <a:latin typeface="Calibri" panose="020F0502020204030204" pitchFamily="34" charset="0"/>
              <a:ea typeface="Calibri" panose="020F0502020204030204" pitchFamily="34" charset="0"/>
              <a:cs typeface="Calibri" panose="020F0502020204030204" pitchFamily="34" charset="0"/>
            </a:endParaRPr>
          </a:p>
        </p:txBody>
      </p:sp>
      <p:sp>
        <p:nvSpPr>
          <p:cNvPr id="14" name="Rectangle: Rounded Corners 13">
            <a:extLst>
              <a:ext uri="{FF2B5EF4-FFF2-40B4-BE49-F238E27FC236}">
                <a16:creationId xmlns:a16="http://schemas.microsoft.com/office/drawing/2014/main" xmlns="" id="{6070587B-331E-9B81-38C6-ABDAE0871AD0}"/>
              </a:ext>
            </a:extLst>
          </p:cNvPr>
          <p:cNvSpPr/>
          <p:nvPr/>
        </p:nvSpPr>
        <p:spPr>
          <a:xfrm>
            <a:off x="2890299" y="2934367"/>
            <a:ext cx="5244708" cy="121984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latin typeface="Calibri" panose="020F0502020204030204" pitchFamily="34" charset="0"/>
                <a:ea typeface="Calibri" panose="020F0502020204030204" pitchFamily="34" charset="0"/>
                <a:cs typeface="Calibri" panose="020F0502020204030204" pitchFamily="34" charset="0"/>
              </a:rPr>
              <a:t>Đã là vi trùng gây đau mắt và có thể gây mất thị giác cho người bệnh thì nó là vi trùng có hại. </a:t>
            </a:r>
            <a:endParaRPr lang="en-US" sz="2000">
              <a:latin typeface="Calibri" panose="020F0502020204030204" pitchFamily="34" charset="0"/>
              <a:ea typeface="Calibri" panose="020F0502020204030204" pitchFamily="34" charset="0"/>
              <a:cs typeface="Calibri" panose="020F0502020204030204" pitchFamily="34" charset="0"/>
            </a:endParaRPr>
          </a:p>
        </p:txBody>
      </p:sp>
      <p:sp>
        <p:nvSpPr>
          <p:cNvPr id="17" name="Freeform 13">
            <a:extLst>
              <a:ext uri="{FF2B5EF4-FFF2-40B4-BE49-F238E27FC236}">
                <a16:creationId xmlns:a16="http://schemas.microsoft.com/office/drawing/2014/main" xmlns="" id="{D03BAD1B-299E-AEEE-BEE9-439F136B940D}"/>
              </a:ext>
            </a:extLst>
          </p:cNvPr>
          <p:cNvSpPr/>
          <p:nvPr/>
        </p:nvSpPr>
        <p:spPr>
          <a:xfrm>
            <a:off x="769891" y="1556679"/>
            <a:ext cx="2044870" cy="2030141"/>
          </a:xfrm>
          <a:custGeom>
            <a:avLst/>
            <a:gdLst/>
            <a:ahLst/>
            <a:cxnLst/>
            <a:rect l="l" t="t" r="r" b="b"/>
            <a:pathLst>
              <a:path w="3379010" h="3497034">
                <a:moveTo>
                  <a:pt x="0" y="0"/>
                </a:moveTo>
                <a:lnTo>
                  <a:pt x="3379010" y="0"/>
                </a:lnTo>
                <a:lnTo>
                  <a:pt x="3379010" y="3497034"/>
                </a:lnTo>
                <a:lnTo>
                  <a:pt x="0" y="3497034"/>
                </a:lnTo>
                <a:lnTo>
                  <a:pt x="0" y="0"/>
                </a:lnTo>
                <a:close/>
              </a:path>
            </a:pathLst>
          </a:custGeom>
          <a:blipFill>
            <a:blip r:embed="rId3"/>
            <a:stretch>
              <a:fillRect/>
            </a:stretch>
          </a:blipFill>
        </p:spPr>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07"/>
        <p:cNvGrpSpPr/>
        <p:nvPr/>
      </p:nvGrpSpPr>
      <p:grpSpPr>
        <a:xfrm>
          <a:off x="0" y="0"/>
          <a:ext cx="0" cy="0"/>
          <a:chOff x="0" y="0"/>
          <a:chExt cx="0" cy="0"/>
        </a:xfrm>
      </p:grpSpPr>
      <p:sp>
        <p:nvSpPr>
          <p:cNvPr id="7" name="TextBox 6">
            <a:extLst>
              <a:ext uri="{FF2B5EF4-FFF2-40B4-BE49-F238E27FC236}">
                <a16:creationId xmlns:a16="http://schemas.microsoft.com/office/drawing/2014/main" xmlns="" id="{AFABC03A-131D-5D27-ED0A-FE5D0D53632F}"/>
              </a:ext>
            </a:extLst>
          </p:cNvPr>
          <p:cNvSpPr txBox="1"/>
          <p:nvPr/>
        </p:nvSpPr>
        <p:spPr>
          <a:xfrm>
            <a:off x="1411356" y="573657"/>
            <a:ext cx="6842097" cy="523220"/>
          </a:xfrm>
          <a:prstGeom prst="rect">
            <a:avLst/>
          </a:prstGeom>
          <a:noFill/>
        </p:spPr>
        <p:txBody>
          <a:bodyPr wrap="square">
            <a:spAutoFit/>
          </a:bodyPr>
          <a:lstStyle/>
          <a:p>
            <a:r>
              <a:rPr lang="en-US" sz="2800" b="1">
                <a:latin typeface="Times New Roman" panose="02020603050405020304" pitchFamily="18" charset="0"/>
                <a:cs typeface="Times New Roman" panose="02020603050405020304" pitchFamily="18" charset="0"/>
              </a:rPr>
              <a:t>3. Cách đặt nhan đề</a:t>
            </a:r>
          </a:p>
        </p:txBody>
      </p:sp>
      <p:sp>
        <p:nvSpPr>
          <p:cNvPr id="14" name="Rectangle: Rounded Corners 13">
            <a:extLst>
              <a:ext uri="{FF2B5EF4-FFF2-40B4-BE49-F238E27FC236}">
                <a16:creationId xmlns:a16="http://schemas.microsoft.com/office/drawing/2014/main" xmlns="" id="{6070587B-331E-9B81-38C6-ABDAE0871AD0}"/>
              </a:ext>
            </a:extLst>
          </p:cNvPr>
          <p:cNvSpPr/>
          <p:nvPr/>
        </p:nvSpPr>
        <p:spPr>
          <a:xfrm>
            <a:off x="2977352" y="2091528"/>
            <a:ext cx="5244708" cy="121984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1600">
                <a:latin typeface="Calibri" panose="020F0502020204030204" pitchFamily="34" charset="0"/>
                <a:ea typeface="Calibri" panose="020F0502020204030204" pitchFamily="34" charset="0"/>
                <a:cs typeface="Calibri" panose="020F0502020204030204" pitchFamily="34" charset="0"/>
              </a:rPr>
              <a:t>Việc phát hiện ra con vi trùng khiến ông vui mừng đến nỗi không để tâm việc chữa trị cho bệnh nhân trong khi trọng trách lớn nhất của người bác sĩ là cứu người, những điều nên là thì bác sĩ lại quên. </a:t>
            </a:r>
            <a:endParaRPr lang="en-US" sz="1600">
              <a:latin typeface="Calibri" panose="020F0502020204030204" pitchFamily="34" charset="0"/>
              <a:ea typeface="Calibri" panose="020F0502020204030204" pitchFamily="34" charset="0"/>
              <a:cs typeface="Calibri" panose="020F0502020204030204" pitchFamily="34" charset="0"/>
            </a:endParaRPr>
          </a:p>
        </p:txBody>
      </p:sp>
      <p:sp>
        <p:nvSpPr>
          <p:cNvPr id="2" name="Freeform 7">
            <a:extLst>
              <a:ext uri="{FF2B5EF4-FFF2-40B4-BE49-F238E27FC236}">
                <a16:creationId xmlns:a16="http://schemas.microsoft.com/office/drawing/2014/main" xmlns="" id="{10C8F10B-4BA7-5216-DB10-55A5896DFC3D}"/>
              </a:ext>
            </a:extLst>
          </p:cNvPr>
          <p:cNvSpPr/>
          <p:nvPr/>
        </p:nvSpPr>
        <p:spPr>
          <a:xfrm>
            <a:off x="455627" y="1749287"/>
            <a:ext cx="2279621" cy="2866509"/>
          </a:xfrm>
          <a:custGeom>
            <a:avLst/>
            <a:gdLst/>
            <a:ahLst/>
            <a:cxnLst/>
            <a:rect l="l" t="t" r="r" b="b"/>
            <a:pathLst>
              <a:path w="3019234" h="4114800">
                <a:moveTo>
                  <a:pt x="0" y="0"/>
                </a:moveTo>
                <a:lnTo>
                  <a:pt x="3019235" y="0"/>
                </a:lnTo>
                <a:lnTo>
                  <a:pt x="3019235"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a:buClrTx/>
              <a:buFontTx/>
              <a:buNone/>
            </a:pPr>
            <a:endParaRPr lang="en-US" sz="1800" kern="1200">
              <a:solidFill>
                <a:prstClr val="black"/>
              </a:solidFill>
              <a:latin typeface="Calibri"/>
              <a:ea typeface="+mn-ea"/>
              <a:cs typeface="+mn-cs"/>
            </a:endParaRPr>
          </a:p>
        </p:txBody>
      </p:sp>
      <p:sp>
        <p:nvSpPr>
          <p:cNvPr id="4" name="TextBox 3">
            <a:extLst>
              <a:ext uri="{FF2B5EF4-FFF2-40B4-BE49-F238E27FC236}">
                <a16:creationId xmlns:a16="http://schemas.microsoft.com/office/drawing/2014/main" xmlns="" id="{7771AF16-80F0-9276-2B0E-7C31B8F41D6C}"/>
              </a:ext>
            </a:extLst>
          </p:cNvPr>
          <p:cNvSpPr txBox="1"/>
          <p:nvPr/>
        </p:nvSpPr>
        <p:spPr>
          <a:xfrm>
            <a:off x="2890299" y="1269193"/>
            <a:ext cx="5418814" cy="707886"/>
          </a:xfrm>
          <a:prstGeom prst="rect">
            <a:avLst/>
          </a:prstGeom>
          <a:noFill/>
        </p:spPr>
        <p:txBody>
          <a:bodyPr wrap="square">
            <a:spAutoFit/>
          </a:bodyPr>
          <a:lstStyle/>
          <a:p>
            <a:pPr marL="342900" indent="-342900" algn="just">
              <a:buFont typeface="Wingdings" panose="05000000000000000000" pitchFamily="2" charset="2"/>
              <a:buChar char="v"/>
            </a:pPr>
            <a:r>
              <a:rPr lang="en-US" sz="2000" kern="0">
                <a:effectLst/>
                <a:latin typeface="Calibri" panose="020F0502020204030204" pitchFamily="34" charset="0"/>
                <a:ea typeface="Calibri" panose="020F0502020204030204" pitchFamily="34" charset="0"/>
                <a:cs typeface="Calibri" panose="020F0502020204030204" pitchFamily="34" charset="0"/>
              </a:rPr>
              <a:t>Điều này hoàn toàn là </a:t>
            </a:r>
            <a:r>
              <a:rPr lang="en-US" sz="2000" b="1" i="1" kern="0">
                <a:effectLst/>
                <a:latin typeface="Calibri" panose="020F0502020204030204" pitchFamily="34" charset="0"/>
                <a:ea typeface="Calibri" panose="020F0502020204030204" pitchFamily="34" charset="0"/>
                <a:cs typeface="Calibri" panose="020F0502020204030204" pitchFamily="34" charset="0"/>
              </a:rPr>
              <a:t>châm biếm vị giáo sư tự mãn này. </a:t>
            </a:r>
            <a:endParaRPr lang="en-US" sz="2000" b="1" i="1">
              <a:latin typeface="Calibri" panose="020F0502020204030204" pitchFamily="34" charset="0"/>
              <a:ea typeface="Calibri" panose="020F0502020204030204" pitchFamily="34" charset="0"/>
              <a:cs typeface="Calibri" panose="020F0502020204030204" pitchFamily="34" charset="0"/>
            </a:endParaRPr>
          </a:p>
        </p:txBody>
      </p:sp>
      <p:sp>
        <p:nvSpPr>
          <p:cNvPr id="5" name="Rectangle: Rounded Corners 4">
            <a:extLst>
              <a:ext uri="{FF2B5EF4-FFF2-40B4-BE49-F238E27FC236}">
                <a16:creationId xmlns:a16="http://schemas.microsoft.com/office/drawing/2014/main" xmlns="" id="{1551F7AC-801E-02B8-6175-3594D5DC9079}"/>
              </a:ext>
            </a:extLst>
          </p:cNvPr>
          <p:cNvSpPr/>
          <p:nvPr/>
        </p:nvSpPr>
        <p:spPr>
          <a:xfrm>
            <a:off x="2977352" y="3484332"/>
            <a:ext cx="5244708" cy="121984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latin typeface="Calibri" panose="020F0502020204030204" pitchFamily="34" charset="0"/>
                <a:ea typeface="Calibri" panose="020F0502020204030204" pitchFamily="34" charset="0"/>
                <a:cs typeface="Calibri" panose="020F0502020204030204" pitchFamily="34" charset="0"/>
              </a:rPr>
              <a:t>Khi bệnh nhân đã bị mù thì ông ta lại tươi cười rạng rỡ khẳng định mình đã nói đúng về con vi trùng.</a:t>
            </a:r>
            <a:endParaRPr lang="en-US" sz="1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382394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 grpId="0"/>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099"/>
        <p:cNvGrpSpPr/>
        <p:nvPr/>
      </p:nvGrpSpPr>
      <p:grpSpPr>
        <a:xfrm>
          <a:off x="0" y="0"/>
          <a:ext cx="0" cy="0"/>
          <a:chOff x="0" y="0"/>
          <a:chExt cx="0" cy="0"/>
        </a:xfrm>
      </p:grpSpPr>
      <p:grpSp>
        <p:nvGrpSpPr>
          <p:cNvPr id="4102" name="Google Shape;4102;p54"/>
          <p:cNvGrpSpPr/>
          <p:nvPr/>
        </p:nvGrpSpPr>
        <p:grpSpPr>
          <a:xfrm>
            <a:off x="1032399" y="1168135"/>
            <a:ext cx="1903106" cy="2926785"/>
            <a:chOff x="7467565" y="2295614"/>
            <a:chExt cx="902014" cy="1371511"/>
          </a:xfrm>
        </p:grpSpPr>
        <p:sp>
          <p:nvSpPr>
            <p:cNvPr id="4103" name="Google Shape;4103;p54"/>
            <p:cNvSpPr/>
            <p:nvPr/>
          </p:nvSpPr>
          <p:spPr>
            <a:xfrm>
              <a:off x="7467565" y="2295614"/>
              <a:ext cx="902014" cy="1371511"/>
            </a:xfrm>
            <a:custGeom>
              <a:avLst/>
              <a:gdLst/>
              <a:ahLst/>
              <a:cxnLst/>
              <a:rect l="l" t="t" r="r" b="b"/>
              <a:pathLst>
                <a:path w="33758" h="51329" extrusionOk="0">
                  <a:moveTo>
                    <a:pt x="2587" y="0"/>
                  </a:moveTo>
                  <a:cubicBezTo>
                    <a:pt x="1162" y="0"/>
                    <a:pt x="0" y="1163"/>
                    <a:pt x="0" y="2600"/>
                  </a:cubicBezTo>
                  <a:lnTo>
                    <a:pt x="0" y="48730"/>
                  </a:lnTo>
                  <a:cubicBezTo>
                    <a:pt x="0" y="50167"/>
                    <a:pt x="1162" y="51329"/>
                    <a:pt x="2587" y="51329"/>
                  </a:cubicBezTo>
                  <a:lnTo>
                    <a:pt x="31158" y="51329"/>
                  </a:lnTo>
                  <a:cubicBezTo>
                    <a:pt x="32595" y="51329"/>
                    <a:pt x="33758" y="50167"/>
                    <a:pt x="33758" y="48730"/>
                  </a:cubicBezTo>
                  <a:lnTo>
                    <a:pt x="33758" y="2600"/>
                  </a:lnTo>
                  <a:cubicBezTo>
                    <a:pt x="33758" y="1163"/>
                    <a:pt x="32595" y="0"/>
                    <a:pt x="31158"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54"/>
            <p:cNvSpPr/>
            <p:nvPr/>
          </p:nvSpPr>
          <p:spPr>
            <a:xfrm>
              <a:off x="7878423" y="3491111"/>
              <a:ext cx="80294" cy="80694"/>
            </a:xfrm>
            <a:custGeom>
              <a:avLst/>
              <a:gdLst/>
              <a:ahLst/>
              <a:cxnLst/>
              <a:rect l="l" t="t" r="r" b="b"/>
              <a:pathLst>
                <a:path w="3005" h="3020" extrusionOk="0">
                  <a:moveTo>
                    <a:pt x="1503" y="1"/>
                  </a:moveTo>
                  <a:cubicBezTo>
                    <a:pt x="667" y="1"/>
                    <a:pt x="0" y="680"/>
                    <a:pt x="0" y="1504"/>
                  </a:cubicBezTo>
                  <a:cubicBezTo>
                    <a:pt x="0" y="2340"/>
                    <a:pt x="667" y="3019"/>
                    <a:pt x="1503" y="3019"/>
                  </a:cubicBezTo>
                  <a:cubicBezTo>
                    <a:pt x="2326" y="3019"/>
                    <a:pt x="3005" y="2340"/>
                    <a:pt x="3005" y="1504"/>
                  </a:cubicBezTo>
                  <a:cubicBezTo>
                    <a:pt x="3005" y="680"/>
                    <a:pt x="2326" y="1"/>
                    <a:pt x="1503"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07" name="Google Shape;4107;p54"/>
          <p:cNvGrpSpPr/>
          <p:nvPr/>
        </p:nvGrpSpPr>
        <p:grpSpPr>
          <a:xfrm>
            <a:off x="1551687" y="1437934"/>
            <a:ext cx="864522" cy="709660"/>
            <a:chOff x="1214950" y="539500"/>
            <a:chExt cx="1225925" cy="1006325"/>
          </a:xfrm>
        </p:grpSpPr>
        <p:sp>
          <p:nvSpPr>
            <p:cNvPr id="4108" name="Google Shape;4108;p54"/>
            <p:cNvSpPr/>
            <p:nvPr/>
          </p:nvSpPr>
          <p:spPr>
            <a:xfrm>
              <a:off x="1663575" y="539500"/>
              <a:ext cx="777300" cy="867025"/>
            </a:xfrm>
            <a:custGeom>
              <a:avLst/>
              <a:gdLst/>
              <a:ahLst/>
              <a:cxnLst/>
              <a:rect l="l" t="t" r="r" b="b"/>
              <a:pathLst>
                <a:path w="31092" h="34681" extrusionOk="0">
                  <a:moveTo>
                    <a:pt x="6861" y="0"/>
                  </a:moveTo>
                  <a:lnTo>
                    <a:pt x="6246" y="40"/>
                  </a:lnTo>
                  <a:lnTo>
                    <a:pt x="5651" y="119"/>
                  </a:lnTo>
                  <a:lnTo>
                    <a:pt x="5096" y="198"/>
                  </a:lnTo>
                  <a:lnTo>
                    <a:pt x="4561" y="337"/>
                  </a:lnTo>
                  <a:lnTo>
                    <a:pt x="4283" y="416"/>
                  </a:lnTo>
                  <a:lnTo>
                    <a:pt x="4045" y="516"/>
                  </a:lnTo>
                  <a:lnTo>
                    <a:pt x="3787" y="615"/>
                  </a:lnTo>
                  <a:lnTo>
                    <a:pt x="3549" y="734"/>
                  </a:lnTo>
                  <a:lnTo>
                    <a:pt x="3312" y="853"/>
                  </a:lnTo>
                  <a:lnTo>
                    <a:pt x="3093" y="991"/>
                  </a:lnTo>
                  <a:lnTo>
                    <a:pt x="2875" y="1150"/>
                  </a:lnTo>
                  <a:lnTo>
                    <a:pt x="2657" y="1309"/>
                  </a:lnTo>
                  <a:lnTo>
                    <a:pt x="2439" y="1487"/>
                  </a:lnTo>
                  <a:lnTo>
                    <a:pt x="2241" y="1666"/>
                  </a:lnTo>
                  <a:lnTo>
                    <a:pt x="2062" y="1884"/>
                  </a:lnTo>
                  <a:lnTo>
                    <a:pt x="1884" y="2102"/>
                  </a:lnTo>
                  <a:lnTo>
                    <a:pt x="1705" y="2340"/>
                  </a:lnTo>
                  <a:lnTo>
                    <a:pt x="1527" y="2578"/>
                  </a:lnTo>
                  <a:lnTo>
                    <a:pt x="1368" y="2855"/>
                  </a:lnTo>
                  <a:lnTo>
                    <a:pt x="1230" y="3133"/>
                  </a:lnTo>
                  <a:lnTo>
                    <a:pt x="1071" y="3430"/>
                  </a:lnTo>
                  <a:lnTo>
                    <a:pt x="932" y="3767"/>
                  </a:lnTo>
                  <a:lnTo>
                    <a:pt x="813" y="4105"/>
                  </a:lnTo>
                  <a:lnTo>
                    <a:pt x="694" y="4461"/>
                  </a:lnTo>
                  <a:lnTo>
                    <a:pt x="595" y="4838"/>
                  </a:lnTo>
                  <a:lnTo>
                    <a:pt x="496" y="5235"/>
                  </a:lnTo>
                  <a:lnTo>
                    <a:pt x="397" y="5631"/>
                  </a:lnTo>
                  <a:lnTo>
                    <a:pt x="317" y="6068"/>
                  </a:lnTo>
                  <a:lnTo>
                    <a:pt x="238" y="6543"/>
                  </a:lnTo>
                  <a:lnTo>
                    <a:pt x="179" y="7019"/>
                  </a:lnTo>
                  <a:lnTo>
                    <a:pt x="79" y="8031"/>
                  </a:lnTo>
                  <a:lnTo>
                    <a:pt x="20" y="9141"/>
                  </a:lnTo>
                  <a:lnTo>
                    <a:pt x="0" y="10370"/>
                  </a:lnTo>
                  <a:lnTo>
                    <a:pt x="20" y="11620"/>
                  </a:lnTo>
                  <a:lnTo>
                    <a:pt x="79" y="12849"/>
                  </a:lnTo>
                  <a:lnTo>
                    <a:pt x="179" y="14059"/>
                  </a:lnTo>
                  <a:lnTo>
                    <a:pt x="317" y="15268"/>
                  </a:lnTo>
                  <a:lnTo>
                    <a:pt x="496" y="16438"/>
                  </a:lnTo>
                  <a:lnTo>
                    <a:pt x="694" y="17588"/>
                  </a:lnTo>
                  <a:lnTo>
                    <a:pt x="932" y="18718"/>
                  </a:lnTo>
                  <a:lnTo>
                    <a:pt x="1230" y="19829"/>
                  </a:lnTo>
                  <a:lnTo>
                    <a:pt x="1527" y="20899"/>
                  </a:lnTo>
                  <a:lnTo>
                    <a:pt x="1884" y="21950"/>
                  </a:lnTo>
                  <a:lnTo>
                    <a:pt x="2241" y="22962"/>
                  </a:lnTo>
                  <a:lnTo>
                    <a:pt x="2657" y="23953"/>
                  </a:lnTo>
                  <a:lnTo>
                    <a:pt x="3093" y="24905"/>
                  </a:lnTo>
                  <a:lnTo>
                    <a:pt x="3549" y="25837"/>
                  </a:lnTo>
                  <a:lnTo>
                    <a:pt x="4045" y="26709"/>
                  </a:lnTo>
                  <a:lnTo>
                    <a:pt x="4561" y="27562"/>
                  </a:lnTo>
                  <a:lnTo>
                    <a:pt x="5096" y="28355"/>
                  </a:lnTo>
                  <a:lnTo>
                    <a:pt x="5651" y="29128"/>
                  </a:lnTo>
                  <a:lnTo>
                    <a:pt x="6246" y="29842"/>
                  </a:lnTo>
                  <a:lnTo>
                    <a:pt x="6861" y="30516"/>
                  </a:lnTo>
                  <a:lnTo>
                    <a:pt x="7476" y="31151"/>
                  </a:lnTo>
                  <a:lnTo>
                    <a:pt x="7813" y="31448"/>
                  </a:lnTo>
                  <a:lnTo>
                    <a:pt x="8130" y="31746"/>
                  </a:lnTo>
                  <a:lnTo>
                    <a:pt x="8467" y="32023"/>
                  </a:lnTo>
                  <a:lnTo>
                    <a:pt x="8804" y="32281"/>
                  </a:lnTo>
                  <a:lnTo>
                    <a:pt x="9141" y="32539"/>
                  </a:lnTo>
                  <a:lnTo>
                    <a:pt x="9498" y="32777"/>
                  </a:lnTo>
                  <a:lnTo>
                    <a:pt x="9855" y="32995"/>
                  </a:lnTo>
                  <a:lnTo>
                    <a:pt x="10192" y="33213"/>
                  </a:lnTo>
                  <a:lnTo>
                    <a:pt x="10569" y="33411"/>
                  </a:lnTo>
                  <a:lnTo>
                    <a:pt x="10926" y="33590"/>
                  </a:lnTo>
                  <a:lnTo>
                    <a:pt x="11283" y="33748"/>
                  </a:lnTo>
                  <a:lnTo>
                    <a:pt x="11659" y="33907"/>
                  </a:lnTo>
                  <a:lnTo>
                    <a:pt x="12036" y="34066"/>
                  </a:lnTo>
                  <a:lnTo>
                    <a:pt x="12413" y="34185"/>
                  </a:lnTo>
                  <a:lnTo>
                    <a:pt x="12790" y="34304"/>
                  </a:lnTo>
                  <a:lnTo>
                    <a:pt x="13186" y="34403"/>
                  </a:lnTo>
                  <a:lnTo>
                    <a:pt x="13563" y="34482"/>
                  </a:lnTo>
                  <a:lnTo>
                    <a:pt x="13960" y="34561"/>
                  </a:lnTo>
                  <a:lnTo>
                    <a:pt x="14356" y="34601"/>
                  </a:lnTo>
                  <a:lnTo>
                    <a:pt x="14753" y="34641"/>
                  </a:lnTo>
                  <a:lnTo>
                    <a:pt x="15149" y="34680"/>
                  </a:lnTo>
                  <a:lnTo>
                    <a:pt x="15942" y="34680"/>
                  </a:lnTo>
                  <a:lnTo>
                    <a:pt x="16339" y="34641"/>
                  </a:lnTo>
                  <a:lnTo>
                    <a:pt x="16736" y="34601"/>
                  </a:lnTo>
                  <a:lnTo>
                    <a:pt x="17132" y="34561"/>
                  </a:lnTo>
                  <a:lnTo>
                    <a:pt x="17529" y="34482"/>
                  </a:lnTo>
                  <a:lnTo>
                    <a:pt x="17905" y="34403"/>
                  </a:lnTo>
                  <a:lnTo>
                    <a:pt x="18302" y="34304"/>
                  </a:lnTo>
                  <a:lnTo>
                    <a:pt x="18679" y="34185"/>
                  </a:lnTo>
                  <a:lnTo>
                    <a:pt x="19055" y="34066"/>
                  </a:lnTo>
                  <a:lnTo>
                    <a:pt x="19432" y="33907"/>
                  </a:lnTo>
                  <a:lnTo>
                    <a:pt x="19809" y="33748"/>
                  </a:lnTo>
                  <a:lnTo>
                    <a:pt x="20166" y="33590"/>
                  </a:lnTo>
                  <a:lnTo>
                    <a:pt x="20543" y="33411"/>
                  </a:lnTo>
                  <a:lnTo>
                    <a:pt x="20900" y="33213"/>
                  </a:lnTo>
                  <a:lnTo>
                    <a:pt x="21256" y="32995"/>
                  </a:lnTo>
                  <a:lnTo>
                    <a:pt x="21594" y="32777"/>
                  </a:lnTo>
                  <a:lnTo>
                    <a:pt x="21950" y="32539"/>
                  </a:lnTo>
                  <a:lnTo>
                    <a:pt x="22288" y="32281"/>
                  </a:lnTo>
                  <a:lnTo>
                    <a:pt x="22625" y="32023"/>
                  </a:lnTo>
                  <a:lnTo>
                    <a:pt x="22962" y="31746"/>
                  </a:lnTo>
                  <a:lnTo>
                    <a:pt x="23279" y="31448"/>
                  </a:lnTo>
                  <a:lnTo>
                    <a:pt x="23616" y="31151"/>
                  </a:lnTo>
                  <a:lnTo>
                    <a:pt x="24231" y="30516"/>
                  </a:lnTo>
                  <a:lnTo>
                    <a:pt x="24845" y="29842"/>
                  </a:lnTo>
                  <a:lnTo>
                    <a:pt x="25440" y="29128"/>
                  </a:lnTo>
                  <a:lnTo>
                    <a:pt x="25996" y="28355"/>
                  </a:lnTo>
                  <a:lnTo>
                    <a:pt x="26551" y="27562"/>
                  </a:lnTo>
                  <a:lnTo>
                    <a:pt x="27046" y="26709"/>
                  </a:lnTo>
                  <a:lnTo>
                    <a:pt x="27542" y="25837"/>
                  </a:lnTo>
                  <a:lnTo>
                    <a:pt x="27998" y="24905"/>
                  </a:lnTo>
                  <a:lnTo>
                    <a:pt x="28434" y="23953"/>
                  </a:lnTo>
                  <a:lnTo>
                    <a:pt x="28851" y="22962"/>
                  </a:lnTo>
                  <a:lnTo>
                    <a:pt x="29228" y="21950"/>
                  </a:lnTo>
                  <a:lnTo>
                    <a:pt x="29565" y="20899"/>
                  </a:lnTo>
                  <a:lnTo>
                    <a:pt x="29882" y="19829"/>
                  </a:lnTo>
                  <a:lnTo>
                    <a:pt x="30160" y="18718"/>
                  </a:lnTo>
                  <a:lnTo>
                    <a:pt x="30397" y="17588"/>
                  </a:lnTo>
                  <a:lnTo>
                    <a:pt x="30616" y="16438"/>
                  </a:lnTo>
                  <a:lnTo>
                    <a:pt x="30774" y="15268"/>
                  </a:lnTo>
                  <a:lnTo>
                    <a:pt x="30913" y="14059"/>
                  </a:lnTo>
                  <a:lnTo>
                    <a:pt x="31012" y="12849"/>
                  </a:lnTo>
                  <a:lnTo>
                    <a:pt x="31072" y="11620"/>
                  </a:lnTo>
                  <a:lnTo>
                    <a:pt x="31091" y="10370"/>
                  </a:lnTo>
                  <a:lnTo>
                    <a:pt x="31072" y="9141"/>
                  </a:lnTo>
                  <a:lnTo>
                    <a:pt x="31012" y="8031"/>
                  </a:lnTo>
                  <a:lnTo>
                    <a:pt x="30913" y="7019"/>
                  </a:lnTo>
                  <a:lnTo>
                    <a:pt x="30854" y="6543"/>
                  </a:lnTo>
                  <a:lnTo>
                    <a:pt x="30774" y="6068"/>
                  </a:lnTo>
                  <a:lnTo>
                    <a:pt x="30695" y="5631"/>
                  </a:lnTo>
                  <a:lnTo>
                    <a:pt x="30616" y="5235"/>
                  </a:lnTo>
                  <a:lnTo>
                    <a:pt x="30497" y="4838"/>
                  </a:lnTo>
                  <a:lnTo>
                    <a:pt x="30397" y="4461"/>
                  </a:lnTo>
                  <a:lnTo>
                    <a:pt x="30279" y="4105"/>
                  </a:lnTo>
                  <a:lnTo>
                    <a:pt x="30160" y="3767"/>
                  </a:lnTo>
                  <a:lnTo>
                    <a:pt x="30021" y="3430"/>
                  </a:lnTo>
                  <a:lnTo>
                    <a:pt x="29882" y="3133"/>
                  </a:lnTo>
                  <a:lnTo>
                    <a:pt x="29723" y="2855"/>
                  </a:lnTo>
                  <a:lnTo>
                    <a:pt x="29565" y="2578"/>
                  </a:lnTo>
                  <a:lnTo>
                    <a:pt x="29386" y="2340"/>
                  </a:lnTo>
                  <a:lnTo>
                    <a:pt x="29228" y="2102"/>
                  </a:lnTo>
                  <a:lnTo>
                    <a:pt x="29029" y="1884"/>
                  </a:lnTo>
                  <a:lnTo>
                    <a:pt x="28851" y="1666"/>
                  </a:lnTo>
                  <a:lnTo>
                    <a:pt x="28653" y="1487"/>
                  </a:lnTo>
                  <a:lnTo>
                    <a:pt x="28434" y="1309"/>
                  </a:lnTo>
                  <a:lnTo>
                    <a:pt x="28236" y="1150"/>
                  </a:lnTo>
                  <a:lnTo>
                    <a:pt x="27998" y="991"/>
                  </a:lnTo>
                  <a:lnTo>
                    <a:pt x="27780" y="853"/>
                  </a:lnTo>
                  <a:lnTo>
                    <a:pt x="27542" y="734"/>
                  </a:lnTo>
                  <a:lnTo>
                    <a:pt x="27304" y="615"/>
                  </a:lnTo>
                  <a:lnTo>
                    <a:pt x="27046" y="516"/>
                  </a:lnTo>
                  <a:lnTo>
                    <a:pt x="26808" y="416"/>
                  </a:lnTo>
                  <a:lnTo>
                    <a:pt x="26551" y="337"/>
                  </a:lnTo>
                  <a:lnTo>
                    <a:pt x="25996" y="198"/>
                  </a:lnTo>
                  <a:lnTo>
                    <a:pt x="25440" y="119"/>
                  </a:lnTo>
                  <a:lnTo>
                    <a:pt x="24845" y="40"/>
                  </a:lnTo>
                  <a:lnTo>
                    <a:pt x="24231" y="0"/>
                  </a:lnTo>
                  <a:lnTo>
                    <a:pt x="22962" y="0"/>
                  </a:lnTo>
                  <a:lnTo>
                    <a:pt x="22288" y="20"/>
                  </a:lnTo>
                  <a:lnTo>
                    <a:pt x="21594" y="59"/>
                  </a:lnTo>
                  <a:lnTo>
                    <a:pt x="20166" y="159"/>
                  </a:lnTo>
                  <a:lnTo>
                    <a:pt x="18679" y="278"/>
                  </a:lnTo>
                  <a:lnTo>
                    <a:pt x="17132" y="357"/>
                  </a:lnTo>
                  <a:lnTo>
                    <a:pt x="16339" y="377"/>
                  </a:lnTo>
                  <a:lnTo>
                    <a:pt x="15546" y="397"/>
                  </a:lnTo>
                  <a:lnTo>
                    <a:pt x="14753" y="377"/>
                  </a:lnTo>
                  <a:lnTo>
                    <a:pt x="13960" y="357"/>
                  </a:lnTo>
                  <a:lnTo>
                    <a:pt x="12413" y="278"/>
                  </a:lnTo>
                  <a:lnTo>
                    <a:pt x="10926" y="159"/>
                  </a:lnTo>
                  <a:lnTo>
                    <a:pt x="9498" y="59"/>
                  </a:lnTo>
                  <a:lnTo>
                    <a:pt x="8804" y="20"/>
                  </a:lnTo>
                  <a:lnTo>
                    <a:pt x="81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54"/>
            <p:cNvSpPr/>
            <p:nvPr/>
          </p:nvSpPr>
          <p:spPr>
            <a:xfrm>
              <a:off x="1663575" y="539500"/>
              <a:ext cx="777300" cy="867025"/>
            </a:xfrm>
            <a:custGeom>
              <a:avLst/>
              <a:gdLst/>
              <a:ahLst/>
              <a:cxnLst/>
              <a:rect l="l" t="t" r="r" b="b"/>
              <a:pathLst>
                <a:path w="31092" h="34681" fill="none" extrusionOk="0">
                  <a:moveTo>
                    <a:pt x="31091" y="10370"/>
                  </a:moveTo>
                  <a:lnTo>
                    <a:pt x="31091" y="10370"/>
                  </a:lnTo>
                  <a:lnTo>
                    <a:pt x="31072" y="11620"/>
                  </a:lnTo>
                  <a:lnTo>
                    <a:pt x="31012" y="12849"/>
                  </a:lnTo>
                  <a:lnTo>
                    <a:pt x="30913" y="14059"/>
                  </a:lnTo>
                  <a:lnTo>
                    <a:pt x="30774" y="15268"/>
                  </a:lnTo>
                  <a:lnTo>
                    <a:pt x="30616" y="16438"/>
                  </a:lnTo>
                  <a:lnTo>
                    <a:pt x="30397" y="17588"/>
                  </a:lnTo>
                  <a:lnTo>
                    <a:pt x="30160" y="18718"/>
                  </a:lnTo>
                  <a:lnTo>
                    <a:pt x="29882" y="19829"/>
                  </a:lnTo>
                  <a:lnTo>
                    <a:pt x="29565" y="20899"/>
                  </a:lnTo>
                  <a:lnTo>
                    <a:pt x="29228" y="21950"/>
                  </a:lnTo>
                  <a:lnTo>
                    <a:pt x="28851" y="22962"/>
                  </a:lnTo>
                  <a:lnTo>
                    <a:pt x="28434" y="23953"/>
                  </a:lnTo>
                  <a:lnTo>
                    <a:pt x="27998" y="24905"/>
                  </a:lnTo>
                  <a:lnTo>
                    <a:pt x="27542" y="25837"/>
                  </a:lnTo>
                  <a:lnTo>
                    <a:pt x="27046" y="26709"/>
                  </a:lnTo>
                  <a:lnTo>
                    <a:pt x="26551" y="27562"/>
                  </a:lnTo>
                  <a:lnTo>
                    <a:pt x="25996" y="28355"/>
                  </a:lnTo>
                  <a:lnTo>
                    <a:pt x="25440" y="29128"/>
                  </a:lnTo>
                  <a:lnTo>
                    <a:pt x="24845" y="29842"/>
                  </a:lnTo>
                  <a:lnTo>
                    <a:pt x="24231" y="30516"/>
                  </a:lnTo>
                  <a:lnTo>
                    <a:pt x="23616" y="31151"/>
                  </a:lnTo>
                  <a:lnTo>
                    <a:pt x="23279" y="31448"/>
                  </a:lnTo>
                  <a:lnTo>
                    <a:pt x="22962" y="31746"/>
                  </a:lnTo>
                  <a:lnTo>
                    <a:pt x="22625" y="32023"/>
                  </a:lnTo>
                  <a:lnTo>
                    <a:pt x="22288" y="32281"/>
                  </a:lnTo>
                  <a:lnTo>
                    <a:pt x="21950" y="32539"/>
                  </a:lnTo>
                  <a:lnTo>
                    <a:pt x="21594" y="32777"/>
                  </a:lnTo>
                  <a:lnTo>
                    <a:pt x="21256" y="32995"/>
                  </a:lnTo>
                  <a:lnTo>
                    <a:pt x="20900" y="33213"/>
                  </a:lnTo>
                  <a:lnTo>
                    <a:pt x="20543" y="33411"/>
                  </a:lnTo>
                  <a:lnTo>
                    <a:pt x="20166" y="33590"/>
                  </a:lnTo>
                  <a:lnTo>
                    <a:pt x="19809" y="33748"/>
                  </a:lnTo>
                  <a:lnTo>
                    <a:pt x="19432" y="33907"/>
                  </a:lnTo>
                  <a:lnTo>
                    <a:pt x="19055" y="34066"/>
                  </a:lnTo>
                  <a:lnTo>
                    <a:pt x="18679" y="34185"/>
                  </a:lnTo>
                  <a:lnTo>
                    <a:pt x="18302" y="34304"/>
                  </a:lnTo>
                  <a:lnTo>
                    <a:pt x="17905" y="34403"/>
                  </a:lnTo>
                  <a:lnTo>
                    <a:pt x="17529" y="34482"/>
                  </a:lnTo>
                  <a:lnTo>
                    <a:pt x="17132" y="34561"/>
                  </a:lnTo>
                  <a:lnTo>
                    <a:pt x="16736" y="34601"/>
                  </a:lnTo>
                  <a:lnTo>
                    <a:pt x="16339" y="34641"/>
                  </a:lnTo>
                  <a:lnTo>
                    <a:pt x="15942" y="34680"/>
                  </a:lnTo>
                  <a:lnTo>
                    <a:pt x="15546" y="34680"/>
                  </a:lnTo>
                  <a:lnTo>
                    <a:pt x="15546" y="34680"/>
                  </a:lnTo>
                  <a:lnTo>
                    <a:pt x="15149" y="34680"/>
                  </a:lnTo>
                  <a:lnTo>
                    <a:pt x="14753" y="34641"/>
                  </a:lnTo>
                  <a:lnTo>
                    <a:pt x="14356" y="34601"/>
                  </a:lnTo>
                  <a:lnTo>
                    <a:pt x="13960" y="34561"/>
                  </a:lnTo>
                  <a:lnTo>
                    <a:pt x="13563" y="34482"/>
                  </a:lnTo>
                  <a:lnTo>
                    <a:pt x="13186" y="34403"/>
                  </a:lnTo>
                  <a:lnTo>
                    <a:pt x="12790" y="34304"/>
                  </a:lnTo>
                  <a:lnTo>
                    <a:pt x="12413" y="34185"/>
                  </a:lnTo>
                  <a:lnTo>
                    <a:pt x="12036" y="34066"/>
                  </a:lnTo>
                  <a:lnTo>
                    <a:pt x="11659" y="33907"/>
                  </a:lnTo>
                  <a:lnTo>
                    <a:pt x="11283" y="33748"/>
                  </a:lnTo>
                  <a:lnTo>
                    <a:pt x="10926" y="33590"/>
                  </a:lnTo>
                  <a:lnTo>
                    <a:pt x="10569" y="33411"/>
                  </a:lnTo>
                  <a:lnTo>
                    <a:pt x="10192" y="33213"/>
                  </a:lnTo>
                  <a:lnTo>
                    <a:pt x="9855" y="32995"/>
                  </a:lnTo>
                  <a:lnTo>
                    <a:pt x="9498" y="32777"/>
                  </a:lnTo>
                  <a:lnTo>
                    <a:pt x="9141" y="32539"/>
                  </a:lnTo>
                  <a:lnTo>
                    <a:pt x="8804" y="32281"/>
                  </a:lnTo>
                  <a:lnTo>
                    <a:pt x="8467" y="32023"/>
                  </a:lnTo>
                  <a:lnTo>
                    <a:pt x="8130" y="31746"/>
                  </a:lnTo>
                  <a:lnTo>
                    <a:pt x="7813" y="31448"/>
                  </a:lnTo>
                  <a:lnTo>
                    <a:pt x="7476" y="31151"/>
                  </a:lnTo>
                  <a:lnTo>
                    <a:pt x="6861" y="30516"/>
                  </a:lnTo>
                  <a:lnTo>
                    <a:pt x="6246" y="29842"/>
                  </a:lnTo>
                  <a:lnTo>
                    <a:pt x="5651" y="29128"/>
                  </a:lnTo>
                  <a:lnTo>
                    <a:pt x="5096" y="28355"/>
                  </a:lnTo>
                  <a:lnTo>
                    <a:pt x="4561" y="27562"/>
                  </a:lnTo>
                  <a:lnTo>
                    <a:pt x="4045" y="26709"/>
                  </a:lnTo>
                  <a:lnTo>
                    <a:pt x="3549" y="25837"/>
                  </a:lnTo>
                  <a:lnTo>
                    <a:pt x="3093" y="24905"/>
                  </a:lnTo>
                  <a:lnTo>
                    <a:pt x="2657" y="23953"/>
                  </a:lnTo>
                  <a:lnTo>
                    <a:pt x="2241" y="22962"/>
                  </a:lnTo>
                  <a:lnTo>
                    <a:pt x="1884" y="21950"/>
                  </a:lnTo>
                  <a:lnTo>
                    <a:pt x="1527" y="20899"/>
                  </a:lnTo>
                  <a:lnTo>
                    <a:pt x="1230" y="19829"/>
                  </a:lnTo>
                  <a:lnTo>
                    <a:pt x="932" y="18718"/>
                  </a:lnTo>
                  <a:lnTo>
                    <a:pt x="694" y="17588"/>
                  </a:lnTo>
                  <a:lnTo>
                    <a:pt x="496" y="16438"/>
                  </a:lnTo>
                  <a:lnTo>
                    <a:pt x="317" y="15268"/>
                  </a:lnTo>
                  <a:lnTo>
                    <a:pt x="179" y="14059"/>
                  </a:lnTo>
                  <a:lnTo>
                    <a:pt x="79" y="12849"/>
                  </a:lnTo>
                  <a:lnTo>
                    <a:pt x="20" y="11620"/>
                  </a:lnTo>
                  <a:lnTo>
                    <a:pt x="0" y="10370"/>
                  </a:lnTo>
                  <a:lnTo>
                    <a:pt x="0" y="10370"/>
                  </a:lnTo>
                  <a:lnTo>
                    <a:pt x="20" y="9141"/>
                  </a:lnTo>
                  <a:lnTo>
                    <a:pt x="79" y="8031"/>
                  </a:lnTo>
                  <a:lnTo>
                    <a:pt x="179" y="7019"/>
                  </a:lnTo>
                  <a:lnTo>
                    <a:pt x="238" y="6543"/>
                  </a:lnTo>
                  <a:lnTo>
                    <a:pt x="317" y="6068"/>
                  </a:lnTo>
                  <a:lnTo>
                    <a:pt x="397" y="5631"/>
                  </a:lnTo>
                  <a:lnTo>
                    <a:pt x="496" y="5235"/>
                  </a:lnTo>
                  <a:lnTo>
                    <a:pt x="595" y="4838"/>
                  </a:lnTo>
                  <a:lnTo>
                    <a:pt x="694" y="4461"/>
                  </a:lnTo>
                  <a:lnTo>
                    <a:pt x="813" y="4105"/>
                  </a:lnTo>
                  <a:lnTo>
                    <a:pt x="932" y="3767"/>
                  </a:lnTo>
                  <a:lnTo>
                    <a:pt x="1071" y="3430"/>
                  </a:lnTo>
                  <a:lnTo>
                    <a:pt x="1230" y="3133"/>
                  </a:lnTo>
                  <a:lnTo>
                    <a:pt x="1368" y="2855"/>
                  </a:lnTo>
                  <a:lnTo>
                    <a:pt x="1527" y="2578"/>
                  </a:lnTo>
                  <a:lnTo>
                    <a:pt x="1705" y="2340"/>
                  </a:lnTo>
                  <a:lnTo>
                    <a:pt x="1884" y="2102"/>
                  </a:lnTo>
                  <a:lnTo>
                    <a:pt x="2062" y="1884"/>
                  </a:lnTo>
                  <a:lnTo>
                    <a:pt x="2241" y="1666"/>
                  </a:lnTo>
                  <a:lnTo>
                    <a:pt x="2439" y="1487"/>
                  </a:lnTo>
                  <a:lnTo>
                    <a:pt x="2657" y="1309"/>
                  </a:lnTo>
                  <a:lnTo>
                    <a:pt x="2875" y="1150"/>
                  </a:lnTo>
                  <a:lnTo>
                    <a:pt x="3093" y="991"/>
                  </a:lnTo>
                  <a:lnTo>
                    <a:pt x="3312" y="853"/>
                  </a:lnTo>
                  <a:lnTo>
                    <a:pt x="3549" y="734"/>
                  </a:lnTo>
                  <a:lnTo>
                    <a:pt x="3787" y="615"/>
                  </a:lnTo>
                  <a:lnTo>
                    <a:pt x="4045" y="516"/>
                  </a:lnTo>
                  <a:lnTo>
                    <a:pt x="4283" y="416"/>
                  </a:lnTo>
                  <a:lnTo>
                    <a:pt x="4561" y="337"/>
                  </a:lnTo>
                  <a:lnTo>
                    <a:pt x="5096" y="198"/>
                  </a:lnTo>
                  <a:lnTo>
                    <a:pt x="5651" y="119"/>
                  </a:lnTo>
                  <a:lnTo>
                    <a:pt x="6246" y="40"/>
                  </a:lnTo>
                  <a:lnTo>
                    <a:pt x="6861" y="0"/>
                  </a:lnTo>
                  <a:lnTo>
                    <a:pt x="7476" y="0"/>
                  </a:lnTo>
                  <a:lnTo>
                    <a:pt x="8130" y="0"/>
                  </a:lnTo>
                  <a:lnTo>
                    <a:pt x="8804" y="20"/>
                  </a:lnTo>
                  <a:lnTo>
                    <a:pt x="9498" y="59"/>
                  </a:lnTo>
                  <a:lnTo>
                    <a:pt x="10926" y="159"/>
                  </a:lnTo>
                  <a:lnTo>
                    <a:pt x="12413" y="278"/>
                  </a:lnTo>
                  <a:lnTo>
                    <a:pt x="13960" y="357"/>
                  </a:lnTo>
                  <a:lnTo>
                    <a:pt x="14753" y="377"/>
                  </a:lnTo>
                  <a:lnTo>
                    <a:pt x="15546" y="397"/>
                  </a:lnTo>
                  <a:lnTo>
                    <a:pt x="15546" y="397"/>
                  </a:lnTo>
                  <a:lnTo>
                    <a:pt x="16339" y="377"/>
                  </a:lnTo>
                  <a:lnTo>
                    <a:pt x="17132" y="357"/>
                  </a:lnTo>
                  <a:lnTo>
                    <a:pt x="18679" y="278"/>
                  </a:lnTo>
                  <a:lnTo>
                    <a:pt x="20166" y="159"/>
                  </a:lnTo>
                  <a:lnTo>
                    <a:pt x="21594" y="59"/>
                  </a:lnTo>
                  <a:lnTo>
                    <a:pt x="22288" y="20"/>
                  </a:lnTo>
                  <a:lnTo>
                    <a:pt x="22962" y="0"/>
                  </a:lnTo>
                  <a:lnTo>
                    <a:pt x="23616" y="0"/>
                  </a:lnTo>
                  <a:lnTo>
                    <a:pt x="24231" y="0"/>
                  </a:lnTo>
                  <a:lnTo>
                    <a:pt x="24845" y="40"/>
                  </a:lnTo>
                  <a:lnTo>
                    <a:pt x="25440" y="119"/>
                  </a:lnTo>
                  <a:lnTo>
                    <a:pt x="25996" y="198"/>
                  </a:lnTo>
                  <a:lnTo>
                    <a:pt x="26551" y="337"/>
                  </a:lnTo>
                  <a:lnTo>
                    <a:pt x="26808" y="416"/>
                  </a:lnTo>
                  <a:lnTo>
                    <a:pt x="27046" y="516"/>
                  </a:lnTo>
                  <a:lnTo>
                    <a:pt x="27304" y="615"/>
                  </a:lnTo>
                  <a:lnTo>
                    <a:pt x="27542" y="734"/>
                  </a:lnTo>
                  <a:lnTo>
                    <a:pt x="27780" y="853"/>
                  </a:lnTo>
                  <a:lnTo>
                    <a:pt x="27998" y="991"/>
                  </a:lnTo>
                  <a:lnTo>
                    <a:pt x="28236" y="1150"/>
                  </a:lnTo>
                  <a:lnTo>
                    <a:pt x="28434" y="1309"/>
                  </a:lnTo>
                  <a:lnTo>
                    <a:pt x="28653" y="1487"/>
                  </a:lnTo>
                  <a:lnTo>
                    <a:pt x="28851" y="1666"/>
                  </a:lnTo>
                  <a:lnTo>
                    <a:pt x="29029" y="1884"/>
                  </a:lnTo>
                  <a:lnTo>
                    <a:pt x="29228" y="2102"/>
                  </a:lnTo>
                  <a:lnTo>
                    <a:pt x="29386" y="2340"/>
                  </a:lnTo>
                  <a:lnTo>
                    <a:pt x="29565" y="2578"/>
                  </a:lnTo>
                  <a:lnTo>
                    <a:pt x="29723" y="2855"/>
                  </a:lnTo>
                  <a:lnTo>
                    <a:pt x="29882" y="3133"/>
                  </a:lnTo>
                  <a:lnTo>
                    <a:pt x="30021" y="3430"/>
                  </a:lnTo>
                  <a:lnTo>
                    <a:pt x="30160" y="3767"/>
                  </a:lnTo>
                  <a:lnTo>
                    <a:pt x="30279" y="4105"/>
                  </a:lnTo>
                  <a:lnTo>
                    <a:pt x="30397" y="4461"/>
                  </a:lnTo>
                  <a:lnTo>
                    <a:pt x="30497" y="4838"/>
                  </a:lnTo>
                  <a:lnTo>
                    <a:pt x="30616" y="5235"/>
                  </a:lnTo>
                  <a:lnTo>
                    <a:pt x="30695" y="5631"/>
                  </a:lnTo>
                  <a:lnTo>
                    <a:pt x="30774" y="6068"/>
                  </a:lnTo>
                  <a:lnTo>
                    <a:pt x="30854" y="6543"/>
                  </a:lnTo>
                  <a:lnTo>
                    <a:pt x="30913" y="7019"/>
                  </a:lnTo>
                  <a:lnTo>
                    <a:pt x="31012" y="8031"/>
                  </a:lnTo>
                  <a:lnTo>
                    <a:pt x="31072" y="9141"/>
                  </a:lnTo>
                  <a:lnTo>
                    <a:pt x="31091" y="1037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54"/>
            <p:cNvSpPr/>
            <p:nvPr/>
          </p:nvSpPr>
          <p:spPr>
            <a:xfrm>
              <a:off x="1663575" y="539500"/>
              <a:ext cx="388650" cy="867025"/>
            </a:xfrm>
            <a:custGeom>
              <a:avLst/>
              <a:gdLst/>
              <a:ahLst/>
              <a:cxnLst/>
              <a:rect l="l" t="t" r="r" b="b"/>
              <a:pathLst>
                <a:path w="15546" h="34681" extrusionOk="0">
                  <a:moveTo>
                    <a:pt x="6861" y="0"/>
                  </a:moveTo>
                  <a:lnTo>
                    <a:pt x="6246" y="40"/>
                  </a:lnTo>
                  <a:lnTo>
                    <a:pt x="5651" y="119"/>
                  </a:lnTo>
                  <a:lnTo>
                    <a:pt x="5096" y="198"/>
                  </a:lnTo>
                  <a:lnTo>
                    <a:pt x="4561" y="337"/>
                  </a:lnTo>
                  <a:lnTo>
                    <a:pt x="4283" y="416"/>
                  </a:lnTo>
                  <a:lnTo>
                    <a:pt x="4045" y="516"/>
                  </a:lnTo>
                  <a:lnTo>
                    <a:pt x="3787" y="615"/>
                  </a:lnTo>
                  <a:lnTo>
                    <a:pt x="3549" y="734"/>
                  </a:lnTo>
                  <a:lnTo>
                    <a:pt x="3312" y="853"/>
                  </a:lnTo>
                  <a:lnTo>
                    <a:pt x="3093" y="991"/>
                  </a:lnTo>
                  <a:lnTo>
                    <a:pt x="2875" y="1150"/>
                  </a:lnTo>
                  <a:lnTo>
                    <a:pt x="2657" y="1309"/>
                  </a:lnTo>
                  <a:lnTo>
                    <a:pt x="2439" y="1487"/>
                  </a:lnTo>
                  <a:lnTo>
                    <a:pt x="2241" y="1666"/>
                  </a:lnTo>
                  <a:lnTo>
                    <a:pt x="2062" y="1884"/>
                  </a:lnTo>
                  <a:lnTo>
                    <a:pt x="1884" y="2102"/>
                  </a:lnTo>
                  <a:lnTo>
                    <a:pt x="1705" y="2340"/>
                  </a:lnTo>
                  <a:lnTo>
                    <a:pt x="1527" y="2578"/>
                  </a:lnTo>
                  <a:lnTo>
                    <a:pt x="1368" y="2855"/>
                  </a:lnTo>
                  <a:lnTo>
                    <a:pt x="1230" y="3133"/>
                  </a:lnTo>
                  <a:lnTo>
                    <a:pt x="1071" y="3430"/>
                  </a:lnTo>
                  <a:lnTo>
                    <a:pt x="932" y="3767"/>
                  </a:lnTo>
                  <a:lnTo>
                    <a:pt x="813" y="4105"/>
                  </a:lnTo>
                  <a:lnTo>
                    <a:pt x="694" y="4461"/>
                  </a:lnTo>
                  <a:lnTo>
                    <a:pt x="595" y="4838"/>
                  </a:lnTo>
                  <a:lnTo>
                    <a:pt x="496" y="5235"/>
                  </a:lnTo>
                  <a:lnTo>
                    <a:pt x="397" y="5631"/>
                  </a:lnTo>
                  <a:lnTo>
                    <a:pt x="317" y="6068"/>
                  </a:lnTo>
                  <a:lnTo>
                    <a:pt x="238" y="6543"/>
                  </a:lnTo>
                  <a:lnTo>
                    <a:pt x="179" y="7019"/>
                  </a:lnTo>
                  <a:lnTo>
                    <a:pt x="79" y="8031"/>
                  </a:lnTo>
                  <a:lnTo>
                    <a:pt x="20" y="9141"/>
                  </a:lnTo>
                  <a:lnTo>
                    <a:pt x="0" y="10370"/>
                  </a:lnTo>
                  <a:lnTo>
                    <a:pt x="20" y="11620"/>
                  </a:lnTo>
                  <a:lnTo>
                    <a:pt x="79" y="12849"/>
                  </a:lnTo>
                  <a:lnTo>
                    <a:pt x="179" y="14059"/>
                  </a:lnTo>
                  <a:lnTo>
                    <a:pt x="317" y="15268"/>
                  </a:lnTo>
                  <a:lnTo>
                    <a:pt x="496" y="16438"/>
                  </a:lnTo>
                  <a:lnTo>
                    <a:pt x="694" y="17588"/>
                  </a:lnTo>
                  <a:lnTo>
                    <a:pt x="932" y="18718"/>
                  </a:lnTo>
                  <a:lnTo>
                    <a:pt x="1230" y="19829"/>
                  </a:lnTo>
                  <a:lnTo>
                    <a:pt x="1527" y="20899"/>
                  </a:lnTo>
                  <a:lnTo>
                    <a:pt x="1884" y="21950"/>
                  </a:lnTo>
                  <a:lnTo>
                    <a:pt x="2241" y="22962"/>
                  </a:lnTo>
                  <a:lnTo>
                    <a:pt x="2657" y="23953"/>
                  </a:lnTo>
                  <a:lnTo>
                    <a:pt x="3093" y="24905"/>
                  </a:lnTo>
                  <a:lnTo>
                    <a:pt x="3549" y="25837"/>
                  </a:lnTo>
                  <a:lnTo>
                    <a:pt x="4045" y="26709"/>
                  </a:lnTo>
                  <a:lnTo>
                    <a:pt x="4561" y="27562"/>
                  </a:lnTo>
                  <a:lnTo>
                    <a:pt x="5096" y="28355"/>
                  </a:lnTo>
                  <a:lnTo>
                    <a:pt x="5651" y="29128"/>
                  </a:lnTo>
                  <a:lnTo>
                    <a:pt x="6246" y="29842"/>
                  </a:lnTo>
                  <a:lnTo>
                    <a:pt x="6861" y="30516"/>
                  </a:lnTo>
                  <a:lnTo>
                    <a:pt x="7476" y="31151"/>
                  </a:lnTo>
                  <a:lnTo>
                    <a:pt x="7813" y="31448"/>
                  </a:lnTo>
                  <a:lnTo>
                    <a:pt x="8130" y="31746"/>
                  </a:lnTo>
                  <a:lnTo>
                    <a:pt x="8467" y="32023"/>
                  </a:lnTo>
                  <a:lnTo>
                    <a:pt x="8804" y="32281"/>
                  </a:lnTo>
                  <a:lnTo>
                    <a:pt x="9141" y="32539"/>
                  </a:lnTo>
                  <a:lnTo>
                    <a:pt x="9498" y="32777"/>
                  </a:lnTo>
                  <a:lnTo>
                    <a:pt x="9855" y="32995"/>
                  </a:lnTo>
                  <a:lnTo>
                    <a:pt x="10192" y="33213"/>
                  </a:lnTo>
                  <a:lnTo>
                    <a:pt x="10569" y="33411"/>
                  </a:lnTo>
                  <a:lnTo>
                    <a:pt x="10926" y="33590"/>
                  </a:lnTo>
                  <a:lnTo>
                    <a:pt x="11283" y="33748"/>
                  </a:lnTo>
                  <a:lnTo>
                    <a:pt x="11659" y="33907"/>
                  </a:lnTo>
                  <a:lnTo>
                    <a:pt x="12036" y="34066"/>
                  </a:lnTo>
                  <a:lnTo>
                    <a:pt x="12413" y="34185"/>
                  </a:lnTo>
                  <a:lnTo>
                    <a:pt x="12790" y="34304"/>
                  </a:lnTo>
                  <a:lnTo>
                    <a:pt x="13186" y="34403"/>
                  </a:lnTo>
                  <a:lnTo>
                    <a:pt x="13563" y="34482"/>
                  </a:lnTo>
                  <a:lnTo>
                    <a:pt x="13960" y="34561"/>
                  </a:lnTo>
                  <a:lnTo>
                    <a:pt x="14356" y="34601"/>
                  </a:lnTo>
                  <a:lnTo>
                    <a:pt x="14753" y="34641"/>
                  </a:lnTo>
                  <a:lnTo>
                    <a:pt x="15149" y="34680"/>
                  </a:lnTo>
                  <a:lnTo>
                    <a:pt x="15546" y="34680"/>
                  </a:lnTo>
                  <a:lnTo>
                    <a:pt x="15546" y="397"/>
                  </a:lnTo>
                  <a:lnTo>
                    <a:pt x="14753" y="377"/>
                  </a:lnTo>
                  <a:lnTo>
                    <a:pt x="13960" y="357"/>
                  </a:lnTo>
                  <a:lnTo>
                    <a:pt x="12413" y="278"/>
                  </a:lnTo>
                  <a:lnTo>
                    <a:pt x="10926" y="159"/>
                  </a:lnTo>
                  <a:lnTo>
                    <a:pt x="9498" y="59"/>
                  </a:lnTo>
                  <a:lnTo>
                    <a:pt x="8804" y="20"/>
                  </a:lnTo>
                  <a:lnTo>
                    <a:pt x="8130" y="0"/>
                  </a:lnTo>
                  <a:close/>
                </a:path>
              </a:pathLst>
            </a:custGeom>
            <a:solidFill>
              <a:srgbClr val="3D3D3D">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54"/>
            <p:cNvSpPr/>
            <p:nvPr/>
          </p:nvSpPr>
          <p:spPr>
            <a:xfrm>
              <a:off x="1663575" y="539500"/>
              <a:ext cx="388650" cy="867025"/>
            </a:xfrm>
            <a:custGeom>
              <a:avLst/>
              <a:gdLst/>
              <a:ahLst/>
              <a:cxnLst/>
              <a:rect l="l" t="t" r="r" b="b"/>
              <a:pathLst>
                <a:path w="15546" h="34681" fill="none" extrusionOk="0">
                  <a:moveTo>
                    <a:pt x="15546" y="34680"/>
                  </a:moveTo>
                  <a:lnTo>
                    <a:pt x="15546" y="34680"/>
                  </a:lnTo>
                  <a:lnTo>
                    <a:pt x="15149" y="34680"/>
                  </a:lnTo>
                  <a:lnTo>
                    <a:pt x="14753" y="34641"/>
                  </a:lnTo>
                  <a:lnTo>
                    <a:pt x="14356" y="34601"/>
                  </a:lnTo>
                  <a:lnTo>
                    <a:pt x="13960" y="34561"/>
                  </a:lnTo>
                  <a:lnTo>
                    <a:pt x="13563" y="34482"/>
                  </a:lnTo>
                  <a:lnTo>
                    <a:pt x="13186" y="34403"/>
                  </a:lnTo>
                  <a:lnTo>
                    <a:pt x="12790" y="34304"/>
                  </a:lnTo>
                  <a:lnTo>
                    <a:pt x="12413" y="34185"/>
                  </a:lnTo>
                  <a:lnTo>
                    <a:pt x="12036" y="34066"/>
                  </a:lnTo>
                  <a:lnTo>
                    <a:pt x="11659" y="33907"/>
                  </a:lnTo>
                  <a:lnTo>
                    <a:pt x="11283" y="33748"/>
                  </a:lnTo>
                  <a:lnTo>
                    <a:pt x="10926" y="33590"/>
                  </a:lnTo>
                  <a:lnTo>
                    <a:pt x="10569" y="33411"/>
                  </a:lnTo>
                  <a:lnTo>
                    <a:pt x="10192" y="33213"/>
                  </a:lnTo>
                  <a:lnTo>
                    <a:pt x="9855" y="32995"/>
                  </a:lnTo>
                  <a:lnTo>
                    <a:pt x="9498" y="32777"/>
                  </a:lnTo>
                  <a:lnTo>
                    <a:pt x="9141" y="32539"/>
                  </a:lnTo>
                  <a:lnTo>
                    <a:pt x="8804" y="32281"/>
                  </a:lnTo>
                  <a:lnTo>
                    <a:pt x="8467" y="32023"/>
                  </a:lnTo>
                  <a:lnTo>
                    <a:pt x="8130" y="31746"/>
                  </a:lnTo>
                  <a:lnTo>
                    <a:pt x="7813" y="31448"/>
                  </a:lnTo>
                  <a:lnTo>
                    <a:pt x="7476" y="31151"/>
                  </a:lnTo>
                  <a:lnTo>
                    <a:pt x="6861" y="30516"/>
                  </a:lnTo>
                  <a:lnTo>
                    <a:pt x="6246" y="29842"/>
                  </a:lnTo>
                  <a:lnTo>
                    <a:pt x="5651" y="29128"/>
                  </a:lnTo>
                  <a:lnTo>
                    <a:pt x="5096" y="28355"/>
                  </a:lnTo>
                  <a:lnTo>
                    <a:pt x="4561" y="27562"/>
                  </a:lnTo>
                  <a:lnTo>
                    <a:pt x="4045" y="26709"/>
                  </a:lnTo>
                  <a:lnTo>
                    <a:pt x="3549" y="25837"/>
                  </a:lnTo>
                  <a:lnTo>
                    <a:pt x="3093" y="24905"/>
                  </a:lnTo>
                  <a:lnTo>
                    <a:pt x="2657" y="23953"/>
                  </a:lnTo>
                  <a:lnTo>
                    <a:pt x="2241" y="22962"/>
                  </a:lnTo>
                  <a:lnTo>
                    <a:pt x="1884" y="21950"/>
                  </a:lnTo>
                  <a:lnTo>
                    <a:pt x="1527" y="20899"/>
                  </a:lnTo>
                  <a:lnTo>
                    <a:pt x="1230" y="19829"/>
                  </a:lnTo>
                  <a:lnTo>
                    <a:pt x="932" y="18718"/>
                  </a:lnTo>
                  <a:lnTo>
                    <a:pt x="694" y="17588"/>
                  </a:lnTo>
                  <a:lnTo>
                    <a:pt x="496" y="16438"/>
                  </a:lnTo>
                  <a:lnTo>
                    <a:pt x="317" y="15268"/>
                  </a:lnTo>
                  <a:lnTo>
                    <a:pt x="179" y="14059"/>
                  </a:lnTo>
                  <a:lnTo>
                    <a:pt x="79" y="12849"/>
                  </a:lnTo>
                  <a:lnTo>
                    <a:pt x="20" y="11620"/>
                  </a:lnTo>
                  <a:lnTo>
                    <a:pt x="0" y="10370"/>
                  </a:lnTo>
                  <a:lnTo>
                    <a:pt x="0" y="10370"/>
                  </a:lnTo>
                  <a:lnTo>
                    <a:pt x="20" y="9141"/>
                  </a:lnTo>
                  <a:lnTo>
                    <a:pt x="79" y="8031"/>
                  </a:lnTo>
                  <a:lnTo>
                    <a:pt x="179" y="7019"/>
                  </a:lnTo>
                  <a:lnTo>
                    <a:pt x="238" y="6543"/>
                  </a:lnTo>
                  <a:lnTo>
                    <a:pt x="317" y="6068"/>
                  </a:lnTo>
                  <a:lnTo>
                    <a:pt x="397" y="5631"/>
                  </a:lnTo>
                  <a:lnTo>
                    <a:pt x="496" y="5235"/>
                  </a:lnTo>
                  <a:lnTo>
                    <a:pt x="595" y="4838"/>
                  </a:lnTo>
                  <a:lnTo>
                    <a:pt x="694" y="4461"/>
                  </a:lnTo>
                  <a:lnTo>
                    <a:pt x="813" y="4105"/>
                  </a:lnTo>
                  <a:lnTo>
                    <a:pt x="932" y="3767"/>
                  </a:lnTo>
                  <a:lnTo>
                    <a:pt x="1071" y="3430"/>
                  </a:lnTo>
                  <a:lnTo>
                    <a:pt x="1230" y="3133"/>
                  </a:lnTo>
                  <a:lnTo>
                    <a:pt x="1368" y="2855"/>
                  </a:lnTo>
                  <a:lnTo>
                    <a:pt x="1527" y="2578"/>
                  </a:lnTo>
                  <a:lnTo>
                    <a:pt x="1705" y="2340"/>
                  </a:lnTo>
                  <a:lnTo>
                    <a:pt x="1884" y="2102"/>
                  </a:lnTo>
                  <a:lnTo>
                    <a:pt x="2062" y="1884"/>
                  </a:lnTo>
                  <a:lnTo>
                    <a:pt x="2241" y="1666"/>
                  </a:lnTo>
                  <a:lnTo>
                    <a:pt x="2439" y="1487"/>
                  </a:lnTo>
                  <a:lnTo>
                    <a:pt x="2657" y="1309"/>
                  </a:lnTo>
                  <a:lnTo>
                    <a:pt x="2875" y="1150"/>
                  </a:lnTo>
                  <a:lnTo>
                    <a:pt x="3093" y="991"/>
                  </a:lnTo>
                  <a:lnTo>
                    <a:pt x="3312" y="853"/>
                  </a:lnTo>
                  <a:lnTo>
                    <a:pt x="3549" y="734"/>
                  </a:lnTo>
                  <a:lnTo>
                    <a:pt x="3787" y="615"/>
                  </a:lnTo>
                  <a:lnTo>
                    <a:pt x="4045" y="516"/>
                  </a:lnTo>
                  <a:lnTo>
                    <a:pt x="4283" y="416"/>
                  </a:lnTo>
                  <a:lnTo>
                    <a:pt x="4561" y="337"/>
                  </a:lnTo>
                  <a:lnTo>
                    <a:pt x="5096" y="198"/>
                  </a:lnTo>
                  <a:lnTo>
                    <a:pt x="5651" y="119"/>
                  </a:lnTo>
                  <a:lnTo>
                    <a:pt x="6246" y="40"/>
                  </a:lnTo>
                  <a:lnTo>
                    <a:pt x="6861" y="0"/>
                  </a:lnTo>
                  <a:lnTo>
                    <a:pt x="7476" y="0"/>
                  </a:lnTo>
                  <a:lnTo>
                    <a:pt x="8130" y="0"/>
                  </a:lnTo>
                  <a:lnTo>
                    <a:pt x="8804" y="20"/>
                  </a:lnTo>
                  <a:lnTo>
                    <a:pt x="9498" y="59"/>
                  </a:lnTo>
                  <a:lnTo>
                    <a:pt x="10926" y="159"/>
                  </a:lnTo>
                  <a:lnTo>
                    <a:pt x="12413" y="278"/>
                  </a:lnTo>
                  <a:lnTo>
                    <a:pt x="13960" y="357"/>
                  </a:lnTo>
                  <a:lnTo>
                    <a:pt x="14753" y="377"/>
                  </a:lnTo>
                  <a:lnTo>
                    <a:pt x="15546" y="397"/>
                  </a:lnTo>
                  <a:lnTo>
                    <a:pt x="15546" y="3468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54"/>
            <p:cNvSpPr/>
            <p:nvPr/>
          </p:nvSpPr>
          <p:spPr>
            <a:xfrm>
              <a:off x="1769650" y="825025"/>
              <a:ext cx="216150" cy="79825"/>
            </a:xfrm>
            <a:custGeom>
              <a:avLst/>
              <a:gdLst/>
              <a:ahLst/>
              <a:cxnLst/>
              <a:rect l="l" t="t" r="r" b="b"/>
              <a:pathLst>
                <a:path w="8646" h="3193" extrusionOk="0">
                  <a:moveTo>
                    <a:pt x="4323" y="0"/>
                  </a:moveTo>
                  <a:lnTo>
                    <a:pt x="3887" y="20"/>
                  </a:lnTo>
                  <a:lnTo>
                    <a:pt x="3451" y="80"/>
                  </a:lnTo>
                  <a:lnTo>
                    <a:pt x="3034" y="139"/>
                  </a:lnTo>
                  <a:lnTo>
                    <a:pt x="2638" y="258"/>
                  </a:lnTo>
                  <a:lnTo>
                    <a:pt x="2261" y="377"/>
                  </a:lnTo>
                  <a:lnTo>
                    <a:pt x="1904" y="536"/>
                  </a:lnTo>
                  <a:lnTo>
                    <a:pt x="1587" y="694"/>
                  </a:lnTo>
                  <a:lnTo>
                    <a:pt x="1270" y="873"/>
                  </a:lnTo>
                  <a:lnTo>
                    <a:pt x="992" y="1051"/>
                  </a:lnTo>
                  <a:lnTo>
                    <a:pt x="754" y="1250"/>
                  </a:lnTo>
                  <a:lnTo>
                    <a:pt x="536" y="1448"/>
                  </a:lnTo>
                  <a:lnTo>
                    <a:pt x="338" y="1646"/>
                  </a:lnTo>
                  <a:lnTo>
                    <a:pt x="199" y="1844"/>
                  </a:lnTo>
                  <a:lnTo>
                    <a:pt x="100" y="2043"/>
                  </a:lnTo>
                  <a:lnTo>
                    <a:pt x="20" y="2221"/>
                  </a:lnTo>
                  <a:lnTo>
                    <a:pt x="0" y="2400"/>
                  </a:lnTo>
                  <a:lnTo>
                    <a:pt x="20" y="2519"/>
                  </a:lnTo>
                  <a:lnTo>
                    <a:pt x="60" y="2638"/>
                  </a:lnTo>
                  <a:lnTo>
                    <a:pt x="139" y="2737"/>
                  </a:lnTo>
                  <a:lnTo>
                    <a:pt x="258" y="2836"/>
                  </a:lnTo>
                  <a:lnTo>
                    <a:pt x="377" y="2915"/>
                  </a:lnTo>
                  <a:lnTo>
                    <a:pt x="536" y="2975"/>
                  </a:lnTo>
                  <a:lnTo>
                    <a:pt x="714" y="3034"/>
                  </a:lnTo>
                  <a:lnTo>
                    <a:pt x="932" y="3074"/>
                  </a:lnTo>
                  <a:lnTo>
                    <a:pt x="1389" y="3133"/>
                  </a:lnTo>
                  <a:lnTo>
                    <a:pt x="1944" y="3173"/>
                  </a:lnTo>
                  <a:lnTo>
                    <a:pt x="2558" y="3193"/>
                  </a:lnTo>
                  <a:lnTo>
                    <a:pt x="6088" y="3193"/>
                  </a:lnTo>
                  <a:lnTo>
                    <a:pt x="6703" y="3173"/>
                  </a:lnTo>
                  <a:lnTo>
                    <a:pt x="7258" y="3133"/>
                  </a:lnTo>
                  <a:lnTo>
                    <a:pt x="7734" y="3074"/>
                  </a:lnTo>
                  <a:lnTo>
                    <a:pt x="7932" y="3034"/>
                  </a:lnTo>
                  <a:lnTo>
                    <a:pt x="8110" y="2975"/>
                  </a:lnTo>
                  <a:lnTo>
                    <a:pt x="8269" y="2915"/>
                  </a:lnTo>
                  <a:lnTo>
                    <a:pt x="8408" y="2836"/>
                  </a:lnTo>
                  <a:lnTo>
                    <a:pt x="8507" y="2737"/>
                  </a:lnTo>
                  <a:lnTo>
                    <a:pt x="8586" y="2638"/>
                  </a:lnTo>
                  <a:lnTo>
                    <a:pt x="8626" y="2519"/>
                  </a:lnTo>
                  <a:lnTo>
                    <a:pt x="8646" y="2400"/>
                  </a:lnTo>
                  <a:lnTo>
                    <a:pt x="8626" y="2221"/>
                  </a:lnTo>
                  <a:lnTo>
                    <a:pt x="8566" y="2043"/>
                  </a:lnTo>
                  <a:lnTo>
                    <a:pt x="8447" y="1844"/>
                  </a:lnTo>
                  <a:lnTo>
                    <a:pt x="8309" y="1646"/>
                  </a:lnTo>
                  <a:lnTo>
                    <a:pt x="8130" y="1448"/>
                  </a:lnTo>
                  <a:lnTo>
                    <a:pt x="7912" y="1250"/>
                  </a:lnTo>
                  <a:lnTo>
                    <a:pt x="7654" y="1051"/>
                  </a:lnTo>
                  <a:lnTo>
                    <a:pt x="7377" y="873"/>
                  </a:lnTo>
                  <a:lnTo>
                    <a:pt x="7079" y="694"/>
                  </a:lnTo>
                  <a:lnTo>
                    <a:pt x="6742" y="536"/>
                  </a:lnTo>
                  <a:lnTo>
                    <a:pt x="6385" y="377"/>
                  </a:lnTo>
                  <a:lnTo>
                    <a:pt x="6009" y="258"/>
                  </a:lnTo>
                  <a:lnTo>
                    <a:pt x="5612" y="139"/>
                  </a:lnTo>
                  <a:lnTo>
                    <a:pt x="5196" y="80"/>
                  </a:lnTo>
                  <a:lnTo>
                    <a:pt x="4759" y="20"/>
                  </a:lnTo>
                  <a:lnTo>
                    <a:pt x="4323" y="0"/>
                  </a:lnTo>
                  <a:close/>
                </a:path>
              </a:pathLst>
            </a:custGeom>
            <a:solidFill>
              <a:srgbClr val="ED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54"/>
            <p:cNvSpPr/>
            <p:nvPr/>
          </p:nvSpPr>
          <p:spPr>
            <a:xfrm>
              <a:off x="1769650" y="825025"/>
              <a:ext cx="216150" cy="79825"/>
            </a:xfrm>
            <a:custGeom>
              <a:avLst/>
              <a:gdLst/>
              <a:ahLst/>
              <a:cxnLst/>
              <a:rect l="l" t="t" r="r" b="b"/>
              <a:pathLst>
                <a:path w="8646" h="3193" fill="none" extrusionOk="0">
                  <a:moveTo>
                    <a:pt x="4323" y="0"/>
                  </a:moveTo>
                  <a:lnTo>
                    <a:pt x="4323" y="0"/>
                  </a:lnTo>
                  <a:lnTo>
                    <a:pt x="3887" y="20"/>
                  </a:lnTo>
                  <a:lnTo>
                    <a:pt x="3451" y="80"/>
                  </a:lnTo>
                  <a:lnTo>
                    <a:pt x="3034" y="139"/>
                  </a:lnTo>
                  <a:lnTo>
                    <a:pt x="2638" y="258"/>
                  </a:lnTo>
                  <a:lnTo>
                    <a:pt x="2261" y="377"/>
                  </a:lnTo>
                  <a:lnTo>
                    <a:pt x="1904" y="536"/>
                  </a:lnTo>
                  <a:lnTo>
                    <a:pt x="1587" y="694"/>
                  </a:lnTo>
                  <a:lnTo>
                    <a:pt x="1270" y="873"/>
                  </a:lnTo>
                  <a:lnTo>
                    <a:pt x="992" y="1051"/>
                  </a:lnTo>
                  <a:lnTo>
                    <a:pt x="754" y="1250"/>
                  </a:lnTo>
                  <a:lnTo>
                    <a:pt x="536" y="1448"/>
                  </a:lnTo>
                  <a:lnTo>
                    <a:pt x="338" y="1646"/>
                  </a:lnTo>
                  <a:lnTo>
                    <a:pt x="199" y="1844"/>
                  </a:lnTo>
                  <a:lnTo>
                    <a:pt x="100" y="2043"/>
                  </a:lnTo>
                  <a:lnTo>
                    <a:pt x="20" y="2221"/>
                  </a:lnTo>
                  <a:lnTo>
                    <a:pt x="0" y="2400"/>
                  </a:lnTo>
                  <a:lnTo>
                    <a:pt x="0" y="2400"/>
                  </a:lnTo>
                  <a:lnTo>
                    <a:pt x="20" y="2519"/>
                  </a:lnTo>
                  <a:lnTo>
                    <a:pt x="60" y="2638"/>
                  </a:lnTo>
                  <a:lnTo>
                    <a:pt x="139" y="2737"/>
                  </a:lnTo>
                  <a:lnTo>
                    <a:pt x="258" y="2836"/>
                  </a:lnTo>
                  <a:lnTo>
                    <a:pt x="377" y="2915"/>
                  </a:lnTo>
                  <a:lnTo>
                    <a:pt x="536" y="2975"/>
                  </a:lnTo>
                  <a:lnTo>
                    <a:pt x="714" y="3034"/>
                  </a:lnTo>
                  <a:lnTo>
                    <a:pt x="932" y="3074"/>
                  </a:lnTo>
                  <a:lnTo>
                    <a:pt x="1389" y="3133"/>
                  </a:lnTo>
                  <a:lnTo>
                    <a:pt x="1944" y="3173"/>
                  </a:lnTo>
                  <a:lnTo>
                    <a:pt x="2558" y="3193"/>
                  </a:lnTo>
                  <a:lnTo>
                    <a:pt x="3233" y="3193"/>
                  </a:lnTo>
                  <a:lnTo>
                    <a:pt x="3233" y="3193"/>
                  </a:lnTo>
                  <a:lnTo>
                    <a:pt x="4323" y="3193"/>
                  </a:lnTo>
                  <a:lnTo>
                    <a:pt x="4323" y="3193"/>
                  </a:lnTo>
                  <a:lnTo>
                    <a:pt x="5434" y="3193"/>
                  </a:lnTo>
                  <a:lnTo>
                    <a:pt x="5434" y="3193"/>
                  </a:lnTo>
                  <a:lnTo>
                    <a:pt x="6088" y="3193"/>
                  </a:lnTo>
                  <a:lnTo>
                    <a:pt x="6703" y="3173"/>
                  </a:lnTo>
                  <a:lnTo>
                    <a:pt x="7258" y="3133"/>
                  </a:lnTo>
                  <a:lnTo>
                    <a:pt x="7734" y="3074"/>
                  </a:lnTo>
                  <a:lnTo>
                    <a:pt x="7932" y="3034"/>
                  </a:lnTo>
                  <a:lnTo>
                    <a:pt x="8110" y="2975"/>
                  </a:lnTo>
                  <a:lnTo>
                    <a:pt x="8269" y="2915"/>
                  </a:lnTo>
                  <a:lnTo>
                    <a:pt x="8408" y="2836"/>
                  </a:lnTo>
                  <a:lnTo>
                    <a:pt x="8507" y="2737"/>
                  </a:lnTo>
                  <a:lnTo>
                    <a:pt x="8586" y="2638"/>
                  </a:lnTo>
                  <a:lnTo>
                    <a:pt x="8626" y="2519"/>
                  </a:lnTo>
                  <a:lnTo>
                    <a:pt x="8646" y="2400"/>
                  </a:lnTo>
                  <a:lnTo>
                    <a:pt x="8646" y="2400"/>
                  </a:lnTo>
                  <a:lnTo>
                    <a:pt x="8626" y="2221"/>
                  </a:lnTo>
                  <a:lnTo>
                    <a:pt x="8566" y="2043"/>
                  </a:lnTo>
                  <a:lnTo>
                    <a:pt x="8447" y="1844"/>
                  </a:lnTo>
                  <a:lnTo>
                    <a:pt x="8309" y="1646"/>
                  </a:lnTo>
                  <a:lnTo>
                    <a:pt x="8130" y="1448"/>
                  </a:lnTo>
                  <a:lnTo>
                    <a:pt x="7912" y="1250"/>
                  </a:lnTo>
                  <a:lnTo>
                    <a:pt x="7654" y="1051"/>
                  </a:lnTo>
                  <a:lnTo>
                    <a:pt x="7377" y="873"/>
                  </a:lnTo>
                  <a:lnTo>
                    <a:pt x="7079" y="694"/>
                  </a:lnTo>
                  <a:lnTo>
                    <a:pt x="6742" y="536"/>
                  </a:lnTo>
                  <a:lnTo>
                    <a:pt x="6385" y="377"/>
                  </a:lnTo>
                  <a:lnTo>
                    <a:pt x="6009" y="258"/>
                  </a:lnTo>
                  <a:lnTo>
                    <a:pt x="5612" y="139"/>
                  </a:lnTo>
                  <a:lnTo>
                    <a:pt x="5196" y="80"/>
                  </a:lnTo>
                  <a:lnTo>
                    <a:pt x="4759" y="20"/>
                  </a:lnTo>
                  <a:lnTo>
                    <a:pt x="432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54"/>
            <p:cNvSpPr/>
            <p:nvPr/>
          </p:nvSpPr>
          <p:spPr>
            <a:xfrm>
              <a:off x="2118625" y="825025"/>
              <a:ext cx="216175" cy="79825"/>
            </a:xfrm>
            <a:custGeom>
              <a:avLst/>
              <a:gdLst/>
              <a:ahLst/>
              <a:cxnLst/>
              <a:rect l="l" t="t" r="r" b="b"/>
              <a:pathLst>
                <a:path w="8647" h="3193" extrusionOk="0">
                  <a:moveTo>
                    <a:pt x="4324" y="0"/>
                  </a:moveTo>
                  <a:lnTo>
                    <a:pt x="3887" y="20"/>
                  </a:lnTo>
                  <a:lnTo>
                    <a:pt x="3451" y="80"/>
                  </a:lnTo>
                  <a:lnTo>
                    <a:pt x="3035" y="139"/>
                  </a:lnTo>
                  <a:lnTo>
                    <a:pt x="2638" y="258"/>
                  </a:lnTo>
                  <a:lnTo>
                    <a:pt x="2261" y="377"/>
                  </a:lnTo>
                  <a:lnTo>
                    <a:pt x="1904" y="536"/>
                  </a:lnTo>
                  <a:lnTo>
                    <a:pt x="1567" y="694"/>
                  </a:lnTo>
                  <a:lnTo>
                    <a:pt x="1270" y="873"/>
                  </a:lnTo>
                  <a:lnTo>
                    <a:pt x="992" y="1051"/>
                  </a:lnTo>
                  <a:lnTo>
                    <a:pt x="735" y="1250"/>
                  </a:lnTo>
                  <a:lnTo>
                    <a:pt x="516" y="1448"/>
                  </a:lnTo>
                  <a:lnTo>
                    <a:pt x="338" y="1646"/>
                  </a:lnTo>
                  <a:lnTo>
                    <a:pt x="199" y="1844"/>
                  </a:lnTo>
                  <a:lnTo>
                    <a:pt x="80" y="2043"/>
                  </a:lnTo>
                  <a:lnTo>
                    <a:pt x="21" y="2221"/>
                  </a:lnTo>
                  <a:lnTo>
                    <a:pt x="1" y="2400"/>
                  </a:lnTo>
                  <a:lnTo>
                    <a:pt x="21" y="2558"/>
                  </a:lnTo>
                  <a:lnTo>
                    <a:pt x="80" y="2677"/>
                  </a:lnTo>
                  <a:lnTo>
                    <a:pt x="199" y="2796"/>
                  </a:lnTo>
                  <a:lnTo>
                    <a:pt x="338" y="2895"/>
                  </a:lnTo>
                  <a:lnTo>
                    <a:pt x="516" y="2975"/>
                  </a:lnTo>
                  <a:lnTo>
                    <a:pt x="735" y="3034"/>
                  </a:lnTo>
                  <a:lnTo>
                    <a:pt x="992" y="3094"/>
                  </a:lnTo>
                  <a:lnTo>
                    <a:pt x="1270" y="3133"/>
                  </a:lnTo>
                  <a:lnTo>
                    <a:pt x="1904" y="3173"/>
                  </a:lnTo>
                  <a:lnTo>
                    <a:pt x="2638" y="3193"/>
                  </a:lnTo>
                  <a:lnTo>
                    <a:pt x="6009" y="3193"/>
                  </a:lnTo>
                  <a:lnTo>
                    <a:pt x="6743" y="3173"/>
                  </a:lnTo>
                  <a:lnTo>
                    <a:pt x="7377" y="3133"/>
                  </a:lnTo>
                  <a:lnTo>
                    <a:pt x="7655" y="3094"/>
                  </a:lnTo>
                  <a:lnTo>
                    <a:pt x="7912" y="3034"/>
                  </a:lnTo>
                  <a:lnTo>
                    <a:pt x="8111" y="2975"/>
                  </a:lnTo>
                  <a:lnTo>
                    <a:pt x="8309" y="2895"/>
                  </a:lnTo>
                  <a:lnTo>
                    <a:pt x="8448" y="2796"/>
                  </a:lnTo>
                  <a:lnTo>
                    <a:pt x="8547" y="2677"/>
                  </a:lnTo>
                  <a:lnTo>
                    <a:pt x="8626" y="2558"/>
                  </a:lnTo>
                  <a:lnTo>
                    <a:pt x="8646" y="2400"/>
                  </a:lnTo>
                  <a:lnTo>
                    <a:pt x="8626" y="2221"/>
                  </a:lnTo>
                  <a:lnTo>
                    <a:pt x="8547" y="2043"/>
                  </a:lnTo>
                  <a:lnTo>
                    <a:pt x="8448" y="1844"/>
                  </a:lnTo>
                  <a:lnTo>
                    <a:pt x="8309" y="1646"/>
                  </a:lnTo>
                  <a:lnTo>
                    <a:pt x="8111" y="1448"/>
                  </a:lnTo>
                  <a:lnTo>
                    <a:pt x="7912" y="1250"/>
                  </a:lnTo>
                  <a:lnTo>
                    <a:pt x="7655" y="1051"/>
                  </a:lnTo>
                  <a:lnTo>
                    <a:pt x="7377" y="873"/>
                  </a:lnTo>
                  <a:lnTo>
                    <a:pt x="7060" y="694"/>
                  </a:lnTo>
                  <a:lnTo>
                    <a:pt x="6743" y="536"/>
                  </a:lnTo>
                  <a:lnTo>
                    <a:pt x="6386" y="377"/>
                  </a:lnTo>
                  <a:lnTo>
                    <a:pt x="6009" y="258"/>
                  </a:lnTo>
                  <a:lnTo>
                    <a:pt x="5612" y="139"/>
                  </a:lnTo>
                  <a:lnTo>
                    <a:pt x="5196" y="80"/>
                  </a:lnTo>
                  <a:lnTo>
                    <a:pt x="4760" y="20"/>
                  </a:lnTo>
                  <a:lnTo>
                    <a:pt x="43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54"/>
            <p:cNvSpPr/>
            <p:nvPr/>
          </p:nvSpPr>
          <p:spPr>
            <a:xfrm>
              <a:off x="1880200" y="1041650"/>
              <a:ext cx="344050" cy="137825"/>
            </a:xfrm>
            <a:custGeom>
              <a:avLst/>
              <a:gdLst/>
              <a:ahLst/>
              <a:cxnLst/>
              <a:rect l="l" t="t" r="r" b="b"/>
              <a:pathLst>
                <a:path w="13762" h="5513" extrusionOk="0">
                  <a:moveTo>
                    <a:pt x="6881" y="1"/>
                  </a:moveTo>
                  <a:lnTo>
                    <a:pt x="6524" y="20"/>
                  </a:lnTo>
                  <a:lnTo>
                    <a:pt x="6187" y="40"/>
                  </a:lnTo>
                  <a:lnTo>
                    <a:pt x="5830" y="80"/>
                  </a:lnTo>
                  <a:lnTo>
                    <a:pt x="5493" y="159"/>
                  </a:lnTo>
                  <a:lnTo>
                    <a:pt x="5156" y="238"/>
                  </a:lnTo>
                  <a:lnTo>
                    <a:pt x="4838" y="338"/>
                  </a:lnTo>
                  <a:lnTo>
                    <a:pt x="4521" y="437"/>
                  </a:lnTo>
                  <a:lnTo>
                    <a:pt x="4204" y="556"/>
                  </a:lnTo>
                  <a:lnTo>
                    <a:pt x="3907" y="695"/>
                  </a:lnTo>
                  <a:lnTo>
                    <a:pt x="3609" y="833"/>
                  </a:lnTo>
                  <a:lnTo>
                    <a:pt x="3312" y="992"/>
                  </a:lnTo>
                  <a:lnTo>
                    <a:pt x="3034" y="1170"/>
                  </a:lnTo>
                  <a:lnTo>
                    <a:pt x="2499" y="1527"/>
                  </a:lnTo>
                  <a:lnTo>
                    <a:pt x="2023" y="1904"/>
                  </a:lnTo>
                  <a:lnTo>
                    <a:pt x="1567" y="2301"/>
                  </a:lnTo>
                  <a:lnTo>
                    <a:pt x="1170" y="2717"/>
                  </a:lnTo>
                  <a:lnTo>
                    <a:pt x="833" y="3114"/>
                  </a:lnTo>
                  <a:lnTo>
                    <a:pt x="536" y="3530"/>
                  </a:lnTo>
                  <a:lnTo>
                    <a:pt x="318" y="3927"/>
                  </a:lnTo>
                  <a:lnTo>
                    <a:pt x="139" y="4284"/>
                  </a:lnTo>
                  <a:lnTo>
                    <a:pt x="80" y="4462"/>
                  </a:lnTo>
                  <a:lnTo>
                    <a:pt x="40" y="4640"/>
                  </a:lnTo>
                  <a:lnTo>
                    <a:pt x="20" y="4779"/>
                  </a:lnTo>
                  <a:lnTo>
                    <a:pt x="0" y="4938"/>
                  </a:lnTo>
                  <a:lnTo>
                    <a:pt x="20" y="5077"/>
                  </a:lnTo>
                  <a:lnTo>
                    <a:pt x="40" y="5176"/>
                  </a:lnTo>
                  <a:lnTo>
                    <a:pt x="80" y="5275"/>
                  </a:lnTo>
                  <a:lnTo>
                    <a:pt x="139" y="5354"/>
                  </a:lnTo>
                  <a:lnTo>
                    <a:pt x="218" y="5414"/>
                  </a:lnTo>
                  <a:lnTo>
                    <a:pt x="318" y="5453"/>
                  </a:lnTo>
                  <a:lnTo>
                    <a:pt x="417" y="5493"/>
                  </a:lnTo>
                  <a:lnTo>
                    <a:pt x="536" y="5513"/>
                  </a:lnTo>
                  <a:lnTo>
                    <a:pt x="833" y="5493"/>
                  </a:lnTo>
                  <a:lnTo>
                    <a:pt x="1170" y="5453"/>
                  </a:lnTo>
                  <a:lnTo>
                    <a:pt x="1567" y="5374"/>
                  </a:lnTo>
                  <a:lnTo>
                    <a:pt x="2023" y="5275"/>
                  </a:lnTo>
                  <a:lnTo>
                    <a:pt x="3034" y="5037"/>
                  </a:lnTo>
                  <a:lnTo>
                    <a:pt x="3609" y="4898"/>
                  </a:lnTo>
                  <a:lnTo>
                    <a:pt x="4204" y="4779"/>
                  </a:lnTo>
                  <a:lnTo>
                    <a:pt x="4838" y="4660"/>
                  </a:lnTo>
                  <a:lnTo>
                    <a:pt x="5493" y="4561"/>
                  </a:lnTo>
                  <a:lnTo>
                    <a:pt x="6187" y="4502"/>
                  </a:lnTo>
                  <a:lnTo>
                    <a:pt x="6881" y="4482"/>
                  </a:lnTo>
                  <a:lnTo>
                    <a:pt x="7575" y="4502"/>
                  </a:lnTo>
                  <a:lnTo>
                    <a:pt x="8269" y="4561"/>
                  </a:lnTo>
                  <a:lnTo>
                    <a:pt x="8923" y="4660"/>
                  </a:lnTo>
                  <a:lnTo>
                    <a:pt x="9558" y="4779"/>
                  </a:lnTo>
                  <a:lnTo>
                    <a:pt x="10153" y="4898"/>
                  </a:lnTo>
                  <a:lnTo>
                    <a:pt x="10728" y="5037"/>
                  </a:lnTo>
                  <a:lnTo>
                    <a:pt x="11739" y="5275"/>
                  </a:lnTo>
                  <a:lnTo>
                    <a:pt x="12195" y="5374"/>
                  </a:lnTo>
                  <a:lnTo>
                    <a:pt x="12591" y="5453"/>
                  </a:lnTo>
                  <a:lnTo>
                    <a:pt x="12929" y="5493"/>
                  </a:lnTo>
                  <a:lnTo>
                    <a:pt x="13226" y="5513"/>
                  </a:lnTo>
                  <a:lnTo>
                    <a:pt x="13345" y="5493"/>
                  </a:lnTo>
                  <a:lnTo>
                    <a:pt x="13444" y="5453"/>
                  </a:lnTo>
                  <a:lnTo>
                    <a:pt x="13543" y="5414"/>
                  </a:lnTo>
                  <a:lnTo>
                    <a:pt x="13623" y="5354"/>
                  </a:lnTo>
                  <a:lnTo>
                    <a:pt x="13682" y="5275"/>
                  </a:lnTo>
                  <a:lnTo>
                    <a:pt x="13722" y="5176"/>
                  </a:lnTo>
                  <a:lnTo>
                    <a:pt x="13742" y="5077"/>
                  </a:lnTo>
                  <a:lnTo>
                    <a:pt x="13761" y="4938"/>
                  </a:lnTo>
                  <a:lnTo>
                    <a:pt x="13742" y="4779"/>
                  </a:lnTo>
                  <a:lnTo>
                    <a:pt x="13722" y="4640"/>
                  </a:lnTo>
                  <a:lnTo>
                    <a:pt x="13682" y="4462"/>
                  </a:lnTo>
                  <a:lnTo>
                    <a:pt x="13623" y="4284"/>
                  </a:lnTo>
                  <a:lnTo>
                    <a:pt x="13444" y="3927"/>
                  </a:lnTo>
                  <a:lnTo>
                    <a:pt x="13226" y="3530"/>
                  </a:lnTo>
                  <a:lnTo>
                    <a:pt x="12929" y="3114"/>
                  </a:lnTo>
                  <a:lnTo>
                    <a:pt x="12591" y="2717"/>
                  </a:lnTo>
                  <a:lnTo>
                    <a:pt x="12195" y="2301"/>
                  </a:lnTo>
                  <a:lnTo>
                    <a:pt x="11739" y="1904"/>
                  </a:lnTo>
                  <a:lnTo>
                    <a:pt x="11263" y="1527"/>
                  </a:lnTo>
                  <a:lnTo>
                    <a:pt x="10728" y="1170"/>
                  </a:lnTo>
                  <a:lnTo>
                    <a:pt x="10450" y="992"/>
                  </a:lnTo>
                  <a:lnTo>
                    <a:pt x="10153" y="833"/>
                  </a:lnTo>
                  <a:lnTo>
                    <a:pt x="9855" y="695"/>
                  </a:lnTo>
                  <a:lnTo>
                    <a:pt x="9558" y="556"/>
                  </a:lnTo>
                  <a:lnTo>
                    <a:pt x="9240" y="437"/>
                  </a:lnTo>
                  <a:lnTo>
                    <a:pt x="8923" y="338"/>
                  </a:lnTo>
                  <a:lnTo>
                    <a:pt x="8606" y="238"/>
                  </a:lnTo>
                  <a:lnTo>
                    <a:pt x="8269" y="159"/>
                  </a:lnTo>
                  <a:lnTo>
                    <a:pt x="7932" y="80"/>
                  </a:lnTo>
                  <a:lnTo>
                    <a:pt x="7575" y="40"/>
                  </a:lnTo>
                  <a:lnTo>
                    <a:pt x="7238" y="20"/>
                  </a:lnTo>
                  <a:lnTo>
                    <a:pt x="688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54"/>
            <p:cNvSpPr/>
            <p:nvPr/>
          </p:nvSpPr>
          <p:spPr>
            <a:xfrm>
              <a:off x="1214950" y="678775"/>
              <a:ext cx="777300" cy="867050"/>
            </a:xfrm>
            <a:custGeom>
              <a:avLst/>
              <a:gdLst/>
              <a:ahLst/>
              <a:cxnLst/>
              <a:rect l="l" t="t" r="r" b="b"/>
              <a:pathLst>
                <a:path w="31092" h="34682" extrusionOk="0">
                  <a:moveTo>
                    <a:pt x="7495" y="1"/>
                  </a:moveTo>
                  <a:lnTo>
                    <a:pt x="6861" y="21"/>
                  </a:lnTo>
                  <a:lnTo>
                    <a:pt x="6246" y="60"/>
                  </a:lnTo>
                  <a:lnTo>
                    <a:pt x="5651" y="120"/>
                  </a:lnTo>
                  <a:lnTo>
                    <a:pt x="5096" y="219"/>
                  </a:lnTo>
                  <a:lnTo>
                    <a:pt x="4561" y="358"/>
                  </a:lnTo>
                  <a:lnTo>
                    <a:pt x="4303" y="437"/>
                  </a:lnTo>
                  <a:lnTo>
                    <a:pt x="4045" y="516"/>
                  </a:lnTo>
                  <a:lnTo>
                    <a:pt x="3788" y="635"/>
                  </a:lnTo>
                  <a:lnTo>
                    <a:pt x="3550" y="735"/>
                  </a:lnTo>
                  <a:lnTo>
                    <a:pt x="3312" y="873"/>
                  </a:lnTo>
                  <a:lnTo>
                    <a:pt x="3094" y="1012"/>
                  </a:lnTo>
                  <a:lnTo>
                    <a:pt x="2875" y="1151"/>
                  </a:lnTo>
                  <a:lnTo>
                    <a:pt x="2657" y="1310"/>
                  </a:lnTo>
                  <a:lnTo>
                    <a:pt x="2459" y="1488"/>
                  </a:lnTo>
                  <a:lnTo>
                    <a:pt x="2261" y="1686"/>
                  </a:lnTo>
                  <a:lnTo>
                    <a:pt x="2062" y="1885"/>
                  </a:lnTo>
                  <a:lnTo>
                    <a:pt x="1884" y="2103"/>
                  </a:lnTo>
                  <a:lnTo>
                    <a:pt x="1706" y="2341"/>
                  </a:lnTo>
                  <a:lnTo>
                    <a:pt x="1527" y="2598"/>
                  </a:lnTo>
                  <a:lnTo>
                    <a:pt x="1368" y="2856"/>
                  </a:lnTo>
                  <a:lnTo>
                    <a:pt x="1230" y="3154"/>
                  </a:lnTo>
                  <a:lnTo>
                    <a:pt x="1071" y="3451"/>
                  </a:lnTo>
                  <a:lnTo>
                    <a:pt x="952" y="3768"/>
                  </a:lnTo>
                  <a:lnTo>
                    <a:pt x="813" y="4105"/>
                  </a:lnTo>
                  <a:lnTo>
                    <a:pt x="694" y="4462"/>
                  </a:lnTo>
                  <a:lnTo>
                    <a:pt x="595" y="4839"/>
                  </a:lnTo>
                  <a:lnTo>
                    <a:pt x="496" y="5236"/>
                  </a:lnTo>
                  <a:lnTo>
                    <a:pt x="397" y="5652"/>
                  </a:lnTo>
                  <a:lnTo>
                    <a:pt x="318" y="6088"/>
                  </a:lnTo>
                  <a:lnTo>
                    <a:pt x="238" y="6544"/>
                  </a:lnTo>
                  <a:lnTo>
                    <a:pt x="179" y="7020"/>
                  </a:lnTo>
                  <a:lnTo>
                    <a:pt x="80" y="8051"/>
                  </a:lnTo>
                  <a:lnTo>
                    <a:pt x="20" y="9162"/>
                  </a:lnTo>
                  <a:lnTo>
                    <a:pt x="0" y="10371"/>
                  </a:lnTo>
                  <a:lnTo>
                    <a:pt x="20" y="11621"/>
                  </a:lnTo>
                  <a:lnTo>
                    <a:pt x="80" y="12850"/>
                  </a:lnTo>
                  <a:lnTo>
                    <a:pt x="179" y="14079"/>
                  </a:lnTo>
                  <a:lnTo>
                    <a:pt x="318" y="15269"/>
                  </a:lnTo>
                  <a:lnTo>
                    <a:pt x="496" y="16459"/>
                  </a:lnTo>
                  <a:lnTo>
                    <a:pt x="694" y="17609"/>
                  </a:lnTo>
                  <a:lnTo>
                    <a:pt x="952" y="18739"/>
                  </a:lnTo>
                  <a:lnTo>
                    <a:pt x="1230" y="19830"/>
                  </a:lnTo>
                  <a:lnTo>
                    <a:pt x="1527" y="20920"/>
                  </a:lnTo>
                  <a:lnTo>
                    <a:pt x="1884" y="21971"/>
                  </a:lnTo>
                  <a:lnTo>
                    <a:pt x="2261" y="22982"/>
                  </a:lnTo>
                  <a:lnTo>
                    <a:pt x="2657" y="23974"/>
                  </a:lnTo>
                  <a:lnTo>
                    <a:pt x="3094" y="24926"/>
                  </a:lnTo>
                  <a:lnTo>
                    <a:pt x="3550" y="25838"/>
                  </a:lnTo>
                  <a:lnTo>
                    <a:pt x="4045" y="26730"/>
                  </a:lnTo>
                  <a:lnTo>
                    <a:pt x="4561" y="27563"/>
                  </a:lnTo>
                  <a:lnTo>
                    <a:pt x="5096" y="28376"/>
                  </a:lnTo>
                  <a:lnTo>
                    <a:pt x="5651" y="29129"/>
                  </a:lnTo>
                  <a:lnTo>
                    <a:pt x="6246" y="29863"/>
                  </a:lnTo>
                  <a:lnTo>
                    <a:pt x="6861" y="30537"/>
                  </a:lnTo>
                  <a:lnTo>
                    <a:pt x="7495" y="31172"/>
                  </a:lnTo>
                  <a:lnTo>
                    <a:pt x="7813" y="31469"/>
                  </a:lnTo>
                  <a:lnTo>
                    <a:pt x="8130" y="31747"/>
                  </a:lnTo>
                  <a:lnTo>
                    <a:pt x="8467" y="32024"/>
                  </a:lnTo>
                  <a:lnTo>
                    <a:pt x="8804" y="32302"/>
                  </a:lnTo>
                  <a:lnTo>
                    <a:pt x="9161" y="32540"/>
                  </a:lnTo>
                  <a:lnTo>
                    <a:pt x="9498" y="32778"/>
                  </a:lnTo>
                  <a:lnTo>
                    <a:pt x="9855" y="32996"/>
                  </a:lnTo>
                  <a:lnTo>
                    <a:pt x="10212" y="33214"/>
                  </a:lnTo>
                  <a:lnTo>
                    <a:pt x="10569" y="33412"/>
                  </a:lnTo>
                  <a:lnTo>
                    <a:pt x="10926" y="33591"/>
                  </a:lnTo>
                  <a:lnTo>
                    <a:pt x="11303" y="33769"/>
                  </a:lnTo>
                  <a:lnTo>
                    <a:pt x="11659" y="33928"/>
                  </a:lnTo>
                  <a:lnTo>
                    <a:pt x="12036" y="34067"/>
                  </a:lnTo>
                  <a:lnTo>
                    <a:pt x="12413" y="34205"/>
                  </a:lnTo>
                  <a:lnTo>
                    <a:pt x="12790" y="34305"/>
                  </a:lnTo>
                  <a:lnTo>
                    <a:pt x="13186" y="34404"/>
                  </a:lnTo>
                  <a:lnTo>
                    <a:pt x="13563" y="34503"/>
                  </a:lnTo>
                  <a:lnTo>
                    <a:pt x="13960" y="34562"/>
                  </a:lnTo>
                  <a:lnTo>
                    <a:pt x="14356" y="34622"/>
                  </a:lnTo>
                  <a:lnTo>
                    <a:pt x="14753" y="34661"/>
                  </a:lnTo>
                  <a:lnTo>
                    <a:pt x="15149" y="34681"/>
                  </a:lnTo>
                  <a:lnTo>
                    <a:pt x="15942" y="34681"/>
                  </a:lnTo>
                  <a:lnTo>
                    <a:pt x="16359" y="34661"/>
                  </a:lnTo>
                  <a:lnTo>
                    <a:pt x="16755" y="34622"/>
                  </a:lnTo>
                  <a:lnTo>
                    <a:pt x="17132" y="34562"/>
                  </a:lnTo>
                  <a:lnTo>
                    <a:pt x="17529" y="34503"/>
                  </a:lnTo>
                  <a:lnTo>
                    <a:pt x="17925" y="34404"/>
                  </a:lnTo>
                  <a:lnTo>
                    <a:pt x="18302" y="34305"/>
                  </a:lnTo>
                  <a:lnTo>
                    <a:pt x="18679" y="34205"/>
                  </a:lnTo>
                  <a:lnTo>
                    <a:pt x="19056" y="34067"/>
                  </a:lnTo>
                  <a:lnTo>
                    <a:pt x="19432" y="33928"/>
                  </a:lnTo>
                  <a:lnTo>
                    <a:pt x="19809" y="33769"/>
                  </a:lnTo>
                  <a:lnTo>
                    <a:pt x="20166" y="33591"/>
                  </a:lnTo>
                  <a:lnTo>
                    <a:pt x="20543" y="33412"/>
                  </a:lnTo>
                  <a:lnTo>
                    <a:pt x="20900" y="33214"/>
                  </a:lnTo>
                  <a:lnTo>
                    <a:pt x="21257" y="32996"/>
                  </a:lnTo>
                  <a:lnTo>
                    <a:pt x="21594" y="32778"/>
                  </a:lnTo>
                  <a:lnTo>
                    <a:pt x="21951" y="32540"/>
                  </a:lnTo>
                  <a:lnTo>
                    <a:pt x="22288" y="32302"/>
                  </a:lnTo>
                  <a:lnTo>
                    <a:pt x="22625" y="32024"/>
                  </a:lnTo>
                  <a:lnTo>
                    <a:pt x="22962" y="31747"/>
                  </a:lnTo>
                  <a:lnTo>
                    <a:pt x="23299" y="31469"/>
                  </a:lnTo>
                  <a:lnTo>
                    <a:pt x="23616" y="31172"/>
                  </a:lnTo>
                  <a:lnTo>
                    <a:pt x="24251" y="30537"/>
                  </a:lnTo>
                  <a:lnTo>
                    <a:pt x="24846" y="29863"/>
                  </a:lnTo>
                  <a:lnTo>
                    <a:pt x="25440" y="29129"/>
                  </a:lnTo>
                  <a:lnTo>
                    <a:pt x="25996" y="28376"/>
                  </a:lnTo>
                  <a:lnTo>
                    <a:pt x="26551" y="27563"/>
                  </a:lnTo>
                  <a:lnTo>
                    <a:pt x="27066" y="26730"/>
                  </a:lnTo>
                  <a:lnTo>
                    <a:pt x="27542" y="25838"/>
                  </a:lnTo>
                  <a:lnTo>
                    <a:pt x="28018" y="24926"/>
                  </a:lnTo>
                  <a:lnTo>
                    <a:pt x="28435" y="23974"/>
                  </a:lnTo>
                  <a:lnTo>
                    <a:pt x="28851" y="22982"/>
                  </a:lnTo>
                  <a:lnTo>
                    <a:pt x="29228" y="21971"/>
                  </a:lnTo>
                  <a:lnTo>
                    <a:pt x="29565" y="20920"/>
                  </a:lnTo>
                  <a:lnTo>
                    <a:pt x="29882" y="19830"/>
                  </a:lnTo>
                  <a:lnTo>
                    <a:pt x="30160" y="18739"/>
                  </a:lnTo>
                  <a:lnTo>
                    <a:pt x="30398" y="17609"/>
                  </a:lnTo>
                  <a:lnTo>
                    <a:pt x="30616" y="16459"/>
                  </a:lnTo>
                  <a:lnTo>
                    <a:pt x="30774" y="15269"/>
                  </a:lnTo>
                  <a:lnTo>
                    <a:pt x="30913" y="14079"/>
                  </a:lnTo>
                  <a:lnTo>
                    <a:pt x="31012" y="12850"/>
                  </a:lnTo>
                  <a:lnTo>
                    <a:pt x="31072" y="11621"/>
                  </a:lnTo>
                  <a:lnTo>
                    <a:pt x="31092" y="10371"/>
                  </a:lnTo>
                  <a:lnTo>
                    <a:pt x="31072" y="9162"/>
                  </a:lnTo>
                  <a:lnTo>
                    <a:pt x="31012" y="8051"/>
                  </a:lnTo>
                  <a:lnTo>
                    <a:pt x="30913" y="7020"/>
                  </a:lnTo>
                  <a:lnTo>
                    <a:pt x="30854" y="6544"/>
                  </a:lnTo>
                  <a:lnTo>
                    <a:pt x="30774" y="6088"/>
                  </a:lnTo>
                  <a:lnTo>
                    <a:pt x="30695" y="5652"/>
                  </a:lnTo>
                  <a:lnTo>
                    <a:pt x="30616" y="5236"/>
                  </a:lnTo>
                  <a:lnTo>
                    <a:pt x="30517" y="4839"/>
                  </a:lnTo>
                  <a:lnTo>
                    <a:pt x="30398" y="4462"/>
                  </a:lnTo>
                  <a:lnTo>
                    <a:pt x="30279" y="4105"/>
                  </a:lnTo>
                  <a:lnTo>
                    <a:pt x="30160" y="3768"/>
                  </a:lnTo>
                  <a:lnTo>
                    <a:pt x="30021" y="3451"/>
                  </a:lnTo>
                  <a:lnTo>
                    <a:pt x="29882" y="3154"/>
                  </a:lnTo>
                  <a:lnTo>
                    <a:pt x="29723" y="2856"/>
                  </a:lnTo>
                  <a:lnTo>
                    <a:pt x="29565" y="2598"/>
                  </a:lnTo>
                  <a:lnTo>
                    <a:pt x="29406" y="2341"/>
                  </a:lnTo>
                  <a:lnTo>
                    <a:pt x="29228" y="2103"/>
                  </a:lnTo>
                  <a:lnTo>
                    <a:pt x="29049" y="1885"/>
                  </a:lnTo>
                  <a:lnTo>
                    <a:pt x="28851" y="1686"/>
                  </a:lnTo>
                  <a:lnTo>
                    <a:pt x="28653" y="1488"/>
                  </a:lnTo>
                  <a:lnTo>
                    <a:pt x="28435" y="1310"/>
                  </a:lnTo>
                  <a:lnTo>
                    <a:pt x="28236" y="1151"/>
                  </a:lnTo>
                  <a:lnTo>
                    <a:pt x="28018" y="1012"/>
                  </a:lnTo>
                  <a:lnTo>
                    <a:pt x="27780" y="873"/>
                  </a:lnTo>
                  <a:lnTo>
                    <a:pt x="27542" y="735"/>
                  </a:lnTo>
                  <a:lnTo>
                    <a:pt x="27304" y="635"/>
                  </a:lnTo>
                  <a:lnTo>
                    <a:pt x="27066" y="516"/>
                  </a:lnTo>
                  <a:lnTo>
                    <a:pt x="26809" y="437"/>
                  </a:lnTo>
                  <a:lnTo>
                    <a:pt x="26551" y="358"/>
                  </a:lnTo>
                  <a:lnTo>
                    <a:pt x="25996" y="219"/>
                  </a:lnTo>
                  <a:lnTo>
                    <a:pt x="25440" y="120"/>
                  </a:lnTo>
                  <a:lnTo>
                    <a:pt x="24846" y="60"/>
                  </a:lnTo>
                  <a:lnTo>
                    <a:pt x="24251" y="21"/>
                  </a:lnTo>
                  <a:lnTo>
                    <a:pt x="23616" y="1"/>
                  </a:lnTo>
                  <a:lnTo>
                    <a:pt x="22962" y="21"/>
                  </a:lnTo>
                  <a:lnTo>
                    <a:pt x="22288" y="41"/>
                  </a:lnTo>
                  <a:lnTo>
                    <a:pt x="21594" y="80"/>
                  </a:lnTo>
                  <a:lnTo>
                    <a:pt x="20166" y="179"/>
                  </a:lnTo>
                  <a:lnTo>
                    <a:pt x="18679" y="278"/>
                  </a:lnTo>
                  <a:lnTo>
                    <a:pt x="17132" y="378"/>
                  </a:lnTo>
                  <a:lnTo>
                    <a:pt x="16359" y="397"/>
                  </a:lnTo>
                  <a:lnTo>
                    <a:pt x="14753" y="397"/>
                  </a:lnTo>
                  <a:lnTo>
                    <a:pt x="13960" y="378"/>
                  </a:lnTo>
                  <a:lnTo>
                    <a:pt x="12413" y="278"/>
                  </a:lnTo>
                  <a:lnTo>
                    <a:pt x="10926" y="179"/>
                  </a:lnTo>
                  <a:lnTo>
                    <a:pt x="9498" y="80"/>
                  </a:lnTo>
                  <a:lnTo>
                    <a:pt x="8804" y="41"/>
                  </a:lnTo>
                  <a:lnTo>
                    <a:pt x="8130" y="21"/>
                  </a:lnTo>
                  <a:lnTo>
                    <a:pt x="74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54"/>
            <p:cNvSpPr/>
            <p:nvPr/>
          </p:nvSpPr>
          <p:spPr>
            <a:xfrm>
              <a:off x="1214950" y="678775"/>
              <a:ext cx="388650" cy="867050"/>
            </a:xfrm>
            <a:custGeom>
              <a:avLst/>
              <a:gdLst/>
              <a:ahLst/>
              <a:cxnLst/>
              <a:rect l="l" t="t" r="r" b="b"/>
              <a:pathLst>
                <a:path w="15546" h="34682" extrusionOk="0">
                  <a:moveTo>
                    <a:pt x="7495" y="1"/>
                  </a:moveTo>
                  <a:lnTo>
                    <a:pt x="6861" y="21"/>
                  </a:lnTo>
                  <a:lnTo>
                    <a:pt x="6246" y="60"/>
                  </a:lnTo>
                  <a:lnTo>
                    <a:pt x="5651" y="120"/>
                  </a:lnTo>
                  <a:lnTo>
                    <a:pt x="5096" y="219"/>
                  </a:lnTo>
                  <a:lnTo>
                    <a:pt x="4561" y="358"/>
                  </a:lnTo>
                  <a:lnTo>
                    <a:pt x="4303" y="437"/>
                  </a:lnTo>
                  <a:lnTo>
                    <a:pt x="4045" y="516"/>
                  </a:lnTo>
                  <a:lnTo>
                    <a:pt x="3788" y="635"/>
                  </a:lnTo>
                  <a:lnTo>
                    <a:pt x="3550" y="735"/>
                  </a:lnTo>
                  <a:lnTo>
                    <a:pt x="3312" y="873"/>
                  </a:lnTo>
                  <a:lnTo>
                    <a:pt x="3094" y="1012"/>
                  </a:lnTo>
                  <a:lnTo>
                    <a:pt x="2875" y="1151"/>
                  </a:lnTo>
                  <a:lnTo>
                    <a:pt x="2657" y="1310"/>
                  </a:lnTo>
                  <a:lnTo>
                    <a:pt x="2459" y="1488"/>
                  </a:lnTo>
                  <a:lnTo>
                    <a:pt x="2261" y="1686"/>
                  </a:lnTo>
                  <a:lnTo>
                    <a:pt x="2062" y="1885"/>
                  </a:lnTo>
                  <a:lnTo>
                    <a:pt x="1884" y="2103"/>
                  </a:lnTo>
                  <a:lnTo>
                    <a:pt x="1706" y="2341"/>
                  </a:lnTo>
                  <a:lnTo>
                    <a:pt x="1527" y="2598"/>
                  </a:lnTo>
                  <a:lnTo>
                    <a:pt x="1368" y="2856"/>
                  </a:lnTo>
                  <a:lnTo>
                    <a:pt x="1230" y="3154"/>
                  </a:lnTo>
                  <a:lnTo>
                    <a:pt x="1071" y="3451"/>
                  </a:lnTo>
                  <a:lnTo>
                    <a:pt x="952" y="3768"/>
                  </a:lnTo>
                  <a:lnTo>
                    <a:pt x="813" y="4105"/>
                  </a:lnTo>
                  <a:lnTo>
                    <a:pt x="694" y="4462"/>
                  </a:lnTo>
                  <a:lnTo>
                    <a:pt x="595" y="4839"/>
                  </a:lnTo>
                  <a:lnTo>
                    <a:pt x="496" y="5236"/>
                  </a:lnTo>
                  <a:lnTo>
                    <a:pt x="397" y="5652"/>
                  </a:lnTo>
                  <a:lnTo>
                    <a:pt x="318" y="6088"/>
                  </a:lnTo>
                  <a:lnTo>
                    <a:pt x="238" y="6544"/>
                  </a:lnTo>
                  <a:lnTo>
                    <a:pt x="179" y="7020"/>
                  </a:lnTo>
                  <a:lnTo>
                    <a:pt x="80" y="8051"/>
                  </a:lnTo>
                  <a:lnTo>
                    <a:pt x="20" y="9162"/>
                  </a:lnTo>
                  <a:lnTo>
                    <a:pt x="0" y="10371"/>
                  </a:lnTo>
                  <a:lnTo>
                    <a:pt x="20" y="11621"/>
                  </a:lnTo>
                  <a:lnTo>
                    <a:pt x="80" y="12850"/>
                  </a:lnTo>
                  <a:lnTo>
                    <a:pt x="179" y="14079"/>
                  </a:lnTo>
                  <a:lnTo>
                    <a:pt x="318" y="15269"/>
                  </a:lnTo>
                  <a:lnTo>
                    <a:pt x="496" y="16459"/>
                  </a:lnTo>
                  <a:lnTo>
                    <a:pt x="694" y="17609"/>
                  </a:lnTo>
                  <a:lnTo>
                    <a:pt x="952" y="18739"/>
                  </a:lnTo>
                  <a:lnTo>
                    <a:pt x="1230" y="19830"/>
                  </a:lnTo>
                  <a:lnTo>
                    <a:pt x="1527" y="20920"/>
                  </a:lnTo>
                  <a:lnTo>
                    <a:pt x="1884" y="21971"/>
                  </a:lnTo>
                  <a:lnTo>
                    <a:pt x="2261" y="22982"/>
                  </a:lnTo>
                  <a:lnTo>
                    <a:pt x="2657" y="23974"/>
                  </a:lnTo>
                  <a:lnTo>
                    <a:pt x="3094" y="24926"/>
                  </a:lnTo>
                  <a:lnTo>
                    <a:pt x="3550" y="25838"/>
                  </a:lnTo>
                  <a:lnTo>
                    <a:pt x="4045" y="26730"/>
                  </a:lnTo>
                  <a:lnTo>
                    <a:pt x="4561" y="27563"/>
                  </a:lnTo>
                  <a:lnTo>
                    <a:pt x="5096" y="28376"/>
                  </a:lnTo>
                  <a:lnTo>
                    <a:pt x="5651" y="29129"/>
                  </a:lnTo>
                  <a:lnTo>
                    <a:pt x="6246" y="29863"/>
                  </a:lnTo>
                  <a:lnTo>
                    <a:pt x="6861" y="30537"/>
                  </a:lnTo>
                  <a:lnTo>
                    <a:pt x="7495" y="31172"/>
                  </a:lnTo>
                  <a:lnTo>
                    <a:pt x="7813" y="31469"/>
                  </a:lnTo>
                  <a:lnTo>
                    <a:pt x="8130" y="31747"/>
                  </a:lnTo>
                  <a:lnTo>
                    <a:pt x="8467" y="32024"/>
                  </a:lnTo>
                  <a:lnTo>
                    <a:pt x="8804" y="32302"/>
                  </a:lnTo>
                  <a:lnTo>
                    <a:pt x="9161" y="32540"/>
                  </a:lnTo>
                  <a:lnTo>
                    <a:pt x="9498" y="32778"/>
                  </a:lnTo>
                  <a:lnTo>
                    <a:pt x="9855" y="32996"/>
                  </a:lnTo>
                  <a:lnTo>
                    <a:pt x="10212" y="33214"/>
                  </a:lnTo>
                  <a:lnTo>
                    <a:pt x="10569" y="33412"/>
                  </a:lnTo>
                  <a:lnTo>
                    <a:pt x="10926" y="33591"/>
                  </a:lnTo>
                  <a:lnTo>
                    <a:pt x="11303" y="33769"/>
                  </a:lnTo>
                  <a:lnTo>
                    <a:pt x="11659" y="33928"/>
                  </a:lnTo>
                  <a:lnTo>
                    <a:pt x="12036" y="34067"/>
                  </a:lnTo>
                  <a:lnTo>
                    <a:pt x="12413" y="34205"/>
                  </a:lnTo>
                  <a:lnTo>
                    <a:pt x="12790" y="34305"/>
                  </a:lnTo>
                  <a:lnTo>
                    <a:pt x="13186" y="34404"/>
                  </a:lnTo>
                  <a:lnTo>
                    <a:pt x="13563" y="34503"/>
                  </a:lnTo>
                  <a:lnTo>
                    <a:pt x="13960" y="34562"/>
                  </a:lnTo>
                  <a:lnTo>
                    <a:pt x="14356" y="34622"/>
                  </a:lnTo>
                  <a:lnTo>
                    <a:pt x="14753" y="34661"/>
                  </a:lnTo>
                  <a:lnTo>
                    <a:pt x="15149" y="34681"/>
                  </a:lnTo>
                  <a:lnTo>
                    <a:pt x="15546" y="34681"/>
                  </a:lnTo>
                  <a:lnTo>
                    <a:pt x="15546" y="397"/>
                  </a:lnTo>
                  <a:lnTo>
                    <a:pt x="14753" y="397"/>
                  </a:lnTo>
                  <a:lnTo>
                    <a:pt x="13960" y="378"/>
                  </a:lnTo>
                  <a:lnTo>
                    <a:pt x="12413" y="278"/>
                  </a:lnTo>
                  <a:lnTo>
                    <a:pt x="10926" y="179"/>
                  </a:lnTo>
                  <a:lnTo>
                    <a:pt x="9498" y="80"/>
                  </a:lnTo>
                  <a:lnTo>
                    <a:pt x="8804" y="41"/>
                  </a:lnTo>
                  <a:lnTo>
                    <a:pt x="8130" y="21"/>
                  </a:lnTo>
                  <a:lnTo>
                    <a:pt x="7495" y="1"/>
                  </a:lnTo>
                  <a:close/>
                </a:path>
              </a:pathLst>
            </a:custGeom>
            <a:solidFill>
              <a:srgbClr val="3D3D3D">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54"/>
            <p:cNvSpPr/>
            <p:nvPr/>
          </p:nvSpPr>
          <p:spPr>
            <a:xfrm>
              <a:off x="1214950" y="678775"/>
              <a:ext cx="388650" cy="867050"/>
            </a:xfrm>
            <a:custGeom>
              <a:avLst/>
              <a:gdLst/>
              <a:ahLst/>
              <a:cxnLst/>
              <a:rect l="l" t="t" r="r" b="b"/>
              <a:pathLst>
                <a:path w="15546" h="34682" fill="none" extrusionOk="0">
                  <a:moveTo>
                    <a:pt x="15546" y="34681"/>
                  </a:moveTo>
                  <a:lnTo>
                    <a:pt x="15546" y="34681"/>
                  </a:lnTo>
                  <a:lnTo>
                    <a:pt x="15149" y="34681"/>
                  </a:lnTo>
                  <a:lnTo>
                    <a:pt x="14753" y="34661"/>
                  </a:lnTo>
                  <a:lnTo>
                    <a:pt x="14356" y="34622"/>
                  </a:lnTo>
                  <a:lnTo>
                    <a:pt x="13960" y="34562"/>
                  </a:lnTo>
                  <a:lnTo>
                    <a:pt x="13563" y="34503"/>
                  </a:lnTo>
                  <a:lnTo>
                    <a:pt x="13186" y="34404"/>
                  </a:lnTo>
                  <a:lnTo>
                    <a:pt x="12790" y="34305"/>
                  </a:lnTo>
                  <a:lnTo>
                    <a:pt x="12413" y="34205"/>
                  </a:lnTo>
                  <a:lnTo>
                    <a:pt x="12036" y="34067"/>
                  </a:lnTo>
                  <a:lnTo>
                    <a:pt x="11659" y="33928"/>
                  </a:lnTo>
                  <a:lnTo>
                    <a:pt x="11303" y="33769"/>
                  </a:lnTo>
                  <a:lnTo>
                    <a:pt x="10926" y="33591"/>
                  </a:lnTo>
                  <a:lnTo>
                    <a:pt x="10569" y="33412"/>
                  </a:lnTo>
                  <a:lnTo>
                    <a:pt x="10212" y="33214"/>
                  </a:lnTo>
                  <a:lnTo>
                    <a:pt x="9855" y="32996"/>
                  </a:lnTo>
                  <a:lnTo>
                    <a:pt x="9498" y="32778"/>
                  </a:lnTo>
                  <a:lnTo>
                    <a:pt x="9161" y="32540"/>
                  </a:lnTo>
                  <a:lnTo>
                    <a:pt x="8804" y="32302"/>
                  </a:lnTo>
                  <a:lnTo>
                    <a:pt x="8467" y="32024"/>
                  </a:lnTo>
                  <a:lnTo>
                    <a:pt x="8130" y="31747"/>
                  </a:lnTo>
                  <a:lnTo>
                    <a:pt x="7813" y="31469"/>
                  </a:lnTo>
                  <a:lnTo>
                    <a:pt x="7495" y="31172"/>
                  </a:lnTo>
                  <a:lnTo>
                    <a:pt x="6861" y="30537"/>
                  </a:lnTo>
                  <a:lnTo>
                    <a:pt x="6246" y="29863"/>
                  </a:lnTo>
                  <a:lnTo>
                    <a:pt x="5651" y="29129"/>
                  </a:lnTo>
                  <a:lnTo>
                    <a:pt x="5096" y="28376"/>
                  </a:lnTo>
                  <a:lnTo>
                    <a:pt x="4561" y="27563"/>
                  </a:lnTo>
                  <a:lnTo>
                    <a:pt x="4045" y="26730"/>
                  </a:lnTo>
                  <a:lnTo>
                    <a:pt x="3550" y="25838"/>
                  </a:lnTo>
                  <a:lnTo>
                    <a:pt x="3094" y="24926"/>
                  </a:lnTo>
                  <a:lnTo>
                    <a:pt x="2657" y="23974"/>
                  </a:lnTo>
                  <a:lnTo>
                    <a:pt x="2261" y="22982"/>
                  </a:lnTo>
                  <a:lnTo>
                    <a:pt x="1884" y="21971"/>
                  </a:lnTo>
                  <a:lnTo>
                    <a:pt x="1527" y="20920"/>
                  </a:lnTo>
                  <a:lnTo>
                    <a:pt x="1230" y="19830"/>
                  </a:lnTo>
                  <a:lnTo>
                    <a:pt x="952" y="18739"/>
                  </a:lnTo>
                  <a:lnTo>
                    <a:pt x="694" y="17609"/>
                  </a:lnTo>
                  <a:lnTo>
                    <a:pt x="496" y="16459"/>
                  </a:lnTo>
                  <a:lnTo>
                    <a:pt x="318" y="15269"/>
                  </a:lnTo>
                  <a:lnTo>
                    <a:pt x="179" y="14079"/>
                  </a:lnTo>
                  <a:lnTo>
                    <a:pt x="80" y="12850"/>
                  </a:lnTo>
                  <a:lnTo>
                    <a:pt x="20" y="11621"/>
                  </a:lnTo>
                  <a:lnTo>
                    <a:pt x="0" y="10371"/>
                  </a:lnTo>
                  <a:lnTo>
                    <a:pt x="0" y="10371"/>
                  </a:lnTo>
                  <a:lnTo>
                    <a:pt x="20" y="9162"/>
                  </a:lnTo>
                  <a:lnTo>
                    <a:pt x="80" y="8051"/>
                  </a:lnTo>
                  <a:lnTo>
                    <a:pt x="179" y="7020"/>
                  </a:lnTo>
                  <a:lnTo>
                    <a:pt x="238" y="6544"/>
                  </a:lnTo>
                  <a:lnTo>
                    <a:pt x="318" y="6088"/>
                  </a:lnTo>
                  <a:lnTo>
                    <a:pt x="397" y="5652"/>
                  </a:lnTo>
                  <a:lnTo>
                    <a:pt x="496" y="5236"/>
                  </a:lnTo>
                  <a:lnTo>
                    <a:pt x="595" y="4839"/>
                  </a:lnTo>
                  <a:lnTo>
                    <a:pt x="694" y="4462"/>
                  </a:lnTo>
                  <a:lnTo>
                    <a:pt x="813" y="4105"/>
                  </a:lnTo>
                  <a:lnTo>
                    <a:pt x="952" y="3768"/>
                  </a:lnTo>
                  <a:lnTo>
                    <a:pt x="1071" y="3451"/>
                  </a:lnTo>
                  <a:lnTo>
                    <a:pt x="1230" y="3154"/>
                  </a:lnTo>
                  <a:lnTo>
                    <a:pt x="1368" y="2856"/>
                  </a:lnTo>
                  <a:lnTo>
                    <a:pt x="1527" y="2598"/>
                  </a:lnTo>
                  <a:lnTo>
                    <a:pt x="1706" y="2341"/>
                  </a:lnTo>
                  <a:lnTo>
                    <a:pt x="1884" y="2103"/>
                  </a:lnTo>
                  <a:lnTo>
                    <a:pt x="2062" y="1885"/>
                  </a:lnTo>
                  <a:lnTo>
                    <a:pt x="2261" y="1686"/>
                  </a:lnTo>
                  <a:lnTo>
                    <a:pt x="2459" y="1488"/>
                  </a:lnTo>
                  <a:lnTo>
                    <a:pt x="2657" y="1310"/>
                  </a:lnTo>
                  <a:lnTo>
                    <a:pt x="2875" y="1151"/>
                  </a:lnTo>
                  <a:lnTo>
                    <a:pt x="3094" y="1012"/>
                  </a:lnTo>
                  <a:lnTo>
                    <a:pt x="3312" y="873"/>
                  </a:lnTo>
                  <a:lnTo>
                    <a:pt x="3550" y="735"/>
                  </a:lnTo>
                  <a:lnTo>
                    <a:pt x="3788" y="635"/>
                  </a:lnTo>
                  <a:lnTo>
                    <a:pt x="4045" y="516"/>
                  </a:lnTo>
                  <a:lnTo>
                    <a:pt x="4303" y="437"/>
                  </a:lnTo>
                  <a:lnTo>
                    <a:pt x="4561" y="358"/>
                  </a:lnTo>
                  <a:lnTo>
                    <a:pt x="5096" y="219"/>
                  </a:lnTo>
                  <a:lnTo>
                    <a:pt x="5651" y="120"/>
                  </a:lnTo>
                  <a:lnTo>
                    <a:pt x="6246" y="60"/>
                  </a:lnTo>
                  <a:lnTo>
                    <a:pt x="6861" y="21"/>
                  </a:lnTo>
                  <a:lnTo>
                    <a:pt x="7495" y="1"/>
                  </a:lnTo>
                  <a:lnTo>
                    <a:pt x="8130" y="21"/>
                  </a:lnTo>
                  <a:lnTo>
                    <a:pt x="8804" y="41"/>
                  </a:lnTo>
                  <a:lnTo>
                    <a:pt x="9498" y="80"/>
                  </a:lnTo>
                  <a:lnTo>
                    <a:pt x="10926" y="179"/>
                  </a:lnTo>
                  <a:lnTo>
                    <a:pt x="12413" y="278"/>
                  </a:lnTo>
                  <a:lnTo>
                    <a:pt x="13960" y="378"/>
                  </a:lnTo>
                  <a:lnTo>
                    <a:pt x="14753" y="397"/>
                  </a:lnTo>
                  <a:lnTo>
                    <a:pt x="15546" y="39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54"/>
            <p:cNvSpPr/>
            <p:nvPr/>
          </p:nvSpPr>
          <p:spPr>
            <a:xfrm>
              <a:off x="1321525" y="964825"/>
              <a:ext cx="215650" cy="79825"/>
            </a:xfrm>
            <a:custGeom>
              <a:avLst/>
              <a:gdLst/>
              <a:ahLst/>
              <a:cxnLst/>
              <a:rect l="l" t="t" r="r" b="b"/>
              <a:pathLst>
                <a:path w="8626" h="3193" extrusionOk="0">
                  <a:moveTo>
                    <a:pt x="4303" y="0"/>
                  </a:moveTo>
                  <a:lnTo>
                    <a:pt x="3867" y="20"/>
                  </a:lnTo>
                  <a:lnTo>
                    <a:pt x="3431" y="60"/>
                  </a:lnTo>
                  <a:lnTo>
                    <a:pt x="3034" y="139"/>
                  </a:lnTo>
                  <a:lnTo>
                    <a:pt x="2638" y="238"/>
                  </a:lnTo>
                  <a:lnTo>
                    <a:pt x="2261" y="377"/>
                  </a:lnTo>
                  <a:lnTo>
                    <a:pt x="1904" y="516"/>
                  </a:lnTo>
                  <a:lnTo>
                    <a:pt x="1567" y="674"/>
                  </a:lnTo>
                  <a:lnTo>
                    <a:pt x="1250" y="853"/>
                  </a:lnTo>
                  <a:lnTo>
                    <a:pt x="972" y="1051"/>
                  </a:lnTo>
                  <a:lnTo>
                    <a:pt x="734" y="1249"/>
                  </a:lnTo>
                  <a:lnTo>
                    <a:pt x="516" y="1448"/>
                  </a:lnTo>
                  <a:lnTo>
                    <a:pt x="337" y="1646"/>
                  </a:lnTo>
                  <a:lnTo>
                    <a:pt x="179" y="1844"/>
                  </a:lnTo>
                  <a:lnTo>
                    <a:pt x="80" y="2023"/>
                  </a:lnTo>
                  <a:lnTo>
                    <a:pt x="20" y="2221"/>
                  </a:lnTo>
                  <a:lnTo>
                    <a:pt x="0" y="2379"/>
                  </a:lnTo>
                  <a:lnTo>
                    <a:pt x="20" y="2538"/>
                  </a:lnTo>
                  <a:lnTo>
                    <a:pt x="80" y="2677"/>
                  </a:lnTo>
                  <a:lnTo>
                    <a:pt x="179" y="2796"/>
                  </a:lnTo>
                  <a:lnTo>
                    <a:pt x="337" y="2875"/>
                  </a:lnTo>
                  <a:lnTo>
                    <a:pt x="516" y="2955"/>
                  </a:lnTo>
                  <a:lnTo>
                    <a:pt x="734" y="3034"/>
                  </a:lnTo>
                  <a:lnTo>
                    <a:pt x="972" y="3074"/>
                  </a:lnTo>
                  <a:lnTo>
                    <a:pt x="1250" y="3113"/>
                  </a:lnTo>
                  <a:lnTo>
                    <a:pt x="1904" y="3173"/>
                  </a:lnTo>
                  <a:lnTo>
                    <a:pt x="2638" y="3173"/>
                  </a:lnTo>
                  <a:lnTo>
                    <a:pt x="4303" y="3192"/>
                  </a:lnTo>
                  <a:lnTo>
                    <a:pt x="5989" y="3173"/>
                  </a:lnTo>
                  <a:lnTo>
                    <a:pt x="6722" y="3173"/>
                  </a:lnTo>
                  <a:lnTo>
                    <a:pt x="7357" y="3113"/>
                  </a:lnTo>
                  <a:lnTo>
                    <a:pt x="7634" y="3074"/>
                  </a:lnTo>
                  <a:lnTo>
                    <a:pt x="7892" y="3034"/>
                  </a:lnTo>
                  <a:lnTo>
                    <a:pt x="8110" y="2955"/>
                  </a:lnTo>
                  <a:lnTo>
                    <a:pt x="8289" y="2875"/>
                  </a:lnTo>
                  <a:lnTo>
                    <a:pt x="8428" y="2796"/>
                  </a:lnTo>
                  <a:lnTo>
                    <a:pt x="8547" y="2677"/>
                  </a:lnTo>
                  <a:lnTo>
                    <a:pt x="8606" y="2538"/>
                  </a:lnTo>
                  <a:lnTo>
                    <a:pt x="8626" y="2379"/>
                  </a:lnTo>
                  <a:lnTo>
                    <a:pt x="8606" y="2221"/>
                  </a:lnTo>
                  <a:lnTo>
                    <a:pt x="8547" y="2023"/>
                  </a:lnTo>
                  <a:lnTo>
                    <a:pt x="8428" y="1844"/>
                  </a:lnTo>
                  <a:lnTo>
                    <a:pt x="8289" y="1646"/>
                  </a:lnTo>
                  <a:lnTo>
                    <a:pt x="8110" y="1448"/>
                  </a:lnTo>
                  <a:lnTo>
                    <a:pt x="7892" y="1249"/>
                  </a:lnTo>
                  <a:lnTo>
                    <a:pt x="7634" y="1051"/>
                  </a:lnTo>
                  <a:lnTo>
                    <a:pt x="7357" y="853"/>
                  </a:lnTo>
                  <a:lnTo>
                    <a:pt x="7059" y="674"/>
                  </a:lnTo>
                  <a:lnTo>
                    <a:pt x="6722" y="516"/>
                  </a:lnTo>
                  <a:lnTo>
                    <a:pt x="6365" y="377"/>
                  </a:lnTo>
                  <a:lnTo>
                    <a:pt x="5989" y="238"/>
                  </a:lnTo>
                  <a:lnTo>
                    <a:pt x="5592" y="139"/>
                  </a:lnTo>
                  <a:lnTo>
                    <a:pt x="5176" y="60"/>
                  </a:lnTo>
                  <a:lnTo>
                    <a:pt x="4759" y="20"/>
                  </a:lnTo>
                  <a:lnTo>
                    <a:pt x="43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54"/>
            <p:cNvSpPr/>
            <p:nvPr/>
          </p:nvSpPr>
          <p:spPr>
            <a:xfrm>
              <a:off x="1670000" y="964825"/>
              <a:ext cx="216175" cy="79825"/>
            </a:xfrm>
            <a:custGeom>
              <a:avLst/>
              <a:gdLst/>
              <a:ahLst/>
              <a:cxnLst/>
              <a:rect l="l" t="t" r="r" b="b"/>
              <a:pathLst>
                <a:path w="8647" h="3193" extrusionOk="0">
                  <a:moveTo>
                    <a:pt x="4324" y="0"/>
                  </a:moveTo>
                  <a:lnTo>
                    <a:pt x="3887" y="20"/>
                  </a:lnTo>
                  <a:lnTo>
                    <a:pt x="3451" y="60"/>
                  </a:lnTo>
                  <a:lnTo>
                    <a:pt x="3035" y="139"/>
                  </a:lnTo>
                  <a:lnTo>
                    <a:pt x="2638" y="238"/>
                  </a:lnTo>
                  <a:lnTo>
                    <a:pt x="2261" y="377"/>
                  </a:lnTo>
                  <a:lnTo>
                    <a:pt x="1904" y="516"/>
                  </a:lnTo>
                  <a:lnTo>
                    <a:pt x="1587" y="674"/>
                  </a:lnTo>
                  <a:lnTo>
                    <a:pt x="1270" y="853"/>
                  </a:lnTo>
                  <a:lnTo>
                    <a:pt x="992" y="1051"/>
                  </a:lnTo>
                  <a:lnTo>
                    <a:pt x="735" y="1249"/>
                  </a:lnTo>
                  <a:lnTo>
                    <a:pt x="536" y="1448"/>
                  </a:lnTo>
                  <a:lnTo>
                    <a:pt x="338" y="1646"/>
                  </a:lnTo>
                  <a:lnTo>
                    <a:pt x="199" y="1844"/>
                  </a:lnTo>
                  <a:lnTo>
                    <a:pt x="100" y="2023"/>
                  </a:lnTo>
                  <a:lnTo>
                    <a:pt x="21" y="2221"/>
                  </a:lnTo>
                  <a:lnTo>
                    <a:pt x="1" y="2379"/>
                  </a:lnTo>
                  <a:lnTo>
                    <a:pt x="21" y="2538"/>
                  </a:lnTo>
                  <a:lnTo>
                    <a:pt x="100" y="2677"/>
                  </a:lnTo>
                  <a:lnTo>
                    <a:pt x="199" y="2796"/>
                  </a:lnTo>
                  <a:lnTo>
                    <a:pt x="338" y="2875"/>
                  </a:lnTo>
                  <a:lnTo>
                    <a:pt x="536" y="2955"/>
                  </a:lnTo>
                  <a:lnTo>
                    <a:pt x="735" y="3034"/>
                  </a:lnTo>
                  <a:lnTo>
                    <a:pt x="992" y="3074"/>
                  </a:lnTo>
                  <a:lnTo>
                    <a:pt x="1270" y="3113"/>
                  </a:lnTo>
                  <a:lnTo>
                    <a:pt x="1904" y="3173"/>
                  </a:lnTo>
                  <a:lnTo>
                    <a:pt x="2638" y="3173"/>
                  </a:lnTo>
                  <a:lnTo>
                    <a:pt x="4324" y="3192"/>
                  </a:lnTo>
                  <a:lnTo>
                    <a:pt x="6009" y="3173"/>
                  </a:lnTo>
                  <a:lnTo>
                    <a:pt x="6743" y="3173"/>
                  </a:lnTo>
                  <a:lnTo>
                    <a:pt x="7377" y="3113"/>
                  </a:lnTo>
                  <a:lnTo>
                    <a:pt x="7655" y="3074"/>
                  </a:lnTo>
                  <a:lnTo>
                    <a:pt x="7913" y="3034"/>
                  </a:lnTo>
                  <a:lnTo>
                    <a:pt x="8131" y="2955"/>
                  </a:lnTo>
                  <a:lnTo>
                    <a:pt x="8309" y="2875"/>
                  </a:lnTo>
                  <a:lnTo>
                    <a:pt x="8448" y="2796"/>
                  </a:lnTo>
                  <a:lnTo>
                    <a:pt x="8547" y="2677"/>
                  </a:lnTo>
                  <a:lnTo>
                    <a:pt x="8626" y="2538"/>
                  </a:lnTo>
                  <a:lnTo>
                    <a:pt x="8646" y="2379"/>
                  </a:lnTo>
                  <a:lnTo>
                    <a:pt x="8626" y="2221"/>
                  </a:lnTo>
                  <a:lnTo>
                    <a:pt x="8547" y="2023"/>
                  </a:lnTo>
                  <a:lnTo>
                    <a:pt x="8448" y="1844"/>
                  </a:lnTo>
                  <a:lnTo>
                    <a:pt x="8309" y="1646"/>
                  </a:lnTo>
                  <a:lnTo>
                    <a:pt x="8131" y="1448"/>
                  </a:lnTo>
                  <a:lnTo>
                    <a:pt x="7913" y="1249"/>
                  </a:lnTo>
                  <a:lnTo>
                    <a:pt x="7655" y="1051"/>
                  </a:lnTo>
                  <a:lnTo>
                    <a:pt x="7377" y="853"/>
                  </a:lnTo>
                  <a:lnTo>
                    <a:pt x="7080" y="674"/>
                  </a:lnTo>
                  <a:lnTo>
                    <a:pt x="6743" y="516"/>
                  </a:lnTo>
                  <a:lnTo>
                    <a:pt x="6386" y="377"/>
                  </a:lnTo>
                  <a:lnTo>
                    <a:pt x="6009" y="238"/>
                  </a:lnTo>
                  <a:lnTo>
                    <a:pt x="5612" y="139"/>
                  </a:lnTo>
                  <a:lnTo>
                    <a:pt x="5196" y="60"/>
                  </a:lnTo>
                  <a:lnTo>
                    <a:pt x="4760" y="20"/>
                  </a:lnTo>
                  <a:lnTo>
                    <a:pt x="43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54"/>
            <p:cNvSpPr/>
            <p:nvPr/>
          </p:nvSpPr>
          <p:spPr>
            <a:xfrm>
              <a:off x="1431575" y="1181450"/>
              <a:ext cx="344050" cy="137325"/>
            </a:xfrm>
            <a:custGeom>
              <a:avLst/>
              <a:gdLst/>
              <a:ahLst/>
              <a:cxnLst/>
              <a:rect l="l" t="t" r="r" b="b"/>
              <a:pathLst>
                <a:path w="13762" h="5493" extrusionOk="0">
                  <a:moveTo>
                    <a:pt x="556" y="0"/>
                  </a:moveTo>
                  <a:lnTo>
                    <a:pt x="417" y="20"/>
                  </a:lnTo>
                  <a:lnTo>
                    <a:pt x="318" y="40"/>
                  </a:lnTo>
                  <a:lnTo>
                    <a:pt x="218" y="99"/>
                  </a:lnTo>
                  <a:lnTo>
                    <a:pt x="139" y="159"/>
                  </a:lnTo>
                  <a:lnTo>
                    <a:pt x="80" y="218"/>
                  </a:lnTo>
                  <a:lnTo>
                    <a:pt x="40" y="317"/>
                  </a:lnTo>
                  <a:lnTo>
                    <a:pt x="20" y="436"/>
                  </a:lnTo>
                  <a:lnTo>
                    <a:pt x="0" y="555"/>
                  </a:lnTo>
                  <a:lnTo>
                    <a:pt x="20" y="714"/>
                  </a:lnTo>
                  <a:lnTo>
                    <a:pt x="40" y="873"/>
                  </a:lnTo>
                  <a:lnTo>
                    <a:pt x="80" y="1031"/>
                  </a:lnTo>
                  <a:lnTo>
                    <a:pt x="139" y="1210"/>
                  </a:lnTo>
                  <a:lnTo>
                    <a:pt x="318" y="1587"/>
                  </a:lnTo>
                  <a:lnTo>
                    <a:pt x="556" y="1983"/>
                  </a:lnTo>
                  <a:lnTo>
                    <a:pt x="833" y="2380"/>
                  </a:lnTo>
                  <a:lnTo>
                    <a:pt x="1190" y="2796"/>
                  </a:lnTo>
                  <a:lnTo>
                    <a:pt x="1587" y="3193"/>
                  </a:lnTo>
                  <a:lnTo>
                    <a:pt x="2023" y="3609"/>
                  </a:lnTo>
                  <a:lnTo>
                    <a:pt x="2519" y="3986"/>
                  </a:lnTo>
                  <a:lnTo>
                    <a:pt x="3034" y="4343"/>
                  </a:lnTo>
                  <a:lnTo>
                    <a:pt x="3312" y="4501"/>
                  </a:lnTo>
                  <a:lnTo>
                    <a:pt x="3609" y="4660"/>
                  </a:lnTo>
                  <a:lnTo>
                    <a:pt x="3907" y="4799"/>
                  </a:lnTo>
                  <a:lnTo>
                    <a:pt x="4204" y="4938"/>
                  </a:lnTo>
                  <a:lnTo>
                    <a:pt x="4521" y="5057"/>
                  </a:lnTo>
                  <a:lnTo>
                    <a:pt x="4839" y="5176"/>
                  </a:lnTo>
                  <a:lnTo>
                    <a:pt x="5176" y="5275"/>
                  </a:lnTo>
                  <a:lnTo>
                    <a:pt x="5493" y="5354"/>
                  </a:lnTo>
                  <a:lnTo>
                    <a:pt x="5830" y="5413"/>
                  </a:lnTo>
                  <a:lnTo>
                    <a:pt x="6187" y="5453"/>
                  </a:lnTo>
                  <a:lnTo>
                    <a:pt x="6524" y="5493"/>
                  </a:lnTo>
                  <a:lnTo>
                    <a:pt x="7238" y="5493"/>
                  </a:lnTo>
                  <a:lnTo>
                    <a:pt x="7595" y="5453"/>
                  </a:lnTo>
                  <a:lnTo>
                    <a:pt x="7932" y="5413"/>
                  </a:lnTo>
                  <a:lnTo>
                    <a:pt x="8269" y="5354"/>
                  </a:lnTo>
                  <a:lnTo>
                    <a:pt x="8606" y="5275"/>
                  </a:lnTo>
                  <a:lnTo>
                    <a:pt x="8923" y="5176"/>
                  </a:lnTo>
                  <a:lnTo>
                    <a:pt x="9241" y="5057"/>
                  </a:lnTo>
                  <a:lnTo>
                    <a:pt x="9558" y="4938"/>
                  </a:lnTo>
                  <a:lnTo>
                    <a:pt x="9875" y="4799"/>
                  </a:lnTo>
                  <a:lnTo>
                    <a:pt x="10172" y="4660"/>
                  </a:lnTo>
                  <a:lnTo>
                    <a:pt x="10450" y="4501"/>
                  </a:lnTo>
                  <a:lnTo>
                    <a:pt x="10728" y="4343"/>
                  </a:lnTo>
                  <a:lnTo>
                    <a:pt x="11263" y="3986"/>
                  </a:lnTo>
                  <a:lnTo>
                    <a:pt x="11739" y="3609"/>
                  </a:lnTo>
                  <a:lnTo>
                    <a:pt x="12195" y="3193"/>
                  </a:lnTo>
                  <a:lnTo>
                    <a:pt x="12592" y="2796"/>
                  </a:lnTo>
                  <a:lnTo>
                    <a:pt x="12929" y="2380"/>
                  </a:lnTo>
                  <a:lnTo>
                    <a:pt x="13226" y="1983"/>
                  </a:lnTo>
                  <a:lnTo>
                    <a:pt x="13444" y="1587"/>
                  </a:lnTo>
                  <a:lnTo>
                    <a:pt x="13623" y="1210"/>
                  </a:lnTo>
                  <a:lnTo>
                    <a:pt x="13682" y="1031"/>
                  </a:lnTo>
                  <a:lnTo>
                    <a:pt x="13722" y="873"/>
                  </a:lnTo>
                  <a:lnTo>
                    <a:pt x="13761" y="714"/>
                  </a:lnTo>
                  <a:lnTo>
                    <a:pt x="13761" y="555"/>
                  </a:lnTo>
                  <a:lnTo>
                    <a:pt x="13761" y="436"/>
                  </a:lnTo>
                  <a:lnTo>
                    <a:pt x="13722" y="317"/>
                  </a:lnTo>
                  <a:lnTo>
                    <a:pt x="13682" y="218"/>
                  </a:lnTo>
                  <a:lnTo>
                    <a:pt x="13623" y="159"/>
                  </a:lnTo>
                  <a:lnTo>
                    <a:pt x="13543" y="99"/>
                  </a:lnTo>
                  <a:lnTo>
                    <a:pt x="13444" y="40"/>
                  </a:lnTo>
                  <a:lnTo>
                    <a:pt x="13345" y="20"/>
                  </a:lnTo>
                  <a:lnTo>
                    <a:pt x="13226" y="0"/>
                  </a:lnTo>
                  <a:lnTo>
                    <a:pt x="12929" y="0"/>
                  </a:lnTo>
                  <a:lnTo>
                    <a:pt x="12592" y="40"/>
                  </a:lnTo>
                  <a:lnTo>
                    <a:pt x="12195" y="119"/>
                  </a:lnTo>
                  <a:lnTo>
                    <a:pt x="11739" y="218"/>
                  </a:lnTo>
                  <a:lnTo>
                    <a:pt x="10728" y="476"/>
                  </a:lnTo>
                  <a:lnTo>
                    <a:pt x="10172" y="615"/>
                  </a:lnTo>
                  <a:lnTo>
                    <a:pt x="9558" y="734"/>
                  </a:lnTo>
                  <a:lnTo>
                    <a:pt x="8923" y="853"/>
                  </a:lnTo>
                  <a:lnTo>
                    <a:pt x="8269" y="932"/>
                  </a:lnTo>
                  <a:lnTo>
                    <a:pt x="7595" y="992"/>
                  </a:lnTo>
                  <a:lnTo>
                    <a:pt x="6881" y="1011"/>
                  </a:lnTo>
                  <a:lnTo>
                    <a:pt x="6187" y="992"/>
                  </a:lnTo>
                  <a:lnTo>
                    <a:pt x="5493" y="932"/>
                  </a:lnTo>
                  <a:lnTo>
                    <a:pt x="4839" y="853"/>
                  </a:lnTo>
                  <a:lnTo>
                    <a:pt x="4204" y="734"/>
                  </a:lnTo>
                  <a:lnTo>
                    <a:pt x="3609" y="615"/>
                  </a:lnTo>
                  <a:lnTo>
                    <a:pt x="3034" y="476"/>
                  </a:lnTo>
                  <a:lnTo>
                    <a:pt x="2023" y="218"/>
                  </a:lnTo>
                  <a:lnTo>
                    <a:pt x="1587" y="119"/>
                  </a:lnTo>
                  <a:lnTo>
                    <a:pt x="1190" y="40"/>
                  </a:lnTo>
                  <a:lnTo>
                    <a:pt x="8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5">
            <a:extLst>
              <a:ext uri="{FF2B5EF4-FFF2-40B4-BE49-F238E27FC236}">
                <a16:creationId xmlns:a16="http://schemas.microsoft.com/office/drawing/2014/main" xmlns="" id="{1C5DC082-AE88-6D59-F7C2-C746DA09CCAB}"/>
              </a:ext>
            </a:extLst>
          </p:cNvPr>
          <p:cNvSpPr txBox="1"/>
          <p:nvPr/>
        </p:nvSpPr>
        <p:spPr>
          <a:xfrm>
            <a:off x="1235093" y="2145143"/>
            <a:ext cx="1497710" cy="1569660"/>
          </a:xfrm>
          <a:prstGeom prst="rect">
            <a:avLst/>
          </a:prstGeom>
          <a:noFill/>
        </p:spPr>
        <p:txBody>
          <a:bodyPr wrap="square" rtlCol="0">
            <a:spAutoFit/>
          </a:bodyPr>
          <a:lstStyle/>
          <a:p>
            <a:pPr algn="ctr"/>
            <a:r>
              <a:rPr lang="en-US" sz="3200">
                <a:solidFill>
                  <a:schemeClr val="tx2"/>
                </a:solidFill>
                <a:latin typeface="#9Slide01 Tieu de ngan" panose="00000800000000000000" pitchFamily="2" charset="0"/>
              </a:rPr>
              <a:t>III/ TỔNG KẾT</a:t>
            </a:r>
          </a:p>
        </p:txBody>
      </p:sp>
      <p:sp>
        <p:nvSpPr>
          <p:cNvPr id="8" name="TextBox 7">
            <a:extLst>
              <a:ext uri="{FF2B5EF4-FFF2-40B4-BE49-F238E27FC236}">
                <a16:creationId xmlns:a16="http://schemas.microsoft.com/office/drawing/2014/main" xmlns="" id="{C65EA430-DD5A-2A86-DF8F-5F02FF5F55B3}"/>
              </a:ext>
            </a:extLst>
          </p:cNvPr>
          <p:cNvSpPr txBox="1"/>
          <p:nvPr/>
        </p:nvSpPr>
        <p:spPr>
          <a:xfrm>
            <a:off x="3138198" y="611196"/>
            <a:ext cx="5186817" cy="3737946"/>
          </a:xfrm>
          <a:prstGeom prst="rect">
            <a:avLst/>
          </a:prstGeom>
          <a:noFill/>
        </p:spPr>
        <p:txBody>
          <a:bodyPr wrap="square">
            <a:spAutoFit/>
          </a:bodyPr>
          <a:lstStyle/>
          <a:p>
            <a:pPr marL="0" marR="0" algn="just">
              <a:lnSpc>
                <a:spcPct val="150000"/>
              </a:lnSpc>
              <a:spcBef>
                <a:spcPts val="0"/>
              </a:spcBef>
              <a:spcAft>
                <a:spcPts val="0"/>
              </a:spcAft>
            </a:pPr>
            <a:r>
              <a:rPr lang="en-US" sz="2000" b="1">
                <a:effectLst/>
                <a:latin typeface="Calibri" panose="020F0502020204030204" pitchFamily="34" charset="0"/>
                <a:ea typeface="Calibri" panose="020F0502020204030204" pitchFamily="34" charset="0"/>
                <a:cs typeface="Calibri" panose="020F0502020204030204" pitchFamily="34" charset="0"/>
              </a:rPr>
              <a:t>1/ Nghệ thuật</a:t>
            </a:r>
            <a:endParaRPr lang="en-US" sz="1800" b="1">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en-US" sz="2000">
                <a:effectLst/>
                <a:latin typeface="Calibri" panose="020F0502020204030204" pitchFamily="34" charset="0"/>
                <a:ea typeface="Calibri" panose="020F0502020204030204" pitchFamily="34" charset="0"/>
                <a:cs typeface="Calibri" panose="020F0502020204030204" pitchFamily="34" charset="0"/>
              </a:rPr>
              <a:t>- Sử dụng thành công thủ pháp trào phúng, tạo tiếng cười cho người đọc</a:t>
            </a:r>
            <a:endParaRPr lang="en-US" sz="180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en-US" sz="2000">
                <a:effectLst/>
                <a:latin typeface="Calibri" panose="020F0502020204030204" pitchFamily="34" charset="0"/>
                <a:ea typeface="Calibri" panose="020F0502020204030204" pitchFamily="34" charset="0"/>
                <a:cs typeface="Calibri" panose="020F0502020204030204" pitchFamily="34" charset="0"/>
              </a:rPr>
              <a:t>- Khắc họa rõ nét tính cách nhân vật qua lời thoại</a:t>
            </a:r>
            <a:endParaRPr lang="en-US" sz="180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en-US" sz="2000" b="1">
                <a:effectLst/>
                <a:latin typeface="Calibri" panose="020F0502020204030204" pitchFamily="34" charset="0"/>
                <a:ea typeface="Calibri" panose="020F0502020204030204" pitchFamily="34" charset="0"/>
                <a:cs typeface="Calibri" panose="020F0502020204030204" pitchFamily="34" charset="0"/>
              </a:rPr>
              <a:t>2/ Nội dung</a:t>
            </a:r>
            <a:endParaRPr lang="en-US" sz="1800" b="1">
              <a:effectLst/>
              <a:latin typeface="Calibri" panose="020F0502020204030204" pitchFamily="34" charset="0"/>
              <a:ea typeface="Calibri" panose="020F0502020204030204" pitchFamily="34" charset="0"/>
              <a:cs typeface="Calibri" panose="020F0502020204030204" pitchFamily="34" charset="0"/>
            </a:endParaRPr>
          </a:p>
          <a:p>
            <a:pPr>
              <a:lnSpc>
                <a:spcPct val="150000"/>
              </a:lnSpc>
            </a:pPr>
            <a:r>
              <a:rPr lang="en-US" sz="2000" kern="0">
                <a:effectLst/>
                <a:latin typeface="Calibri" panose="020F0502020204030204" pitchFamily="34" charset="0"/>
                <a:ea typeface="Calibri" panose="020F0502020204030204" pitchFamily="34" charset="0"/>
                <a:cs typeface="Calibri" panose="020F0502020204030204" pitchFamily="34" charset="0"/>
              </a:rPr>
              <a:t>Phê phán hạng người tự cao, tự mãn, cho rằng mình xuất chúng, giỏi giang</a:t>
            </a:r>
            <a:endParaRPr lang="en-US" sz="200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500"/>
                                        <p:tgtEl>
                                          <p:spTgt spid="4102"/>
                                        </p:tgtEl>
                                      </p:cBhvr>
                                    </p:animEffect>
                                  </p:childTnLst>
                                </p:cTn>
                              </p:par>
                              <p:par>
                                <p:cTn id="8" presetID="10" presetClass="entr" presetSubtype="0" fill="hold" nodeType="withEffect">
                                  <p:stCondLst>
                                    <p:cond delay="0"/>
                                  </p:stCondLst>
                                  <p:childTnLst>
                                    <p:set>
                                      <p:cBhvr>
                                        <p:cTn id="9" dur="1" fill="hold">
                                          <p:stCondLst>
                                            <p:cond delay="0"/>
                                          </p:stCondLst>
                                        </p:cTn>
                                        <p:tgtEl>
                                          <p:spTgt spid="4107"/>
                                        </p:tgtEl>
                                        <p:attrNameLst>
                                          <p:attrName>style.visibility</p:attrName>
                                        </p:attrNameLst>
                                      </p:cBhvr>
                                      <p:to>
                                        <p:strVal val="visible"/>
                                      </p:to>
                                    </p:set>
                                    <p:animEffect transition="in" filter="fade">
                                      <p:cBhvr>
                                        <p:cTn id="10" dur="500"/>
                                        <p:tgtEl>
                                          <p:spTgt spid="410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 calcmode="lin" valueType="num">
                                      <p:cBhvr additive="base">
                                        <p:cTn id="18"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animEffect transition="in" filter="fade">
                                      <p:cBhvr>
                                        <p:cTn id="24" dur="500"/>
                                        <p:tgtEl>
                                          <p:spTgt spid="8">
                                            <p:txEl>
                                              <p:pRg st="1" end="1"/>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fade">
                                      <p:cBhvr>
                                        <p:cTn id="27" dur="500"/>
                                        <p:tgtEl>
                                          <p:spTgt spid="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3" end="3"/>
                                            </p:txEl>
                                          </p:spTgt>
                                        </p:tgtEl>
                                        <p:attrNameLst>
                                          <p:attrName>style.visibility</p:attrName>
                                        </p:attrNameLst>
                                      </p:cBhvr>
                                      <p:to>
                                        <p:strVal val="visible"/>
                                      </p:to>
                                    </p:set>
                                    <p:animEffect transition="in" filter="fade">
                                      <p:cBhvr>
                                        <p:cTn id="32" dur="500"/>
                                        <p:tgtEl>
                                          <p:spTgt spid="8">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4" end="4"/>
                                            </p:txEl>
                                          </p:spTgt>
                                        </p:tgtEl>
                                        <p:attrNameLst>
                                          <p:attrName>style.visibility</p:attrName>
                                        </p:attrNameLst>
                                      </p:cBhvr>
                                      <p:to>
                                        <p:strVal val="visible"/>
                                      </p:to>
                                    </p:set>
                                    <p:animEffect transition="in" filter="fade">
                                      <p:cBhvr>
                                        <p:cTn id="3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62"/>
        <p:cNvGrpSpPr/>
        <p:nvPr/>
      </p:nvGrpSpPr>
      <p:grpSpPr>
        <a:xfrm>
          <a:off x="0" y="0"/>
          <a:ext cx="0" cy="0"/>
          <a:chOff x="0" y="0"/>
          <a:chExt cx="0" cy="0"/>
        </a:xfrm>
      </p:grpSpPr>
      <p:grpSp>
        <p:nvGrpSpPr>
          <p:cNvPr id="3263" name="Google Shape;3263;p40"/>
          <p:cNvGrpSpPr/>
          <p:nvPr/>
        </p:nvGrpSpPr>
        <p:grpSpPr>
          <a:xfrm>
            <a:off x="3551855" y="1375108"/>
            <a:ext cx="949341" cy="949341"/>
            <a:chOff x="2437875" y="-783375"/>
            <a:chExt cx="877800" cy="877800"/>
          </a:xfrm>
        </p:grpSpPr>
        <p:sp>
          <p:nvSpPr>
            <p:cNvPr id="3264" name="Google Shape;3264;p40"/>
            <p:cNvSpPr/>
            <p:nvPr/>
          </p:nvSpPr>
          <p:spPr>
            <a:xfrm>
              <a:off x="2437875" y="-783375"/>
              <a:ext cx="877800" cy="877800"/>
            </a:xfrm>
            <a:prstGeom prst="rect">
              <a:avLst/>
            </a:pr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65" name="Google Shape;3265;p40"/>
            <p:cNvSpPr/>
            <p:nvPr/>
          </p:nvSpPr>
          <p:spPr>
            <a:xfrm>
              <a:off x="2487251" y="-733999"/>
              <a:ext cx="779100" cy="779100"/>
            </a:xfrm>
            <a:prstGeom prst="rect">
              <a:avLst/>
            </a:pr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266" name="Google Shape;3266;p40"/>
          <p:cNvSpPr txBox="1">
            <a:spLocks noGrp="1"/>
          </p:cNvSpPr>
          <p:nvPr>
            <p:ph type="title" idx="2"/>
          </p:nvPr>
        </p:nvSpPr>
        <p:spPr>
          <a:xfrm>
            <a:off x="3551025" y="1374278"/>
            <a:ext cx="951000" cy="951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3267" name="Google Shape;3267;p40"/>
          <p:cNvSpPr txBox="1">
            <a:spLocks noGrp="1"/>
          </p:cNvSpPr>
          <p:nvPr>
            <p:ph type="title"/>
          </p:nvPr>
        </p:nvSpPr>
        <p:spPr>
          <a:xfrm>
            <a:off x="1582940" y="2741218"/>
            <a:ext cx="5029200" cy="548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6000"/>
              <a:t>LUYỆN TẬP</a:t>
            </a:r>
            <a:endParaRPr sz="6000"/>
          </a:p>
        </p:txBody>
      </p:sp>
      <p:grpSp>
        <p:nvGrpSpPr>
          <p:cNvPr id="3272" name="Google Shape;3272;p40"/>
          <p:cNvGrpSpPr/>
          <p:nvPr/>
        </p:nvGrpSpPr>
        <p:grpSpPr>
          <a:xfrm>
            <a:off x="871182" y="803550"/>
            <a:ext cx="864522" cy="709660"/>
            <a:chOff x="1214950" y="539500"/>
            <a:chExt cx="1225925" cy="1006325"/>
          </a:xfrm>
        </p:grpSpPr>
        <p:sp>
          <p:nvSpPr>
            <p:cNvPr id="3273" name="Google Shape;3273;p40"/>
            <p:cNvSpPr/>
            <p:nvPr/>
          </p:nvSpPr>
          <p:spPr>
            <a:xfrm>
              <a:off x="1663575" y="539500"/>
              <a:ext cx="777300" cy="867025"/>
            </a:xfrm>
            <a:custGeom>
              <a:avLst/>
              <a:gdLst/>
              <a:ahLst/>
              <a:cxnLst/>
              <a:rect l="l" t="t" r="r" b="b"/>
              <a:pathLst>
                <a:path w="31092" h="34681" extrusionOk="0">
                  <a:moveTo>
                    <a:pt x="6861" y="0"/>
                  </a:moveTo>
                  <a:lnTo>
                    <a:pt x="6246" y="40"/>
                  </a:lnTo>
                  <a:lnTo>
                    <a:pt x="5651" y="119"/>
                  </a:lnTo>
                  <a:lnTo>
                    <a:pt x="5096" y="198"/>
                  </a:lnTo>
                  <a:lnTo>
                    <a:pt x="4561" y="337"/>
                  </a:lnTo>
                  <a:lnTo>
                    <a:pt x="4283" y="416"/>
                  </a:lnTo>
                  <a:lnTo>
                    <a:pt x="4045" y="516"/>
                  </a:lnTo>
                  <a:lnTo>
                    <a:pt x="3787" y="615"/>
                  </a:lnTo>
                  <a:lnTo>
                    <a:pt x="3549" y="734"/>
                  </a:lnTo>
                  <a:lnTo>
                    <a:pt x="3312" y="853"/>
                  </a:lnTo>
                  <a:lnTo>
                    <a:pt x="3093" y="991"/>
                  </a:lnTo>
                  <a:lnTo>
                    <a:pt x="2875" y="1150"/>
                  </a:lnTo>
                  <a:lnTo>
                    <a:pt x="2657" y="1309"/>
                  </a:lnTo>
                  <a:lnTo>
                    <a:pt x="2439" y="1487"/>
                  </a:lnTo>
                  <a:lnTo>
                    <a:pt x="2241" y="1666"/>
                  </a:lnTo>
                  <a:lnTo>
                    <a:pt x="2062" y="1884"/>
                  </a:lnTo>
                  <a:lnTo>
                    <a:pt x="1884" y="2102"/>
                  </a:lnTo>
                  <a:lnTo>
                    <a:pt x="1705" y="2340"/>
                  </a:lnTo>
                  <a:lnTo>
                    <a:pt x="1527" y="2578"/>
                  </a:lnTo>
                  <a:lnTo>
                    <a:pt x="1368" y="2855"/>
                  </a:lnTo>
                  <a:lnTo>
                    <a:pt x="1230" y="3133"/>
                  </a:lnTo>
                  <a:lnTo>
                    <a:pt x="1071" y="3430"/>
                  </a:lnTo>
                  <a:lnTo>
                    <a:pt x="932" y="3767"/>
                  </a:lnTo>
                  <a:lnTo>
                    <a:pt x="813" y="4105"/>
                  </a:lnTo>
                  <a:lnTo>
                    <a:pt x="694" y="4461"/>
                  </a:lnTo>
                  <a:lnTo>
                    <a:pt x="595" y="4838"/>
                  </a:lnTo>
                  <a:lnTo>
                    <a:pt x="496" y="5235"/>
                  </a:lnTo>
                  <a:lnTo>
                    <a:pt x="397" y="5631"/>
                  </a:lnTo>
                  <a:lnTo>
                    <a:pt x="317" y="6068"/>
                  </a:lnTo>
                  <a:lnTo>
                    <a:pt x="238" y="6543"/>
                  </a:lnTo>
                  <a:lnTo>
                    <a:pt x="179" y="7019"/>
                  </a:lnTo>
                  <a:lnTo>
                    <a:pt x="79" y="8031"/>
                  </a:lnTo>
                  <a:lnTo>
                    <a:pt x="20" y="9141"/>
                  </a:lnTo>
                  <a:lnTo>
                    <a:pt x="0" y="10370"/>
                  </a:lnTo>
                  <a:lnTo>
                    <a:pt x="20" y="11620"/>
                  </a:lnTo>
                  <a:lnTo>
                    <a:pt x="79" y="12849"/>
                  </a:lnTo>
                  <a:lnTo>
                    <a:pt x="179" y="14059"/>
                  </a:lnTo>
                  <a:lnTo>
                    <a:pt x="317" y="15268"/>
                  </a:lnTo>
                  <a:lnTo>
                    <a:pt x="496" y="16438"/>
                  </a:lnTo>
                  <a:lnTo>
                    <a:pt x="694" y="17588"/>
                  </a:lnTo>
                  <a:lnTo>
                    <a:pt x="932" y="18718"/>
                  </a:lnTo>
                  <a:lnTo>
                    <a:pt x="1230" y="19829"/>
                  </a:lnTo>
                  <a:lnTo>
                    <a:pt x="1527" y="20899"/>
                  </a:lnTo>
                  <a:lnTo>
                    <a:pt x="1884" y="21950"/>
                  </a:lnTo>
                  <a:lnTo>
                    <a:pt x="2241" y="22962"/>
                  </a:lnTo>
                  <a:lnTo>
                    <a:pt x="2657" y="23953"/>
                  </a:lnTo>
                  <a:lnTo>
                    <a:pt x="3093" y="24905"/>
                  </a:lnTo>
                  <a:lnTo>
                    <a:pt x="3549" y="25837"/>
                  </a:lnTo>
                  <a:lnTo>
                    <a:pt x="4045" y="26709"/>
                  </a:lnTo>
                  <a:lnTo>
                    <a:pt x="4561" y="27562"/>
                  </a:lnTo>
                  <a:lnTo>
                    <a:pt x="5096" y="28355"/>
                  </a:lnTo>
                  <a:lnTo>
                    <a:pt x="5651" y="29128"/>
                  </a:lnTo>
                  <a:lnTo>
                    <a:pt x="6246" y="29842"/>
                  </a:lnTo>
                  <a:lnTo>
                    <a:pt x="6861" y="30516"/>
                  </a:lnTo>
                  <a:lnTo>
                    <a:pt x="7476" y="31151"/>
                  </a:lnTo>
                  <a:lnTo>
                    <a:pt x="7813" y="31448"/>
                  </a:lnTo>
                  <a:lnTo>
                    <a:pt x="8130" y="31746"/>
                  </a:lnTo>
                  <a:lnTo>
                    <a:pt x="8467" y="32023"/>
                  </a:lnTo>
                  <a:lnTo>
                    <a:pt x="8804" y="32281"/>
                  </a:lnTo>
                  <a:lnTo>
                    <a:pt x="9141" y="32539"/>
                  </a:lnTo>
                  <a:lnTo>
                    <a:pt x="9498" y="32777"/>
                  </a:lnTo>
                  <a:lnTo>
                    <a:pt x="9855" y="32995"/>
                  </a:lnTo>
                  <a:lnTo>
                    <a:pt x="10192" y="33213"/>
                  </a:lnTo>
                  <a:lnTo>
                    <a:pt x="10569" y="33411"/>
                  </a:lnTo>
                  <a:lnTo>
                    <a:pt x="10926" y="33590"/>
                  </a:lnTo>
                  <a:lnTo>
                    <a:pt x="11283" y="33748"/>
                  </a:lnTo>
                  <a:lnTo>
                    <a:pt x="11659" y="33907"/>
                  </a:lnTo>
                  <a:lnTo>
                    <a:pt x="12036" y="34066"/>
                  </a:lnTo>
                  <a:lnTo>
                    <a:pt x="12413" y="34185"/>
                  </a:lnTo>
                  <a:lnTo>
                    <a:pt x="12790" y="34304"/>
                  </a:lnTo>
                  <a:lnTo>
                    <a:pt x="13186" y="34403"/>
                  </a:lnTo>
                  <a:lnTo>
                    <a:pt x="13563" y="34482"/>
                  </a:lnTo>
                  <a:lnTo>
                    <a:pt x="13960" y="34561"/>
                  </a:lnTo>
                  <a:lnTo>
                    <a:pt x="14356" y="34601"/>
                  </a:lnTo>
                  <a:lnTo>
                    <a:pt x="14753" y="34641"/>
                  </a:lnTo>
                  <a:lnTo>
                    <a:pt x="15149" y="34680"/>
                  </a:lnTo>
                  <a:lnTo>
                    <a:pt x="15942" y="34680"/>
                  </a:lnTo>
                  <a:lnTo>
                    <a:pt x="16339" y="34641"/>
                  </a:lnTo>
                  <a:lnTo>
                    <a:pt x="16736" y="34601"/>
                  </a:lnTo>
                  <a:lnTo>
                    <a:pt x="17132" y="34561"/>
                  </a:lnTo>
                  <a:lnTo>
                    <a:pt x="17529" y="34482"/>
                  </a:lnTo>
                  <a:lnTo>
                    <a:pt x="17905" y="34403"/>
                  </a:lnTo>
                  <a:lnTo>
                    <a:pt x="18302" y="34304"/>
                  </a:lnTo>
                  <a:lnTo>
                    <a:pt x="18679" y="34185"/>
                  </a:lnTo>
                  <a:lnTo>
                    <a:pt x="19055" y="34066"/>
                  </a:lnTo>
                  <a:lnTo>
                    <a:pt x="19432" y="33907"/>
                  </a:lnTo>
                  <a:lnTo>
                    <a:pt x="19809" y="33748"/>
                  </a:lnTo>
                  <a:lnTo>
                    <a:pt x="20166" y="33590"/>
                  </a:lnTo>
                  <a:lnTo>
                    <a:pt x="20543" y="33411"/>
                  </a:lnTo>
                  <a:lnTo>
                    <a:pt x="20900" y="33213"/>
                  </a:lnTo>
                  <a:lnTo>
                    <a:pt x="21256" y="32995"/>
                  </a:lnTo>
                  <a:lnTo>
                    <a:pt x="21594" y="32777"/>
                  </a:lnTo>
                  <a:lnTo>
                    <a:pt x="21950" y="32539"/>
                  </a:lnTo>
                  <a:lnTo>
                    <a:pt x="22288" y="32281"/>
                  </a:lnTo>
                  <a:lnTo>
                    <a:pt x="22625" y="32023"/>
                  </a:lnTo>
                  <a:lnTo>
                    <a:pt x="22962" y="31746"/>
                  </a:lnTo>
                  <a:lnTo>
                    <a:pt x="23279" y="31448"/>
                  </a:lnTo>
                  <a:lnTo>
                    <a:pt x="23616" y="31151"/>
                  </a:lnTo>
                  <a:lnTo>
                    <a:pt x="24231" y="30516"/>
                  </a:lnTo>
                  <a:lnTo>
                    <a:pt x="24845" y="29842"/>
                  </a:lnTo>
                  <a:lnTo>
                    <a:pt x="25440" y="29128"/>
                  </a:lnTo>
                  <a:lnTo>
                    <a:pt x="25996" y="28355"/>
                  </a:lnTo>
                  <a:lnTo>
                    <a:pt x="26551" y="27562"/>
                  </a:lnTo>
                  <a:lnTo>
                    <a:pt x="27046" y="26709"/>
                  </a:lnTo>
                  <a:lnTo>
                    <a:pt x="27542" y="25837"/>
                  </a:lnTo>
                  <a:lnTo>
                    <a:pt x="27998" y="24905"/>
                  </a:lnTo>
                  <a:lnTo>
                    <a:pt x="28434" y="23953"/>
                  </a:lnTo>
                  <a:lnTo>
                    <a:pt x="28851" y="22962"/>
                  </a:lnTo>
                  <a:lnTo>
                    <a:pt x="29228" y="21950"/>
                  </a:lnTo>
                  <a:lnTo>
                    <a:pt x="29565" y="20899"/>
                  </a:lnTo>
                  <a:lnTo>
                    <a:pt x="29882" y="19829"/>
                  </a:lnTo>
                  <a:lnTo>
                    <a:pt x="30160" y="18718"/>
                  </a:lnTo>
                  <a:lnTo>
                    <a:pt x="30397" y="17588"/>
                  </a:lnTo>
                  <a:lnTo>
                    <a:pt x="30616" y="16438"/>
                  </a:lnTo>
                  <a:lnTo>
                    <a:pt x="30774" y="15268"/>
                  </a:lnTo>
                  <a:lnTo>
                    <a:pt x="30913" y="14059"/>
                  </a:lnTo>
                  <a:lnTo>
                    <a:pt x="31012" y="12849"/>
                  </a:lnTo>
                  <a:lnTo>
                    <a:pt x="31072" y="11620"/>
                  </a:lnTo>
                  <a:lnTo>
                    <a:pt x="31091" y="10370"/>
                  </a:lnTo>
                  <a:lnTo>
                    <a:pt x="31072" y="9141"/>
                  </a:lnTo>
                  <a:lnTo>
                    <a:pt x="31012" y="8031"/>
                  </a:lnTo>
                  <a:lnTo>
                    <a:pt x="30913" y="7019"/>
                  </a:lnTo>
                  <a:lnTo>
                    <a:pt x="30854" y="6543"/>
                  </a:lnTo>
                  <a:lnTo>
                    <a:pt x="30774" y="6068"/>
                  </a:lnTo>
                  <a:lnTo>
                    <a:pt x="30695" y="5631"/>
                  </a:lnTo>
                  <a:lnTo>
                    <a:pt x="30616" y="5235"/>
                  </a:lnTo>
                  <a:lnTo>
                    <a:pt x="30497" y="4838"/>
                  </a:lnTo>
                  <a:lnTo>
                    <a:pt x="30397" y="4461"/>
                  </a:lnTo>
                  <a:lnTo>
                    <a:pt x="30279" y="4105"/>
                  </a:lnTo>
                  <a:lnTo>
                    <a:pt x="30160" y="3767"/>
                  </a:lnTo>
                  <a:lnTo>
                    <a:pt x="30021" y="3430"/>
                  </a:lnTo>
                  <a:lnTo>
                    <a:pt x="29882" y="3133"/>
                  </a:lnTo>
                  <a:lnTo>
                    <a:pt x="29723" y="2855"/>
                  </a:lnTo>
                  <a:lnTo>
                    <a:pt x="29565" y="2578"/>
                  </a:lnTo>
                  <a:lnTo>
                    <a:pt x="29386" y="2340"/>
                  </a:lnTo>
                  <a:lnTo>
                    <a:pt x="29228" y="2102"/>
                  </a:lnTo>
                  <a:lnTo>
                    <a:pt x="29029" y="1884"/>
                  </a:lnTo>
                  <a:lnTo>
                    <a:pt x="28851" y="1666"/>
                  </a:lnTo>
                  <a:lnTo>
                    <a:pt x="28653" y="1487"/>
                  </a:lnTo>
                  <a:lnTo>
                    <a:pt x="28434" y="1309"/>
                  </a:lnTo>
                  <a:lnTo>
                    <a:pt x="28236" y="1150"/>
                  </a:lnTo>
                  <a:lnTo>
                    <a:pt x="27998" y="991"/>
                  </a:lnTo>
                  <a:lnTo>
                    <a:pt x="27780" y="853"/>
                  </a:lnTo>
                  <a:lnTo>
                    <a:pt x="27542" y="734"/>
                  </a:lnTo>
                  <a:lnTo>
                    <a:pt x="27304" y="615"/>
                  </a:lnTo>
                  <a:lnTo>
                    <a:pt x="27046" y="516"/>
                  </a:lnTo>
                  <a:lnTo>
                    <a:pt x="26808" y="416"/>
                  </a:lnTo>
                  <a:lnTo>
                    <a:pt x="26551" y="337"/>
                  </a:lnTo>
                  <a:lnTo>
                    <a:pt x="25996" y="198"/>
                  </a:lnTo>
                  <a:lnTo>
                    <a:pt x="25440" y="119"/>
                  </a:lnTo>
                  <a:lnTo>
                    <a:pt x="24845" y="40"/>
                  </a:lnTo>
                  <a:lnTo>
                    <a:pt x="24231" y="0"/>
                  </a:lnTo>
                  <a:lnTo>
                    <a:pt x="22962" y="0"/>
                  </a:lnTo>
                  <a:lnTo>
                    <a:pt x="22288" y="20"/>
                  </a:lnTo>
                  <a:lnTo>
                    <a:pt x="21594" y="59"/>
                  </a:lnTo>
                  <a:lnTo>
                    <a:pt x="20166" y="159"/>
                  </a:lnTo>
                  <a:lnTo>
                    <a:pt x="18679" y="278"/>
                  </a:lnTo>
                  <a:lnTo>
                    <a:pt x="17132" y="357"/>
                  </a:lnTo>
                  <a:lnTo>
                    <a:pt x="16339" y="377"/>
                  </a:lnTo>
                  <a:lnTo>
                    <a:pt x="15546" y="397"/>
                  </a:lnTo>
                  <a:lnTo>
                    <a:pt x="14753" y="377"/>
                  </a:lnTo>
                  <a:lnTo>
                    <a:pt x="13960" y="357"/>
                  </a:lnTo>
                  <a:lnTo>
                    <a:pt x="12413" y="278"/>
                  </a:lnTo>
                  <a:lnTo>
                    <a:pt x="10926" y="159"/>
                  </a:lnTo>
                  <a:lnTo>
                    <a:pt x="9498" y="59"/>
                  </a:lnTo>
                  <a:lnTo>
                    <a:pt x="8804" y="20"/>
                  </a:lnTo>
                  <a:lnTo>
                    <a:pt x="8130"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74" name="Google Shape;3274;p40"/>
            <p:cNvSpPr/>
            <p:nvPr/>
          </p:nvSpPr>
          <p:spPr>
            <a:xfrm>
              <a:off x="1663575" y="539500"/>
              <a:ext cx="777300" cy="867025"/>
            </a:xfrm>
            <a:custGeom>
              <a:avLst/>
              <a:gdLst/>
              <a:ahLst/>
              <a:cxnLst/>
              <a:rect l="l" t="t" r="r" b="b"/>
              <a:pathLst>
                <a:path w="31092" h="34681" fill="none" extrusionOk="0">
                  <a:moveTo>
                    <a:pt x="31091" y="10370"/>
                  </a:moveTo>
                  <a:lnTo>
                    <a:pt x="31091" y="10370"/>
                  </a:lnTo>
                  <a:lnTo>
                    <a:pt x="31072" y="11620"/>
                  </a:lnTo>
                  <a:lnTo>
                    <a:pt x="31012" y="12849"/>
                  </a:lnTo>
                  <a:lnTo>
                    <a:pt x="30913" y="14059"/>
                  </a:lnTo>
                  <a:lnTo>
                    <a:pt x="30774" y="15268"/>
                  </a:lnTo>
                  <a:lnTo>
                    <a:pt x="30616" y="16438"/>
                  </a:lnTo>
                  <a:lnTo>
                    <a:pt x="30397" y="17588"/>
                  </a:lnTo>
                  <a:lnTo>
                    <a:pt x="30160" y="18718"/>
                  </a:lnTo>
                  <a:lnTo>
                    <a:pt x="29882" y="19829"/>
                  </a:lnTo>
                  <a:lnTo>
                    <a:pt x="29565" y="20899"/>
                  </a:lnTo>
                  <a:lnTo>
                    <a:pt x="29228" y="21950"/>
                  </a:lnTo>
                  <a:lnTo>
                    <a:pt x="28851" y="22962"/>
                  </a:lnTo>
                  <a:lnTo>
                    <a:pt x="28434" y="23953"/>
                  </a:lnTo>
                  <a:lnTo>
                    <a:pt x="27998" y="24905"/>
                  </a:lnTo>
                  <a:lnTo>
                    <a:pt x="27542" y="25837"/>
                  </a:lnTo>
                  <a:lnTo>
                    <a:pt x="27046" y="26709"/>
                  </a:lnTo>
                  <a:lnTo>
                    <a:pt x="26551" y="27562"/>
                  </a:lnTo>
                  <a:lnTo>
                    <a:pt x="25996" y="28355"/>
                  </a:lnTo>
                  <a:lnTo>
                    <a:pt x="25440" y="29128"/>
                  </a:lnTo>
                  <a:lnTo>
                    <a:pt x="24845" y="29842"/>
                  </a:lnTo>
                  <a:lnTo>
                    <a:pt x="24231" y="30516"/>
                  </a:lnTo>
                  <a:lnTo>
                    <a:pt x="23616" y="31151"/>
                  </a:lnTo>
                  <a:lnTo>
                    <a:pt x="23279" y="31448"/>
                  </a:lnTo>
                  <a:lnTo>
                    <a:pt x="22962" y="31746"/>
                  </a:lnTo>
                  <a:lnTo>
                    <a:pt x="22625" y="32023"/>
                  </a:lnTo>
                  <a:lnTo>
                    <a:pt x="22288" y="32281"/>
                  </a:lnTo>
                  <a:lnTo>
                    <a:pt x="21950" y="32539"/>
                  </a:lnTo>
                  <a:lnTo>
                    <a:pt x="21594" y="32777"/>
                  </a:lnTo>
                  <a:lnTo>
                    <a:pt x="21256" y="32995"/>
                  </a:lnTo>
                  <a:lnTo>
                    <a:pt x="20900" y="33213"/>
                  </a:lnTo>
                  <a:lnTo>
                    <a:pt x="20543" y="33411"/>
                  </a:lnTo>
                  <a:lnTo>
                    <a:pt x="20166" y="33590"/>
                  </a:lnTo>
                  <a:lnTo>
                    <a:pt x="19809" y="33748"/>
                  </a:lnTo>
                  <a:lnTo>
                    <a:pt x="19432" y="33907"/>
                  </a:lnTo>
                  <a:lnTo>
                    <a:pt x="19055" y="34066"/>
                  </a:lnTo>
                  <a:lnTo>
                    <a:pt x="18679" y="34185"/>
                  </a:lnTo>
                  <a:lnTo>
                    <a:pt x="18302" y="34304"/>
                  </a:lnTo>
                  <a:lnTo>
                    <a:pt x="17905" y="34403"/>
                  </a:lnTo>
                  <a:lnTo>
                    <a:pt x="17529" y="34482"/>
                  </a:lnTo>
                  <a:lnTo>
                    <a:pt x="17132" y="34561"/>
                  </a:lnTo>
                  <a:lnTo>
                    <a:pt x="16736" y="34601"/>
                  </a:lnTo>
                  <a:lnTo>
                    <a:pt x="16339" y="34641"/>
                  </a:lnTo>
                  <a:lnTo>
                    <a:pt x="15942" y="34680"/>
                  </a:lnTo>
                  <a:lnTo>
                    <a:pt x="15546" y="34680"/>
                  </a:lnTo>
                  <a:lnTo>
                    <a:pt x="15546" y="34680"/>
                  </a:lnTo>
                  <a:lnTo>
                    <a:pt x="15149" y="34680"/>
                  </a:lnTo>
                  <a:lnTo>
                    <a:pt x="14753" y="34641"/>
                  </a:lnTo>
                  <a:lnTo>
                    <a:pt x="14356" y="34601"/>
                  </a:lnTo>
                  <a:lnTo>
                    <a:pt x="13960" y="34561"/>
                  </a:lnTo>
                  <a:lnTo>
                    <a:pt x="13563" y="34482"/>
                  </a:lnTo>
                  <a:lnTo>
                    <a:pt x="13186" y="34403"/>
                  </a:lnTo>
                  <a:lnTo>
                    <a:pt x="12790" y="34304"/>
                  </a:lnTo>
                  <a:lnTo>
                    <a:pt x="12413" y="34185"/>
                  </a:lnTo>
                  <a:lnTo>
                    <a:pt x="12036" y="34066"/>
                  </a:lnTo>
                  <a:lnTo>
                    <a:pt x="11659" y="33907"/>
                  </a:lnTo>
                  <a:lnTo>
                    <a:pt x="11283" y="33748"/>
                  </a:lnTo>
                  <a:lnTo>
                    <a:pt x="10926" y="33590"/>
                  </a:lnTo>
                  <a:lnTo>
                    <a:pt x="10569" y="33411"/>
                  </a:lnTo>
                  <a:lnTo>
                    <a:pt x="10192" y="33213"/>
                  </a:lnTo>
                  <a:lnTo>
                    <a:pt x="9855" y="32995"/>
                  </a:lnTo>
                  <a:lnTo>
                    <a:pt x="9498" y="32777"/>
                  </a:lnTo>
                  <a:lnTo>
                    <a:pt x="9141" y="32539"/>
                  </a:lnTo>
                  <a:lnTo>
                    <a:pt x="8804" y="32281"/>
                  </a:lnTo>
                  <a:lnTo>
                    <a:pt x="8467" y="32023"/>
                  </a:lnTo>
                  <a:lnTo>
                    <a:pt x="8130" y="31746"/>
                  </a:lnTo>
                  <a:lnTo>
                    <a:pt x="7813" y="31448"/>
                  </a:lnTo>
                  <a:lnTo>
                    <a:pt x="7476" y="31151"/>
                  </a:lnTo>
                  <a:lnTo>
                    <a:pt x="6861" y="30516"/>
                  </a:lnTo>
                  <a:lnTo>
                    <a:pt x="6246" y="29842"/>
                  </a:lnTo>
                  <a:lnTo>
                    <a:pt x="5651" y="29128"/>
                  </a:lnTo>
                  <a:lnTo>
                    <a:pt x="5096" y="28355"/>
                  </a:lnTo>
                  <a:lnTo>
                    <a:pt x="4561" y="27562"/>
                  </a:lnTo>
                  <a:lnTo>
                    <a:pt x="4045" y="26709"/>
                  </a:lnTo>
                  <a:lnTo>
                    <a:pt x="3549" y="25837"/>
                  </a:lnTo>
                  <a:lnTo>
                    <a:pt x="3093" y="24905"/>
                  </a:lnTo>
                  <a:lnTo>
                    <a:pt x="2657" y="23953"/>
                  </a:lnTo>
                  <a:lnTo>
                    <a:pt x="2241" y="22962"/>
                  </a:lnTo>
                  <a:lnTo>
                    <a:pt x="1884" y="21950"/>
                  </a:lnTo>
                  <a:lnTo>
                    <a:pt x="1527" y="20899"/>
                  </a:lnTo>
                  <a:lnTo>
                    <a:pt x="1230" y="19829"/>
                  </a:lnTo>
                  <a:lnTo>
                    <a:pt x="932" y="18718"/>
                  </a:lnTo>
                  <a:lnTo>
                    <a:pt x="694" y="17588"/>
                  </a:lnTo>
                  <a:lnTo>
                    <a:pt x="496" y="16438"/>
                  </a:lnTo>
                  <a:lnTo>
                    <a:pt x="317" y="15268"/>
                  </a:lnTo>
                  <a:lnTo>
                    <a:pt x="179" y="14059"/>
                  </a:lnTo>
                  <a:lnTo>
                    <a:pt x="79" y="12849"/>
                  </a:lnTo>
                  <a:lnTo>
                    <a:pt x="20" y="11620"/>
                  </a:lnTo>
                  <a:lnTo>
                    <a:pt x="0" y="10370"/>
                  </a:lnTo>
                  <a:lnTo>
                    <a:pt x="0" y="10370"/>
                  </a:lnTo>
                  <a:lnTo>
                    <a:pt x="20" y="9141"/>
                  </a:lnTo>
                  <a:lnTo>
                    <a:pt x="79" y="8031"/>
                  </a:lnTo>
                  <a:lnTo>
                    <a:pt x="179" y="7019"/>
                  </a:lnTo>
                  <a:lnTo>
                    <a:pt x="238" y="6543"/>
                  </a:lnTo>
                  <a:lnTo>
                    <a:pt x="317" y="6068"/>
                  </a:lnTo>
                  <a:lnTo>
                    <a:pt x="397" y="5631"/>
                  </a:lnTo>
                  <a:lnTo>
                    <a:pt x="496" y="5235"/>
                  </a:lnTo>
                  <a:lnTo>
                    <a:pt x="595" y="4838"/>
                  </a:lnTo>
                  <a:lnTo>
                    <a:pt x="694" y="4461"/>
                  </a:lnTo>
                  <a:lnTo>
                    <a:pt x="813" y="4105"/>
                  </a:lnTo>
                  <a:lnTo>
                    <a:pt x="932" y="3767"/>
                  </a:lnTo>
                  <a:lnTo>
                    <a:pt x="1071" y="3430"/>
                  </a:lnTo>
                  <a:lnTo>
                    <a:pt x="1230" y="3133"/>
                  </a:lnTo>
                  <a:lnTo>
                    <a:pt x="1368" y="2855"/>
                  </a:lnTo>
                  <a:lnTo>
                    <a:pt x="1527" y="2578"/>
                  </a:lnTo>
                  <a:lnTo>
                    <a:pt x="1705" y="2340"/>
                  </a:lnTo>
                  <a:lnTo>
                    <a:pt x="1884" y="2102"/>
                  </a:lnTo>
                  <a:lnTo>
                    <a:pt x="2062" y="1884"/>
                  </a:lnTo>
                  <a:lnTo>
                    <a:pt x="2241" y="1666"/>
                  </a:lnTo>
                  <a:lnTo>
                    <a:pt x="2439" y="1487"/>
                  </a:lnTo>
                  <a:lnTo>
                    <a:pt x="2657" y="1309"/>
                  </a:lnTo>
                  <a:lnTo>
                    <a:pt x="2875" y="1150"/>
                  </a:lnTo>
                  <a:lnTo>
                    <a:pt x="3093" y="991"/>
                  </a:lnTo>
                  <a:lnTo>
                    <a:pt x="3312" y="853"/>
                  </a:lnTo>
                  <a:lnTo>
                    <a:pt x="3549" y="734"/>
                  </a:lnTo>
                  <a:lnTo>
                    <a:pt x="3787" y="615"/>
                  </a:lnTo>
                  <a:lnTo>
                    <a:pt x="4045" y="516"/>
                  </a:lnTo>
                  <a:lnTo>
                    <a:pt x="4283" y="416"/>
                  </a:lnTo>
                  <a:lnTo>
                    <a:pt x="4561" y="337"/>
                  </a:lnTo>
                  <a:lnTo>
                    <a:pt x="5096" y="198"/>
                  </a:lnTo>
                  <a:lnTo>
                    <a:pt x="5651" y="119"/>
                  </a:lnTo>
                  <a:lnTo>
                    <a:pt x="6246" y="40"/>
                  </a:lnTo>
                  <a:lnTo>
                    <a:pt x="6861" y="0"/>
                  </a:lnTo>
                  <a:lnTo>
                    <a:pt x="7476" y="0"/>
                  </a:lnTo>
                  <a:lnTo>
                    <a:pt x="8130" y="0"/>
                  </a:lnTo>
                  <a:lnTo>
                    <a:pt x="8804" y="20"/>
                  </a:lnTo>
                  <a:lnTo>
                    <a:pt x="9498" y="59"/>
                  </a:lnTo>
                  <a:lnTo>
                    <a:pt x="10926" y="159"/>
                  </a:lnTo>
                  <a:lnTo>
                    <a:pt x="12413" y="278"/>
                  </a:lnTo>
                  <a:lnTo>
                    <a:pt x="13960" y="357"/>
                  </a:lnTo>
                  <a:lnTo>
                    <a:pt x="14753" y="377"/>
                  </a:lnTo>
                  <a:lnTo>
                    <a:pt x="15546" y="397"/>
                  </a:lnTo>
                  <a:lnTo>
                    <a:pt x="15546" y="397"/>
                  </a:lnTo>
                  <a:lnTo>
                    <a:pt x="16339" y="377"/>
                  </a:lnTo>
                  <a:lnTo>
                    <a:pt x="17132" y="357"/>
                  </a:lnTo>
                  <a:lnTo>
                    <a:pt x="18679" y="278"/>
                  </a:lnTo>
                  <a:lnTo>
                    <a:pt x="20166" y="159"/>
                  </a:lnTo>
                  <a:lnTo>
                    <a:pt x="21594" y="59"/>
                  </a:lnTo>
                  <a:lnTo>
                    <a:pt x="22288" y="20"/>
                  </a:lnTo>
                  <a:lnTo>
                    <a:pt x="22962" y="0"/>
                  </a:lnTo>
                  <a:lnTo>
                    <a:pt x="23616" y="0"/>
                  </a:lnTo>
                  <a:lnTo>
                    <a:pt x="24231" y="0"/>
                  </a:lnTo>
                  <a:lnTo>
                    <a:pt x="24845" y="40"/>
                  </a:lnTo>
                  <a:lnTo>
                    <a:pt x="25440" y="119"/>
                  </a:lnTo>
                  <a:lnTo>
                    <a:pt x="25996" y="198"/>
                  </a:lnTo>
                  <a:lnTo>
                    <a:pt x="26551" y="337"/>
                  </a:lnTo>
                  <a:lnTo>
                    <a:pt x="26808" y="416"/>
                  </a:lnTo>
                  <a:lnTo>
                    <a:pt x="27046" y="516"/>
                  </a:lnTo>
                  <a:lnTo>
                    <a:pt x="27304" y="615"/>
                  </a:lnTo>
                  <a:lnTo>
                    <a:pt x="27542" y="734"/>
                  </a:lnTo>
                  <a:lnTo>
                    <a:pt x="27780" y="853"/>
                  </a:lnTo>
                  <a:lnTo>
                    <a:pt x="27998" y="991"/>
                  </a:lnTo>
                  <a:lnTo>
                    <a:pt x="28236" y="1150"/>
                  </a:lnTo>
                  <a:lnTo>
                    <a:pt x="28434" y="1309"/>
                  </a:lnTo>
                  <a:lnTo>
                    <a:pt x="28653" y="1487"/>
                  </a:lnTo>
                  <a:lnTo>
                    <a:pt x="28851" y="1666"/>
                  </a:lnTo>
                  <a:lnTo>
                    <a:pt x="29029" y="1884"/>
                  </a:lnTo>
                  <a:lnTo>
                    <a:pt x="29228" y="2102"/>
                  </a:lnTo>
                  <a:lnTo>
                    <a:pt x="29386" y="2340"/>
                  </a:lnTo>
                  <a:lnTo>
                    <a:pt x="29565" y="2578"/>
                  </a:lnTo>
                  <a:lnTo>
                    <a:pt x="29723" y="2855"/>
                  </a:lnTo>
                  <a:lnTo>
                    <a:pt x="29882" y="3133"/>
                  </a:lnTo>
                  <a:lnTo>
                    <a:pt x="30021" y="3430"/>
                  </a:lnTo>
                  <a:lnTo>
                    <a:pt x="30160" y="3767"/>
                  </a:lnTo>
                  <a:lnTo>
                    <a:pt x="30279" y="4105"/>
                  </a:lnTo>
                  <a:lnTo>
                    <a:pt x="30397" y="4461"/>
                  </a:lnTo>
                  <a:lnTo>
                    <a:pt x="30497" y="4838"/>
                  </a:lnTo>
                  <a:lnTo>
                    <a:pt x="30616" y="5235"/>
                  </a:lnTo>
                  <a:lnTo>
                    <a:pt x="30695" y="5631"/>
                  </a:lnTo>
                  <a:lnTo>
                    <a:pt x="30774" y="6068"/>
                  </a:lnTo>
                  <a:lnTo>
                    <a:pt x="30854" y="6543"/>
                  </a:lnTo>
                  <a:lnTo>
                    <a:pt x="30913" y="7019"/>
                  </a:lnTo>
                  <a:lnTo>
                    <a:pt x="31012" y="8031"/>
                  </a:lnTo>
                  <a:lnTo>
                    <a:pt x="31072" y="9141"/>
                  </a:lnTo>
                  <a:lnTo>
                    <a:pt x="31091" y="1037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75" name="Google Shape;3275;p40"/>
            <p:cNvSpPr/>
            <p:nvPr/>
          </p:nvSpPr>
          <p:spPr>
            <a:xfrm>
              <a:off x="1663575" y="539500"/>
              <a:ext cx="388650" cy="867025"/>
            </a:xfrm>
            <a:custGeom>
              <a:avLst/>
              <a:gdLst/>
              <a:ahLst/>
              <a:cxnLst/>
              <a:rect l="l" t="t" r="r" b="b"/>
              <a:pathLst>
                <a:path w="15546" h="34681" extrusionOk="0">
                  <a:moveTo>
                    <a:pt x="6861" y="0"/>
                  </a:moveTo>
                  <a:lnTo>
                    <a:pt x="6246" y="40"/>
                  </a:lnTo>
                  <a:lnTo>
                    <a:pt x="5651" y="119"/>
                  </a:lnTo>
                  <a:lnTo>
                    <a:pt x="5096" y="198"/>
                  </a:lnTo>
                  <a:lnTo>
                    <a:pt x="4561" y="337"/>
                  </a:lnTo>
                  <a:lnTo>
                    <a:pt x="4283" y="416"/>
                  </a:lnTo>
                  <a:lnTo>
                    <a:pt x="4045" y="516"/>
                  </a:lnTo>
                  <a:lnTo>
                    <a:pt x="3787" y="615"/>
                  </a:lnTo>
                  <a:lnTo>
                    <a:pt x="3549" y="734"/>
                  </a:lnTo>
                  <a:lnTo>
                    <a:pt x="3312" y="853"/>
                  </a:lnTo>
                  <a:lnTo>
                    <a:pt x="3093" y="991"/>
                  </a:lnTo>
                  <a:lnTo>
                    <a:pt x="2875" y="1150"/>
                  </a:lnTo>
                  <a:lnTo>
                    <a:pt x="2657" y="1309"/>
                  </a:lnTo>
                  <a:lnTo>
                    <a:pt x="2439" y="1487"/>
                  </a:lnTo>
                  <a:lnTo>
                    <a:pt x="2241" y="1666"/>
                  </a:lnTo>
                  <a:lnTo>
                    <a:pt x="2062" y="1884"/>
                  </a:lnTo>
                  <a:lnTo>
                    <a:pt x="1884" y="2102"/>
                  </a:lnTo>
                  <a:lnTo>
                    <a:pt x="1705" y="2340"/>
                  </a:lnTo>
                  <a:lnTo>
                    <a:pt x="1527" y="2578"/>
                  </a:lnTo>
                  <a:lnTo>
                    <a:pt x="1368" y="2855"/>
                  </a:lnTo>
                  <a:lnTo>
                    <a:pt x="1230" y="3133"/>
                  </a:lnTo>
                  <a:lnTo>
                    <a:pt x="1071" y="3430"/>
                  </a:lnTo>
                  <a:lnTo>
                    <a:pt x="932" y="3767"/>
                  </a:lnTo>
                  <a:lnTo>
                    <a:pt x="813" y="4105"/>
                  </a:lnTo>
                  <a:lnTo>
                    <a:pt x="694" y="4461"/>
                  </a:lnTo>
                  <a:lnTo>
                    <a:pt x="595" y="4838"/>
                  </a:lnTo>
                  <a:lnTo>
                    <a:pt x="496" y="5235"/>
                  </a:lnTo>
                  <a:lnTo>
                    <a:pt x="397" y="5631"/>
                  </a:lnTo>
                  <a:lnTo>
                    <a:pt x="317" y="6068"/>
                  </a:lnTo>
                  <a:lnTo>
                    <a:pt x="238" y="6543"/>
                  </a:lnTo>
                  <a:lnTo>
                    <a:pt x="179" y="7019"/>
                  </a:lnTo>
                  <a:lnTo>
                    <a:pt x="79" y="8031"/>
                  </a:lnTo>
                  <a:lnTo>
                    <a:pt x="20" y="9141"/>
                  </a:lnTo>
                  <a:lnTo>
                    <a:pt x="0" y="10370"/>
                  </a:lnTo>
                  <a:lnTo>
                    <a:pt x="20" y="11620"/>
                  </a:lnTo>
                  <a:lnTo>
                    <a:pt x="79" y="12849"/>
                  </a:lnTo>
                  <a:lnTo>
                    <a:pt x="179" y="14059"/>
                  </a:lnTo>
                  <a:lnTo>
                    <a:pt x="317" y="15268"/>
                  </a:lnTo>
                  <a:lnTo>
                    <a:pt x="496" y="16438"/>
                  </a:lnTo>
                  <a:lnTo>
                    <a:pt x="694" y="17588"/>
                  </a:lnTo>
                  <a:lnTo>
                    <a:pt x="932" y="18718"/>
                  </a:lnTo>
                  <a:lnTo>
                    <a:pt x="1230" y="19829"/>
                  </a:lnTo>
                  <a:lnTo>
                    <a:pt x="1527" y="20899"/>
                  </a:lnTo>
                  <a:lnTo>
                    <a:pt x="1884" y="21950"/>
                  </a:lnTo>
                  <a:lnTo>
                    <a:pt x="2241" y="22962"/>
                  </a:lnTo>
                  <a:lnTo>
                    <a:pt x="2657" y="23953"/>
                  </a:lnTo>
                  <a:lnTo>
                    <a:pt x="3093" y="24905"/>
                  </a:lnTo>
                  <a:lnTo>
                    <a:pt x="3549" y="25837"/>
                  </a:lnTo>
                  <a:lnTo>
                    <a:pt x="4045" y="26709"/>
                  </a:lnTo>
                  <a:lnTo>
                    <a:pt x="4561" y="27562"/>
                  </a:lnTo>
                  <a:lnTo>
                    <a:pt x="5096" y="28355"/>
                  </a:lnTo>
                  <a:lnTo>
                    <a:pt x="5651" y="29128"/>
                  </a:lnTo>
                  <a:lnTo>
                    <a:pt x="6246" y="29842"/>
                  </a:lnTo>
                  <a:lnTo>
                    <a:pt x="6861" y="30516"/>
                  </a:lnTo>
                  <a:lnTo>
                    <a:pt x="7476" y="31151"/>
                  </a:lnTo>
                  <a:lnTo>
                    <a:pt x="7813" y="31448"/>
                  </a:lnTo>
                  <a:lnTo>
                    <a:pt x="8130" y="31746"/>
                  </a:lnTo>
                  <a:lnTo>
                    <a:pt x="8467" y="32023"/>
                  </a:lnTo>
                  <a:lnTo>
                    <a:pt x="8804" y="32281"/>
                  </a:lnTo>
                  <a:lnTo>
                    <a:pt x="9141" y="32539"/>
                  </a:lnTo>
                  <a:lnTo>
                    <a:pt x="9498" y="32777"/>
                  </a:lnTo>
                  <a:lnTo>
                    <a:pt x="9855" y="32995"/>
                  </a:lnTo>
                  <a:lnTo>
                    <a:pt x="10192" y="33213"/>
                  </a:lnTo>
                  <a:lnTo>
                    <a:pt x="10569" y="33411"/>
                  </a:lnTo>
                  <a:lnTo>
                    <a:pt x="10926" y="33590"/>
                  </a:lnTo>
                  <a:lnTo>
                    <a:pt x="11283" y="33748"/>
                  </a:lnTo>
                  <a:lnTo>
                    <a:pt x="11659" y="33907"/>
                  </a:lnTo>
                  <a:lnTo>
                    <a:pt x="12036" y="34066"/>
                  </a:lnTo>
                  <a:lnTo>
                    <a:pt x="12413" y="34185"/>
                  </a:lnTo>
                  <a:lnTo>
                    <a:pt x="12790" y="34304"/>
                  </a:lnTo>
                  <a:lnTo>
                    <a:pt x="13186" y="34403"/>
                  </a:lnTo>
                  <a:lnTo>
                    <a:pt x="13563" y="34482"/>
                  </a:lnTo>
                  <a:lnTo>
                    <a:pt x="13960" y="34561"/>
                  </a:lnTo>
                  <a:lnTo>
                    <a:pt x="14356" y="34601"/>
                  </a:lnTo>
                  <a:lnTo>
                    <a:pt x="14753" y="34641"/>
                  </a:lnTo>
                  <a:lnTo>
                    <a:pt x="15149" y="34680"/>
                  </a:lnTo>
                  <a:lnTo>
                    <a:pt x="15546" y="34680"/>
                  </a:lnTo>
                  <a:lnTo>
                    <a:pt x="15546" y="397"/>
                  </a:lnTo>
                  <a:lnTo>
                    <a:pt x="14753" y="377"/>
                  </a:lnTo>
                  <a:lnTo>
                    <a:pt x="13960" y="357"/>
                  </a:lnTo>
                  <a:lnTo>
                    <a:pt x="12413" y="278"/>
                  </a:lnTo>
                  <a:lnTo>
                    <a:pt x="10926" y="159"/>
                  </a:lnTo>
                  <a:lnTo>
                    <a:pt x="9498" y="59"/>
                  </a:lnTo>
                  <a:lnTo>
                    <a:pt x="8804" y="20"/>
                  </a:lnTo>
                  <a:lnTo>
                    <a:pt x="8130" y="0"/>
                  </a:lnTo>
                  <a:close/>
                </a:path>
              </a:pathLst>
            </a:custGeom>
            <a:solidFill>
              <a:srgbClr val="3D3D3D">
                <a:alpha val="128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76" name="Google Shape;3276;p40"/>
            <p:cNvSpPr/>
            <p:nvPr/>
          </p:nvSpPr>
          <p:spPr>
            <a:xfrm>
              <a:off x="1663575" y="539500"/>
              <a:ext cx="388650" cy="867025"/>
            </a:xfrm>
            <a:custGeom>
              <a:avLst/>
              <a:gdLst/>
              <a:ahLst/>
              <a:cxnLst/>
              <a:rect l="l" t="t" r="r" b="b"/>
              <a:pathLst>
                <a:path w="15546" h="34681" fill="none" extrusionOk="0">
                  <a:moveTo>
                    <a:pt x="15546" y="34680"/>
                  </a:moveTo>
                  <a:lnTo>
                    <a:pt x="15546" y="34680"/>
                  </a:lnTo>
                  <a:lnTo>
                    <a:pt x="15149" y="34680"/>
                  </a:lnTo>
                  <a:lnTo>
                    <a:pt x="14753" y="34641"/>
                  </a:lnTo>
                  <a:lnTo>
                    <a:pt x="14356" y="34601"/>
                  </a:lnTo>
                  <a:lnTo>
                    <a:pt x="13960" y="34561"/>
                  </a:lnTo>
                  <a:lnTo>
                    <a:pt x="13563" y="34482"/>
                  </a:lnTo>
                  <a:lnTo>
                    <a:pt x="13186" y="34403"/>
                  </a:lnTo>
                  <a:lnTo>
                    <a:pt x="12790" y="34304"/>
                  </a:lnTo>
                  <a:lnTo>
                    <a:pt x="12413" y="34185"/>
                  </a:lnTo>
                  <a:lnTo>
                    <a:pt x="12036" y="34066"/>
                  </a:lnTo>
                  <a:lnTo>
                    <a:pt x="11659" y="33907"/>
                  </a:lnTo>
                  <a:lnTo>
                    <a:pt x="11283" y="33748"/>
                  </a:lnTo>
                  <a:lnTo>
                    <a:pt x="10926" y="33590"/>
                  </a:lnTo>
                  <a:lnTo>
                    <a:pt x="10569" y="33411"/>
                  </a:lnTo>
                  <a:lnTo>
                    <a:pt x="10192" y="33213"/>
                  </a:lnTo>
                  <a:lnTo>
                    <a:pt x="9855" y="32995"/>
                  </a:lnTo>
                  <a:lnTo>
                    <a:pt x="9498" y="32777"/>
                  </a:lnTo>
                  <a:lnTo>
                    <a:pt x="9141" y="32539"/>
                  </a:lnTo>
                  <a:lnTo>
                    <a:pt x="8804" y="32281"/>
                  </a:lnTo>
                  <a:lnTo>
                    <a:pt x="8467" y="32023"/>
                  </a:lnTo>
                  <a:lnTo>
                    <a:pt x="8130" y="31746"/>
                  </a:lnTo>
                  <a:lnTo>
                    <a:pt x="7813" y="31448"/>
                  </a:lnTo>
                  <a:lnTo>
                    <a:pt x="7476" y="31151"/>
                  </a:lnTo>
                  <a:lnTo>
                    <a:pt x="6861" y="30516"/>
                  </a:lnTo>
                  <a:lnTo>
                    <a:pt x="6246" y="29842"/>
                  </a:lnTo>
                  <a:lnTo>
                    <a:pt x="5651" y="29128"/>
                  </a:lnTo>
                  <a:lnTo>
                    <a:pt x="5096" y="28355"/>
                  </a:lnTo>
                  <a:lnTo>
                    <a:pt x="4561" y="27562"/>
                  </a:lnTo>
                  <a:lnTo>
                    <a:pt x="4045" y="26709"/>
                  </a:lnTo>
                  <a:lnTo>
                    <a:pt x="3549" y="25837"/>
                  </a:lnTo>
                  <a:lnTo>
                    <a:pt x="3093" y="24905"/>
                  </a:lnTo>
                  <a:lnTo>
                    <a:pt x="2657" y="23953"/>
                  </a:lnTo>
                  <a:lnTo>
                    <a:pt x="2241" y="22962"/>
                  </a:lnTo>
                  <a:lnTo>
                    <a:pt x="1884" y="21950"/>
                  </a:lnTo>
                  <a:lnTo>
                    <a:pt x="1527" y="20899"/>
                  </a:lnTo>
                  <a:lnTo>
                    <a:pt x="1230" y="19829"/>
                  </a:lnTo>
                  <a:lnTo>
                    <a:pt x="932" y="18718"/>
                  </a:lnTo>
                  <a:lnTo>
                    <a:pt x="694" y="17588"/>
                  </a:lnTo>
                  <a:lnTo>
                    <a:pt x="496" y="16438"/>
                  </a:lnTo>
                  <a:lnTo>
                    <a:pt x="317" y="15268"/>
                  </a:lnTo>
                  <a:lnTo>
                    <a:pt x="179" y="14059"/>
                  </a:lnTo>
                  <a:lnTo>
                    <a:pt x="79" y="12849"/>
                  </a:lnTo>
                  <a:lnTo>
                    <a:pt x="20" y="11620"/>
                  </a:lnTo>
                  <a:lnTo>
                    <a:pt x="0" y="10370"/>
                  </a:lnTo>
                  <a:lnTo>
                    <a:pt x="0" y="10370"/>
                  </a:lnTo>
                  <a:lnTo>
                    <a:pt x="20" y="9141"/>
                  </a:lnTo>
                  <a:lnTo>
                    <a:pt x="79" y="8031"/>
                  </a:lnTo>
                  <a:lnTo>
                    <a:pt x="179" y="7019"/>
                  </a:lnTo>
                  <a:lnTo>
                    <a:pt x="238" y="6543"/>
                  </a:lnTo>
                  <a:lnTo>
                    <a:pt x="317" y="6068"/>
                  </a:lnTo>
                  <a:lnTo>
                    <a:pt x="397" y="5631"/>
                  </a:lnTo>
                  <a:lnTo>
                    <a:pt x="496" y="5235"/>
                  </a:lnTo>
                  <a:lnTo>
                    <a:pt x="595" y="4838"/>
                  </a:lnTo>
                  <a:lnTo>
                    <a:pt x="694" y="4461"/>
                  </a:lnTo>
                  <a:lnTo>
                    <a:pt x="813" y="4105"/>
                  </a:lnTo>
                  <a:lnTo>
                    <a:pt x="932" y="3767"/>
                  </a:lnTo>
                  <a:lnTo>
                    <a:pt x="1071" y="3430"/>
                  </a:lnTo>
                  <a:lnTo>
                    <a:pt x="1230" y="3133"/>
                  </a:lnTo>
                  <a:lnTo>
                    <a:pt x="1368" y="2855"/>
                  </a:lnTo>
                  <a:lnTo>
                    <a:pt x="1527" y="2578"/>
                  </a:lnTo>
                  <a:lnTo>
                    <a:pt x="1705" y="2340"/>
                  </a:lnTo>
                  <a:lnTo>
                    <a:pt x="1884" y="2102"/>
                  </a:lnTo>
                  <a:lnTo>
                    <a:pt x="2062" y="1884"/>
                  </a:lnTo>
                  <a:lnTo>
                    <a:pt x="2241" y="1666"/>
                  </a:lnTo>
                  <a:lnTo>
                    <a:pt x="2439" y="1487"/>
                  </a:lnTo>
                  <a:lnTo>
                    <a:pt x="2657" y="1309"/>
                  </a:lnTo>
                  <a:lnTo>
                    <a:pt x="2875" y="1150"/>
                  </a:lnTo>
                  <a:lnTo>
                    <a:pt x="3093" y="991"/>
                  </a:lnTo>
                  <a:lnTo>
                    <a:pt x="3312" y="853"/>
                  </a:lnTo>
                  <a:lnTo>
                    <a:pt x="3549" y="734"/>
                  </a:lnTo>
                  <a:lnTo>
                    <a:pt x="3787" y="615"/>
                  </a:lnTo>
                  <a:lnTo>
                    <a:pt x="4045" y="516"/>
                  </a:lnTo>
                  <a:lnTo>
                    <a:pt x="4283" y="416"/>
                  </a:lnTo>
                  <a:lnTo>
                    <a:pt x="4561" y="337"/>
                  </a:lnTo>
                  <a:lnTo>
                    <a:pt x="5096" y="198"/>
                  </a:lnTo>
                  <a:lnTo>
                    <a:pt x="5651" y="119"/>
                  </a:lnTo>
                  <a:lnTo>
                    <a:pt x="6246" y="40"/>
                  </a:lnTo>
                  <a:lnTo>
                    <a:pt x="6861" y="0"/>
                  </a:lnTo>
                  <a:lnTo>
                    <a:pt x="7476" y="0"/>
                  </a:lnTo>
                  <a:lnTo>
                    <a:pt x="8130" y="0"/>
                  </a:lnTo>
                  <a:lnTo>
                    <a:pt x="8804" y="20"/>
                  </a:lnTo>
                  <a:lnTo>
                    <a:pt x="9498" y="59"/>
                  </a:lnTo>
                  <a:lnTo>
                    <a:pt x="10926" y="159"/>
                  </a:lnTo>
                  <a:lnTo>
                    <a:pt x="12413" y="278"/>
                  </a:lnTo>
                  <a:lnTo>
                    <a:pt x="13960" y="357"/>
                  </a:lnTo>
                  <a:lnTo>
                    <a:pt x="14753" y="377"/>
                  </a:lnTo>
                  <a:lnTo>
                    <a:pt x="15546" y="397"/>
                  </a:lnTo>
                  <a:lnTo>
                    <a:pt x="15546" y="3468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77" name="Google Shape;3277;p40"/>
            <p:cNvSpPr/>
            <p:nvPr/>
          </p:nvSpPr>
          <p:spPr>
            <a:xfrm>
              <a:off x="1769650" y="825025"/>
              <a:ext cx="216150" cy="79825"/>
            </a:xfrm>
            <a:custGeom>
              <a:avLst/>
              <a:gdLst/>
              <a:ahLst/>
              <a:cxnLst/>
              <a:rect l="l" t="t" r="r" b="b"/>
              <a:pathLst>
                <a:path w="8646" h="3193" extrusionOk="0">
                  <a:moveTo>
                    <a:pt x="4323" y="0"/>
                  </a:moveTo>
                  <a:lnTo>
                    <a:pt x="3887" y="20"/>
                  </a:lnTo>
                  <a:lnTo>
                    <a:pt x="3451" y="80"/>
                  </a:lnTo>
                  <a:lnTo>
                    <a:pt x="3034" y="139"/>
                  </a:lnTo>
                  <a:lnTo>
                    <a:pt x="2638" y="258"/>
                  </a:lnTo>
                  <a:lnTo>
                    <a:pt x="2261" y="377"/>
                  </a:lnTo>
                  <a:lnTo>
                    <a:pt x="1904" y="536"/>
                  </a:lnTo>
                  <a:lnTo>
                    <a:pt x="1587" y="694"/>
                  </a:lnTo>
                  <a:lnTo>
                    <a:pt x="1270" y="873"/>
                  </a:lnTo>
                  <a:lnTo>
                    <a:pt x="992" y="1051"/>
                  </a:lnTo>
                  <a:lnTo>
                    <a:pt x="754" y="1250"/>
                  </a:lnTo>
                  <a:lnTo>
                    <a:pt x="536" y="1448"/>
                  </a:lnTo>
                  <a:lnTo>
                    <a:pt x="338" y="1646"/>
                  </a:lnTo>
                  <a:lnTo>
                    <a:pt x="199" y="1844"/>
                  </a:lnTo>
                  <a:lnTo>
                    <a:pt x="100" y="2043"/>
                  </a:lnTo>
                  <a:lnTo>
                    <a:pt x="20" y="2221"/>
                  </a:lnTo>
                  <a:lnTo>
                    <a:pt x="0" y="2400"/>
                  </a:lnTo>
                  <a:lnTo>
                    <a:pt x="20" y="2519"/>
                  </a:lnTo>
                  <a:lnTo>
                    <a:pt x="60" y="2638"/>
                  </a:lnTo>
                  <a:lnTo>
                    <a:pt x="139" y="2737"/>
                  </a:lnTo>
                  <a:lnTo>
                    <a:pt x="258" y="2836"/>
                  </a:lnTo>
                  <a:lnTo>
                    <a:pt x="377" y="2915"/>
                  </a:lnTo>
                  <a:lnTo>
                    <a:pt x="536" y="2975"/>
                  </a:lnTo>
                  <a:lnTo>
                    <a:pt x="714" y="3034"/>
                  </a:lnTo>
                  <a:lnTo>
                    <a:pt x="932" y="3074"/>
                  </a:lnTo>
                  <a:lnTo>
                    <a:pt x="1389" y="3133"/>
                  </a:lnTo>
                  <a:lnTo>
                    <a:pt x="1944" y="3173"/>
                  </a:lnTo>
                  <a:lnTo>
                    <a:pt x="2558" y="3193"/>
                  </a:lnTo>
                  <a:lnTo>
                    <a:pt x="6088" y="3193"/>
                  </a:lnTo>
                  <a:lnTo>
                    <a:pt x="6703" y="3173"/>
                  </a:lnTo>
                  <a:lnTo>
                    <a:pt x="7258" y="3133"/>
                  </a:lnTo>
                  <a:lnTo>
                    <a:pt x="7734" y="3074"/>
                  </a:lnTo>
                  <a:lnTo>
                    <a:pt x="7932" y="3034"/>
                  </a:lnTo>
                  <a:lnTo>
                    <a:pt x="8110" y="2975"/>
                  </a:lnTo>
                  <a:lnTo>
                    <a:pt x="8269" y="2915"/>
                  </a:lnTo>
                  <a:lnTo>
                    <a:pt x="8408" y="2836"/>
                  </a:lnTo>
                  <a:lnTo>
                    <a:pt x="8507" y="2737"/>
                  </a:lnTo>
                  <a:lnTo>
                    <a:pt x="8586" y="2638"/>
                  </a:lnTo>
                  <a:lnTo>
                    <a:pt x="8626" y="2519"/>
                  </a:lnTo>
                  <a:lnTo>
                    <a:pt x="8646" y="2400"/>
                  </a:lnTo>
                  <a:lnTo>
                    <a:pt x="8626" y="2221"/>
                  </a:lnTo>
                  <a:lnTo>
                    <a:pt x="8566" y="2043"/>
                  </a:lnTo>
                  <a:lnTo>
                    <a:pt x="8447" y="1844"/>
                  </a:lnTo>
                  <a:lnTo>
                    <a:pt x="8309" y="1646"/>
                  </a:lnTo>
                  <a:lnTo>
                    <a:pt x="8130" y="1448"/>
                  </a:lnTo>
                  <a:lnTo>
                    <a:pt x="7912" y="1250"/>
                  </a:lnTo>
                  <a:lnTo>
                    <a:pt x="7654" y="1051"/>
                  </a:lnTo>
                  <a:lnTo>
                    <a:pt x="7377" y="873"/>
                  </a:lnTo>
                  <a:lnTo>
                    <a:pt x="7079" y="694"/>
                  </a:lnTo>
                  <a:lnTo>
                    <a:pt x="6742" y="536"/>
                  </a:lnTo>
                  <a:lnTo>
                    <a:pt x="6385" y="377"/>
                  </a:lnTo>
                  <a:lnTo>
                    <a:pt x="6009" y="258"/>
                  </a:lnTo>
                  <a:lnTo>
                    <a:pt x="5612" y="139"/>
                  </a:lnTo>
                  <a:lnTo>
                    <a:pt x="5196" y="80"/>
                  </a:lnTo>
                  <a:lnTo>
                    <a:pt x="4759" y="20"/>
                  </a:lnTo>
                  <a:lnTo>
                    <a:pt x="4323" y="0"/>
                  </a:lnTo>
                  <a:close/>
                </a:path>
              </a:pathLst>
            </a:custGeom>
            <a:solidFill>
              <a:srgbClr val="EDDE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78" name="Google Shape;3278;p40"/>
            <p:cNvSpPr/>
            <p:nvPr/>
          </p:nvSpPr>
          <p:spPr>
            <a:xfrm>
              <a:off x="1769650" y="825025"/>
              <a:ext cx="216150" cy="79825"/>
            </a:xfrm>
            <a:custGeom>
              <a:avLst/>
              <a:gdLst/>
              <a:ahLst/>
              <a:cxnLst/>
              <a:rect l="l" t="t" r="r" b="b"/>
              <a:pathLst>
                <a:path w="8646" h="3193" fill="none" extrusionOk="0">
                  <a:moveTo>
                    <a:pt x="4323" y="0"/>
                  </a:moveTo>
                  <a:lnTo>
                    <a:pt x="4323" y="0"/>
                  </a:lnTo>
                  <a:lnTo>
                    <a:pt x="3887" y="20"/>
                  </a:lnTo>
                  <a:lnTo>
                    <a:pt x="3451" y="80"/>
                  </a:lnTo>
                  <a:lnTo>
                    <a:pt x="3034" y="139"/>
                  </a:lnTo>
                  <a:lnTo>
                    <a:pt x="2638" y="258"/>
                  </a:lnTo>
                  <a:lnTo>
                    <a:pt x="2261" y="377"/>
                  </a:lnTo>
                  <a:lnTo>
                    <a:pt x="1904" y="536"/>
                  </a:lnTo>
                  <a:lnTo>
                    <a:pt x="1587" y="694"/>
                  </a:lnTo>
                  <a:lnTo>
                    <a:pt x="1270" y="873"/>
                  </a:lnTo>
                  <a:lnTo>
                    <a:pt x="992" y="1051"/>
                  </a:lnTo>
                  <a:lnTo>
                    <a:pt x="754" y="1250"/>
                  </a:lnTo>
                  <a:lnTo>
                    <a:pt x="536" y="1448"/>
                  </a:lnTo>
                  <a:lnTo>
                    <a:pt x="338" y="1646"/>
                  </a:lnTo>
                  <a:lnTo>
                    <a:pt x="199" y="1844"/>
                  </a:lnTo>
                  <a:lnTo>
                    <a:pt x="100" y="2043"/>
                  </a:lnTo>
                  <a:lnTo>
                    <a:pt x="20" y="2221"/>
                  </a:lnTo>
                  <a:lnTo>
                    <a:pt x="0" y="2400"/>
                  </a:lnTo>
                  <a:lnTo>
                    <a:pt x="0" y="2400"/>
                  </a:lnTo>
                  <a:lnTo>
                    <a:pt x="20" y="2519"/>
                  </a:lnTo>
                  <a:lnTo>
                    <a:pt x="60" y="2638"/>
                  </a:lnTo>
                  <a:lnTo>
                    <a:pt x="139" y="2737"/>
                  </a:lnTo>
                  <a:lnTo>
                    <a:pt x="258" y="2836"/>
                  </a:lnTo>
                  <a:lnTo>
                    <a:pt x="377" y="2915"/>
                  </a:lnTo>
                  <a:lnTo>
                    <a:pt x="536" y="2975"/>
                  </a:lnTo>
                  <a:lnTo>
                    <a:pt x="714" y="3034"/>
                  </a:lnTo>
                  <a:lnTo>
                    <a:pt x="932" y="3074"/>
                  </a:lnTo>
                  <a:lnTo>
                    <a:pt x="1389" y="3133"/>
                  </a:lnTo>
                  <a:lnTo>
                    <a:pt x="1944" y="3173"/>
                  </a:lnTo>
                  <a:lnTo>
                    <a:pt x="2558" y="3193"/>
                  </a:lnTo>
                  <a:lnTo>
                    <a:pt x="3233" y="3193"/>
                  </a:lnTo>
                  <a:lnTo>
                    <a:pt x="3233" y="3193"/>
                  </a:lnTo>
                  <a:lnTo>
                    <a:pt x="4323" y="3193"/>
                  </a:lnTo>
                  <a:lnTo>
                    <a:pt x="4323" y="3193"/>
                  </a:lnTo>
                  <a:lnTo>
                    <a:pt x="5434" y="3193"/>
                  </a:lnTo>
                  <a:lnTo>
                    <a:pt x="5434" y="3193"/>
                  </a:lnTo>
                  <a:lnTo>
                    <a:pt x="6088" y="3193"/>
                  </a:lnTo>
                  <a:lnTo>
                    <a:pt x="6703" y="3173"/>
                  </a:lnTo>
                  <a:lnTo>
                    <a:pt x="7258" y="3133"/>
                  </a:lnTo>
                  <a:lnTo>
                    <a:pt x="7734" y="3074"/>
                  </a:lnTo>
                  <a:lnTo>
                    <a:pt x="7932" y="3034"/>
                  </a:lnTo>
                  <a:lnTo>
                    <a:pt x="8110" y="2975"/>
                  </a:lnTo>
                  <a:lnTo>
                    <a:pt x="8269" y="2915"/>
                  </a:lnTo>
                  <a:lnTo>
                    <a:pt x="8408" y="2836"/>
                  </a:lnTo>
                  <a:lnTo>
                    <a:pt x="8507" y="2737"/>
                  </a:lnTo>
                  <a:lnTo>
                    <a:pt x="8586" y="2638"/>
                  </a:lnTo>
                  <a:lnTo>
                    <a:pt x="8626" y="2519"/>
                  </a:lnTo>
                  <a:lnTo>
                    <a:pt x="8646" y="2400"/>
                  </a:lnTo>
                  <a:lnTo>
                    <a:pt x="8646" y="2400"/>
                  </a:lnTo>
                  <a:lnTo>
                    <a:pt x="8626" y="2221"/>
                  </a:lnTo>
                  <a:lnTo>
                    <a:pt x="8566" y="2043"/>
                  </a:lnTo>
                  <a:lnTo>
                    <a:pt x="8447" y="1844"/>
                  </a:lnTo>
                  <a:lnTo>
                    <a:pt x="8309" y="1646"/>
                  </a:lnTo>
                  <a:lnTo>
                    <a:pt x="8130" y="1448"/>
                  </a:lnTo>
                  <a:lnTo>
                    <a:pt x="7912" y="1250"/>
                  </a:lnTo>
                  <a:lnTo>
                    <a:pt x="7654" y="1051"/>
                  </a:lnTo>
                  <a:lnTo>
                    <a:pt x="7377" y="873"/>
                  </a:lnTo>
                  <a:lnTo>
                    <a:pt x="7079" y="694"/>
                  </a:lnTo>
                  <a:lnTo>
                    <a:pt x="6742" y="536"/>
                  </a:lnTo>
                  <a:lnTo>
                    <a:pt x="6385" y="377"/>
                  </a:lnTo>
                  <a:lnTo>
                    <a:pt x="6009" y="258"/>
                  </a:lnTo>
                  <a:lnTo>
                    <a:pt x="5612" y="139"/>
                  </a:lnTo>
                  <a:lnTo>
                    <a:pt x="5196" y="80"/>
                  </a:lnTo>
                  <a:lnTo>
                    <a:pt x="4759" y="20"/>
                  </a:lnTo>
                  <a:lnTo>
                    <a:pt x="4323"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79" name="Google Shape;3279;p40"/>
            <p:cNvSpPr/>
            <p:nvPr/>
          </p:nvSpPr>
          <p:spPr>
            <a:xfrm>
              <a:off x="2118625" y="825025"/>
              <a:ext cx="216175" cy="79825"/>
            </a:xfrm>
            <a:custGeom>
              <a:avLst/>
              <a:gdLst/>
              <a:ahLst/>
              <a:cxnLst/>
              <a:rect l="l" t="t" r="r" b="b"/>
              <a:pathLst>
                <a:path w="8647" h="3193" extrusionOk="0">
                  <a:moveTo>
                    <a:pt x="4324" y="0"/>
                  </a:moveTo>
                  <a:lnTo>
                    <a:pt x="3887" y="20"/>
                  </a:lnTo>
                  <a:lnTo>
                    <a:pt x="3451" y="80"/>
                  </a:lnTo>
                  <a:lnTo>
                    <a:pt x="3035" y="139"/>
                  </a:lnTo>
                  <a:lnTo>
                    <a:pt x="2638" y="258"/>
                  </a:lnTo>
                  <a:lnTo>
                    <a:pt x="2261" y="377"/>
                  </a:lnTo>
                  <a:lnTo>
                    <a:pt x="1904" y="536"/>
                  </a:lnTo>
                  <a:lnTo>
                    <a:pt x="1567" y="694"/>
                  </a:lnTo>
                  <a:lnTo>
                    <a:pt x="1270" y="873"/>
                  </a:lnTo>
                  <a:lnTo>
                    <a:pt x="992" y="1051"/>
                  </a:lnTo>
                  <a:lnTo>
                    <a:pt x="735" y="1250"/>
                  </a:lnTo>
                  <a:lnTo>
                    <a:pt x="516" y="1448"/>
                  </a:lnTo>
                  <a:lnTo>
                    <a:pt x="338" y="1646"/>
                  </a:lnTo>
                  <a:lnTo>
                    <a:pt x="199" y="1844"/>
                  </a:lnTo>
                  <a:lnTo>
                    <a:pt x="80" y="2043"/>
                  </a:lnTo>
                  <a:lnTo>
                    <a:pt x="21" y="2221"/>
                  </a:lnTo>
                  <a:lnTo>
                    <a:pt x="1" y="2400"/>
                  </a:lnTo>
                  <a:lnTo>
                    <a:pt x="21" y="2558"/>
                  </a:lnTo>
                  <a:lnTo>
                    <a:pt x="80" y="2677"/>
                  </a:lnTo>
                  <a:lnTo>
                    <a:pt x="199" y="2796"/>
                  </a:lnTo>
                  <a:lnTo>
                    <a:pt x="338" y="2895"/>
                  </a:lnTo>
                  <a:lnTo>
                    <a:pt x="516" y="2975"/>
                  </a:lnTo>
                  <a:lnTo>
                    <a:pt x="735" y="3034"/>
                  </a:lnTo>
                  <a:lnTo>
                    <a:pt x="992" y="3094"/>
                  </a:lnTo>
                  <a:lnTo>
                    <a:pt x="1270" y="3133"/>
                  </a:lnTo>
                  <a:lnTo>
                    <a:pt x="1904" y="3173"/>
                  </a:lnTo>
                  <a:lnTo>
                    <a:pt x="2638" y="3193"/>
                  </a:lnTo>
                  <a:lnTo>
                    <a:pt x="6009" y="3193"/>
                  </a:lnTo>
                  <a:lnTo>
                    <a:pt x="6743" y="3173"/>
                  </a:lnTo>
                  <a:lnTo>
                    <a:pt x="7377" y="3133"/>
                  </a:lnTo>
                  <a:lnTo>
                    <a:pt x="7655" y="3094"/>
                  </a:lnTo>
                  <a:lnTo>
                    <a:pt x="7912" y="3034"/>
                  </a:lnTo>
                  <a:lnTo>
                    <a:pt x="8111" y="2975"/>
                  </a:lnTo>
                  <a:lnTo>
                    <a:pt x="8309" y="2895"/>
                  </a:lnTo>
                  <a:lnTo>
                    <a:pt x="8448" y="2796"/>
                  </a:lnTo>
                  <a:lnTo>
                    <a:pt x="8547" y="2677"/>
                  </a:lnTo>
                  <a:lnTo>
                    <a:pt x="8626" y="2558"/>
                  </a:lnTo>
                  <a:lnTo>
                    <a:pt x="8646" y="2400"/>
                  </a:lnTo>
                  <a:lnTo>
                    <a:pt x="8626" y="2221"/>
                  </a:lnTo>
                  <a:lnTo>
                    <a:pt x="8547" y="2043"/>
                  </a:lnTo>
                  <a:lnTo>
                    <a:pt x="8448" y="1844"/>
                  </a:lnTo>
                  <a:lnTo>
                    <a:pt x="8309" y="1646"/>
                  </a:lnTo>
                  <a:lnTo>
                    <a:pt x="8111" y="1448"/>
                  </a:lnTo>
                  <a:lnTo>
                    <a:pt x="7912" y="1250"/>
                  </a:lnTo>
                  <a:lnTo>
                    <a:pt x="7655" y="1051"/>
                  </a:lnTo>
                  <a:lnTo>
                    <a:pt x="7377" y="873"/>
                  </a:lnTo>
                  <a:lnTo>
                    <a:pt x="7060" y="694"/>
                  </a:lnTo>
                  <a:lnTo>
                    <a:pt x="6743" y="536"/>
                  </a:lnTo>
                  <a:lnTo>
                    <a:pt x="6386" y="377"/>
                  </a:lnTo>
                  <a:lnTo>
                    <a:pt x="6009" y="258"/>
                  </a:lnTo>
                  <a:lnTo>
                    <a:pt x="5612" y="139"/>
                  </a:lnTo>
                  <a:lnTo>
                    <a:pt x="5196" y="80"/>
                  </a:lnTo>
                  <a:lnTo>
                    <a:pt x="4760" y="20"/>
                  </a:lnTo>
                  <a:lnTo>
                    <a:pt x="432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80" name="Google Shape;3280;p40"/>
            <p:cNvSpPr/>
            <p:nvPr/>
          </p:nvSpPr>
          <p:spPr>
            <a:xfrm>
              <a:off x="1880200" y="1041650"/>
              <a:ext cx="344050" cy="137825"/>
            </a:xfrm>
            <a:custGeom>
              <a:avLst/>
              <a:gdLst/>
              <a:ahLst/>
              <a:cxnLst/>
              <a:rect l="l" t="t" r="r" b="b"/>
              <a:pathLst>
                <a:path w="13762" h="5513" extrusionOk="0">
                  <a:moveTo>
                    <a:pt x="6881" y="1"/>
                  </a:moveTo>
                  <a:lnTo>
                    <a:pt x="6524" y="20"/>
                  </a:lnTo>
                  <a:lnTo>
                    <a:pt x="6187" y="40"/>
                  </a:lnTo>
                  <a:lnTo>
                    <a:pt x="5830" y="80"/>
                  </a:lnTo>
                  <a:lnTo>
                    <a:pt x="5493" y="159"/>
                  </a:lnTo>
                  <a:lnTo>
                    <a:pt x="5156" y="238"/>
                  </a:lnTo>
                  <a:lnTo>
                    <a:pt x="4838" y="338"/>
                  </a:lnTo>
                  <a:lnTo>
                    <a:pt x="4521" y="437"/>
                  </a:lnTo>
                  <a:lnTo>
                    <a:pt x="4204" y="556"/>
                  </a:lnTo>
                  <a:lnTo>
                    <a:pt x="3907" y="695"/>
                  </a:lnTo>
                  <a:lnTo>
                    <a:pt x="3609" y="833"/>
                  </a:lnTo>
                  <a:lnTo>
                    <a:pt x="3312" y="992"/>
                  </a:lnTo>
                  <a:lnTo>
                    <a:pt x="3034" y="1170"/>
                  </a:lnTo>
                  <a:lnTo>
                    <a:pt x="2499" y="1527"/>
                  </a:lnTo>
                  <a:lnTo>
                    <a:pt x="2023" y="1904"/>
                  </a:lnTo>
                  <a:lnTo>
                    <a:pt x="1567" y="2301"/>
                  </a:lnTo>
                  <a:lnTo>
                    <a:pt x="1170" y="2717"/>
                  </a:lnTo>
                  <a:lnTo>
                    <a:pt x="833" y="3114"/>
                  </a:lnTo>
                  <a:lnTo>
                    <a:pt x="536" y="3530"/>
                  </a:lnTo>
                  <a:lnTo>
                    <a:pt x="318" y="3927"/>
                  </a:lnTo>
                  <a:lnTo>
                    <a:pt x="139" y="4284"/>
                  </a:lnTo>
                  <a:lnTo>
                    <a:pt x="80" y="4462"/>
                  </a:lnTo>
                  <a:lnTo>
                    <a:pt x="40" y="4640"/>
                  </a:lnTo>
                  <a:lnTo>
                    <a:pt x="20" y="4779"/>
                  </a:lnTo>
                  <a:lnTo>
                    <a:pt x="0" y="4938"/>
                  </a:lnTo>
                  <a:lnTo>
                    <a:pt x="20" y="5077"/>
                  </a:lnTo>
                  <a:lnTo>
                    <a:pt x="40" y="5176"/>
                  </a:lnTo>
                  <a:lnTo>
                    <a:pt x="80" y="5275"/>
                  </a:lnTo>
                  <a:lnTo>
                    <a:pt x="139" y="5354"/>
                  </a:lnTo>
                  <a:lnTo>
                    <a:pt x="218" y="5414"/>
                  </a:lnTo>
                  <a:lnTo>
                    <a:pt x="318" y="5453"/>
                  </a:lnTo>
                  <a:lnTo>
                    <a:pt x="417" y="5493"/>
                  </a:lnTo>
                  <a:lnTo>
                    <a:pt x="536" y="5513"/>
                  </a:lnTo>
                  <a:lnTo>
                    <a:pt x="833" y="5493"/>
                  </a:lnTo>
                  <a:lnTo>
                    <a:pt x="1170" y="5453"/>
                  </a:lnTo>
                  <a:lnTo>
                    <a:pt x="1567" y="5374"/>
                  </a:lnTo>
                  <a:lnTo>
                    <a:pt x="2023" y="5275"/>
                  </a:lnTo>
                  <a:lnTo>
                    <a:pt x="3034" y="5037"/>
                  </a:lnTo>
                  <a:lnTo>
                    <a:pt x="3609" y="4898"/>
                  </a:lnTo>
                  <a:lnTo>
                    <a:pt x="4204" y="4779"/>
                  </a:lnTo>
                  <a:lnTo>
                    <a:pt x="4838" y="4660"/>
                  </a:lnTo>
                  <a:lnTo>
                    <a:pt x="5493" y="4561"/>
                  </a:lnTo>
                  <a:lnTo>
                    <a:pt x="6187" y="4502"/>
                  </a:lnTo>
                  <a:lnTo>
                    <a:pt x="6881" y="4482"/>
                  </a:lnTo>
                  <a:lnTo>
                    <a:pt x="7575" y="4502"/>
                  </a:lnTo>
                  <a:lnTo>
                    <a:pt x="8269" y="4561"/>
                  </a:lnTo>
                  <a:lnTo>
                    <a:pt x="8923" y="4660"/>
                  </a:lnTo>
                  <a:lnTo>
                    <a:pt x="9558" y="4779"/>
                  </a:lnTo>
                  <a:lnTo>
                    <a:pt x="10153" y="4898"/>
                  </a:lnTo>
                  <a:lnTo>
                    <a:pt x="10728" y="5037"/>
                  </a:lnTo>
                  <a:lnTo>
                    <a:pt x="11739" y="5275"/>
                  </a:lnTo>
                  <a:lnTo>
                    <a:pt x="12195" y="5374"/>
                  </a:lnTo>
                  <a:lnTo>
                    <a:pt x="12591" y="5453"/>
                  </a:lnTo>
                  <a:lnTo>
                    <a:pt x="12929" y="5493"/>
                  </a:lnTo>
                  <a:lnTo>
                    <a:pt x="13226" y="5513"/>
                  </a:lnTo>
                  <a:lnTo>
                    <a:pt x="13345" y="5493"/>
                  </a:lnTo>
                  <a:lnTo>
                    <a:pt x="13444" y="5453"/>
                  </a:lnTo>
                  <a:lnTo>
                    <a:pt x="13543" y="5414"/>
                  </a:lnTo>
                  <a:lnTo>
                    <a:pt x="13623" y="5354"/>
                  </a:lnTo>
                  <a:lnTo>
                    <a:pt x="13682" y="5275"/>
                  </a:lnTo>
                  <a:lnTo>
                    <a:pt x="13722" y="5176"/>
                  </a:lnTo>
                  <a:lnTo>
                    <a:pt x="13742" y="5077"/>
                  </a:lnTo>
                  <a:lnTo>
                    <a:pt x="13761" y="4938"/>
                  </a:lnTo>
                  <a:lnTo>
                    <a:pt x="13742" y="4779"/>
                  </a:lnTo>
                  <a:lnTo>
                    <a:pt x="13722" y="4640"/>
                  </a:lnTo>
                  <a:lnTo>
                    <a:pt x="13682" y="4462"/>
                  </a:lnTo>
                  <a:lnTo>
                    <a:pt x="13623" y="4284"/>
                  </a:lnTo>
                  <a:lnTo>
                    <a:pt x="13444" y="3927"/>
                  </a:lnTo>
                  <a:lnTo>
                    <a:pt x="13226" y="3530"/>
                  </a:lnTo>
                  <a:lnTo>
                    <a:pt x="12929" y="3114"/>
                  </a:lnTo>
                  <a:lnTo>
                    <a:pt x="12591" y="2717"/>
                  </a:lnTo>
                  <a:lnTo>
                    <a:pt x="12195" y="2301"/>
                  </a:lnTo>
                  <a:lnTo>
                    <a:pt x="11739" y="1904"/>
                  </a:lnTo>
                  <a:lnTo>
                    <a:pt x="11263" y="1527"/>
                  </a:lnTo>
                  <a:lnTo>
                    <a:pt x="10728" y="1170"/>
                  </a:lnTo>
                  <a:lnTo>
                    <a:pt x="10450" y="992"/>
                  </a:lnTo>
                  <a:lnTo>
                    <a:pt x="10153" y="833"/>
                  </a:lnTo>
                  <a:lnTo>
                    <a:pt x="9855" y="695"/>
                  </a:lnTo>
                  <a:lnTo>
                    <a:pt x="9558" y="556"/>
                  </a:lnTo>
                  <a:lnTo>
                    <a:pt x="9240" y="437"/>
                  </a:lnTo>
                  <a:lnTo>
                    <a:pt x="8923" y="338"/>
                  </a:lnTo>
                  <a:lnTo>
                    <a:pt x="8606" y="238"/>
                  </a:lnTo>
                  <a:lnTo>
                    <a:pt x="8269" y="159"/>
                  </a:lnTo>
                  <a:lnTo>
                    <a:pt x="7932" y="80"/>
                  </a:lnTo>
                  <a:lnTo>
                    <a:pt x="7575" y="40"/>
                  </a:lnTo>
                  <a:lnTo>
                    <a:pt x="7238" y="20"/>
                  </a:lnTo>
                  <a:lnTo>
                    <a:pt x="6881"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81" name="Google Shape;3281;p40"/>
            <p:cNvSpPr/>
            <p:nvPr/>
          </p:nvSpPr>
          <p:spPr>
            <a:xfrm>
              <a:off x="1214950" y="678775"/>
              <a:ext cx="777300" cy="867050"/>
            </a:xfrm>
            <a:custGeom>
              <a:avLst/>
              <a:gdLst/>
              <a:ahLst/>
              <a:cxnLst/>
              <a:rect l="l" t="t" r="r" b="b"/>
              <a:pathLst>
                <a:path w="31092" h="34682" extrusionOk="0">
                  <a:moveTo>
                    <a:pt x="7495" y="1"/>
                  </a:moveTo>
                  <a:lnTo>
                    <a:pt x="6861" y="21"/>
                  </a:lnTo>
                  <a:lnTo>
                    <a:pt x="6246" y="60"/>
                  </a:lnTo>
                  <a:lnTo>
                    <a:pt x="5651" y="120"/>
                  </a:lnTo>
                  <a:lnTo>
                    <a:pt x="5096" y="219"/>
                  </a:lnTo>
                  <a:lnTo>
                    <a:pt x="4561" y="358"/>
                  </a:lnTo>
                  <a:lnTo>
                    <a:pt x="4303" y="437"/>
                  </a:lnTo>
                  <a:lnTo>
                    <a:pt x="4045" y="516"/>
                  </a:lnTo>
                  <a:lnTo>
                    <a:pt x="3788" y="635"/>
                  </a:lnTo>
                  <a:lnTo>
                    <a:pt x="3550" y="735"/>
                  </a:lnTo>
                  <a:lnTo>
                    <a:pt x="3312" y="873"/>
                  </a:lnTo>
                  <a:lnTo>
                    <a:pt x="3094" y="1012"/>
                  </a:lnTo>
                  <a:lnTo>
                    <a:pt x="2875" y="1151"/>
                  </a:lnTo>
                  <a:lnTo>
                    <a:pt x="2657" y="1310"/>
                  </a:lnTo>
                  <a:lnTo>
                    <a:pt x="2459" y="1488"/>
                  </a:lnTo>
                  <a:lnTo>
                    <a:pt x="2261" y="1686"/>
                  </a:lnTo>
                  <a:lnTo>
                    <a:pt x="2062" y="1885"/>
                  </a:lnTo>
                  <a:lnTo>
                    <a:pt x="1884" y="2103"/>
                  </a:lnTo>
                  <a:lnTo>
                    <a:pt x="1706" y="2341"/>
                  </a:lnTo>
                  <a:lnTo>
                    <a:pt x="1527" y="2598"/>
                  </a:lnTo>
                  <a:lnTo>
                    <a:pt x="1368" y="2856"/>
                  </a:lnTo>
                  <a:lnTo>
                    <a:pt x="1230" y="3154"/>
                  </a:lnTo>
                  <a:lnTo>
                    <a:pt x="1071" y="3451"/>
                  </a:lnTo>
                  <a:lnTo>
                    <a:pt x="952" y="3768"/>
                  </a:lnTo>
                  <a:lnTo>
                    <a:pt x="813" y="4105"/>
                  </a:lnTo>
                  <a:lnTo>
                    <a:pt x="694" y="4462"/>
                  </a:lnTo>
                  <a:lnTo>
                    <a:pt x="595" y="4839"/>
                  </a:lnTo>
                  <a:lnTo>
                    <a:pt x="496" y="5236"/>
                  </a:lnTo>
                  <a:lnTo>
                    <a:pt x="397" y="5652"/>
                  </a:lnTo>
                  <a:lnTo>
                    <a:pt x="318" y="6088"/>
                  </a:lnTo>
                  <a:lnTo>
                    <a:pt x="238" y="6544"/>
                  </a:lnTo>
                  <a:lnTo>
                    <a:pt x="179" y="7020"/>
                  </a:lnTo>
                  <a:lnTo>
                    <a:pt x="80" y="8051"/>
                  </a:lnTo>
                  <a:lnTo>
                    <a:pt x="20" y="9162"/>
                  </a:lnTo>
                  <a:lnTo>
                    <a:pt x="0" y="10371"/>
                  </a:lnTo>
                  <a:lnTo>
                    <a:pt x="20" y="11621"/>
                  </a:lnTo>
                  <a:lnTo>
                    <a:pt x="80" y="12850"/>
                  </a:lnTo>
                  <a:lnTo>
                    <a:pt x="179" y="14079"/>
                  </a:lnTo>
                  <a:lnTo>
                    <a:pt x="318" y="15269"/>
                  </a:lnTo>
                  <a:lnTo>
                    <a:pt x="496" y="16459"/>
                  </a:lnTo>
                  <a:lnTo>
                    <a:pt x="694" y="17609"/>
                  </a:lnTo>
                  <a:lnTo>
                    <a:pt x="952" y="18739"/>
                  </a:lnTo>
                  <a:lnTo>
                    <a:pt x="1230" y="19830"/>
                  </a:lnTo>
                  <a:lnTo>
                    <a:pt x="1527" y="20920"/>
                  </a:lnTo>
                  <a:lnTo>
                    <a:pt x="1884" y="21971"/>
                  </a:lnTo>
                  <a:lnTo>
                    <a:pt x="2261" y="22982"/>
                  </a:lnTo>
                  <a:lnTo>
                    <a:pt x="2657" y="23974"/>
                  </a:lnTo>
                  <a:lnTo>
                    <a:pt x="3094" y="24926"/>
                  </a:lnTo>
                  <a:lnTo>
                    <a:pt x="3550" y="25838"/>
                  </a:lnTo>
                  <a:lnTo>
                    <a:pt x="4045" y="26730"/>
                  </a:lnTo>
                  <a:lnTo>
                    <a:pt x="4561" y="27563"/>
                  </a:lnTo>
                  <a:lnTo>
                    <a:pt x="5096" y="28376"/>
                  </a:lnTo>
                  <a:lnTo>
                    <a:pt x="5651" y="29129"/>
                  </a:lnTo>
                  <a:lnTo>
                    <a:pt x="6246" y="29863"/>
                  </a:lnTo>
                  <a:lnTo>
                    <a:pt x="6861" y="30537"/>
                  </a:lnTo>
                  <a:lnTo>
                    <a:pt x="7495" y="31172"/>
                  </a:lnTo>
                  <a:lnTo>
                    <a:pt x="7813" y="31469"/>
                  </a:lnTo>
                  <a:lnTo>
                    <a:pt x="8130" y="31747"/>
                  </a:lnTo>
                  <a:lnTo>
                    <a:pt x="8467" y="32024"/>
                  </a:lnTo>
                  <a:lnTo>
                    <a:pt x="8804" y="32302"/>
                  </a:lnTo>
                  <a:lnTo>
                    <a:pt x="9161" y="32540"/>
                  </a:lnTo>
                  <a:lnTo>
                    <a:pt x="9498" y="32778"/>
                  </a:lnTo>
                  <a:lnTo>
                    <a:pt x="9855" y="32996"/>
                  </a:lnTo>
                  <a:lnTo>
                    <a:pt x="10212" y="33214"/>
                  </a:lnTo>
                  <a:lnTo>
                    <a:pt x="10569" y="33412"/>
                  </a:lnTo>
                  <a:lnTo>
                    <a:pt x="10926" y="33591"/>
                  </a:lnTo>
                  <a:lnTo>
                    <a:pt x="11303" y="33769"/>
                  </a:lnTo>
                  <a:lnTo>
                    <a:pt x="11659" y="33928"/>
                  </a:lnTo>
                  <a:lnTo>
                    <a:pt x="12036" y="34067"/>
                  </a:lnTo>
                  <a:lnTo>
                    <a:pt x="12413" y="34205"/>
                  </a:lnTo>
                  <a:lnTo>
                    <a:pt x="12790" y="34305"/>
                  </a:lnTo>
                  <a:lnTo>
                    <a:pt x="13186" y="34404"/>
                  </a:lnTo>
                  <a:lnTo>
                    <a:pt x="13563" y="34503"/>
                  </a:lnTo>
                  <a:lnTo>
                    <a:pt x="13960" y="34562"/>
                  </a:lnTo>
                  <a:lnTo>
                    <a:pt x="14356" y="34622"/>
                  </a:lnTo>
                  <a:lnTo>
                    <a:pt x="14753" y="34661"/>
                  </a:lnTo>
                  <a:lnTo>
                    <a:pt x="15149" y="34681"/>
                  </a:lnTo>
                  <a:lnTo>
                    <a:pt x="15942" y="34681"/>
                  </a:lnTo>
                  <a:lnTo>
                    <a:pt x="16359" y="34661"/>
                  </a:lnTo>
                  <a:lnTo>
                    <a:pt x="16755" y="34622"/>
                  </a:lnTo>
                  <a:lnTo>
                    <a:pt x="17132" y="34562"/>
                  </a:lnTo>
                  <a:lnTo>
                    <a:pt x="17529" y="34503"/>
                  </a:lnTo>
                  <a:lnTo>
                    <a:pt x="17925" y="34404"/>
                  </a:lnTo>
                  <a:lnTo>
                    <a:pt x="18302" y="34305"/>
                  </a:lnTo>
                  <a:lnTo>
                    <a:pt x="18679" y="34205"/>
                  </a:lnTo>
                  <a:lnTo>
                    <a:pt x="19056" y="34067"/>
                  </a:lnTo>
                  <a:lnTo>
                    <a:pt x="19432" y="33928"/>
                  </a:lnTo>
                  <a:lnTo>
                    <a:pt x="19809" y="33769"/>
                  </a:lnTo>
                  <a:lnTo>
                    <a:pt x="20166" y="33591"/>
                  </a:lnTo>
                  <a:lnTo>
                    <a:pt x="20543" y="33412"/>
                  </a:lnTo>
                  <a:lnTo>
                    <a:pt x="20900" y="33214"/>
                  </a:lnTo>
                  <a:lnTo>
                    <a:pt x="21257" y="32996"/>
                  </a:lnTo>
                  <a:lnTo>
                    <a:pt x="21594" y="32778"/>
                  </a:lnTo>
                  <a:lnTo>
                    <a:pt x="21951" y="32540"/>
                  </a:lnTo>
                  <a:lnTo>
                    <a:pt x="22288" y="32302"/>
                  </a:lnTo>
                  <a:lnTo>
                    <a:pt x="22625" y="32024"/>
                  </a:lnTo>
                  <a:lnTo>
                    <a:pt x="22962" y="31747"/>
                  </a:lnTo>
                  <a:lnTo>
                    <a:pt x="23299" y="31469"/>
                  </a:lnTo>
                  <a:lnTo>
                    <a:pt x="23616" y="31172"/>
                  </a:lnTo>
                  <a:lnTo>
                    <a:pt x="24251" y="30537"/>
                  </a:lnTo>
                  <a:lnTo>
                    <a:pt x="24846" y="29863"/>
                  </a:lnTo>
                  <a:lnTo>
                    <a:pt x="25440" y="29129"/>
                  </a:lnTo>
                  <a:lnTo>
                    <a:pt x="25996" y="28376"/>
                  </a:lnTo>
                  <a:lnTo>
                    <a:pt x="26551" y="27563"/>
                  </a:lnTo>
                  <a:lnTo>
                    <a:pt x="27066" y="26730"/>
                  </a:lnTo>
                  <a:lnTo>
                    <a:pt x="27542" y="25838"/>
                  </a:lnTo>
                  <a:lnTo>
                    <a:pt x="28018" y="24926"/>
                  </a:lnTo>
                  <a:lnTo>
                    <a:pt x="28435" y="23974"/>
                  </a:lnTo>
                  <a:lnTo>
                    <a:pt x="28851" y="22982"/>
                  </a:lnTo>
                  <a:lnTo>
                    <a:pt x="29228" y="21971"/>
                  </a:lnTo>
                  <a:lnTo>
                    <a:pt x="29565" y="20920"/>
                  </a:lnTo>
                  <a:lnTo>
                    <a:pt x="29882" y="19830"/>
                  </a:lnTo>
                  <a:lnTo>
                    <a:pt x="30160" y="18739"/>
                  </a:lnTo>
                  <a:lnTo>
                    <a:pt x="30398" y="17609"/>
                  </a:lnTo>
                  <a:lnTo>
                    <a:pt x="30616" y="16459"/>
                  </a:lnTo>
                  <a:lnTo>
                    <a:pt x="30774" y="15269"/>
                  </a:lnTo>
                  <a:lnTo>
                    <a:pt x="30913" y="14079"/>
                  </a:lnTo>
                  <a:lnTo>
                    <a:pt x="31012" y="12850"/>
                  </a:lnTo>
                  <a:lnTo>
                    <a:pt x="31072" y="11621"/>
                  </a:lnTo>
                  <a:lnTo>
                    <a:pt x="31092" y="10371"/>
                  </a:lnTo>
                  <a:lnTo>
                    <a:pt x="31072" y="9162"/>
                  </a:lnTo>
                  <a:lnTo>
                    <a:pt x="31012" y="8051"/>
                  </a:lnTo>
                  <a:lnTo>
                    <a:pt x="30913" y="7020"/>
                  </a:lnTo>
                  <a:lnTo>
                    <a:pt x="30854" y="6544"/>
                  </a:lnTo>
                  <a:lnTo>
                    <a:pt x="30774" y="6088"/>
                  </a:lnTo>
                  <a:lnTo>
                    <a:pt x="30695" y="5652"/>
                  </a:lnTo>
                  <a:lnTo>
                    <a:pt x="30616" y="5236"/>
                  </a:lnTo>
                  <a:lnTo>
                    <a:pt x="30517" y="4839"/>
                  </a:lnTo>
                  <a:lnTo>
                    <a:pt x="30398" y="4462"/>
                  </a:lnTo>
                  <a:lnTo>
                    <a:pt x="30279" y="4105"/>
                  </a:lnTo>
                  <a:lnTo>
                    <a:pt x="30160" y="3768"/>
                  </a:lnTo>
                  <a:lnTo>
                    <a:pt x="30021" y="3451"/>
                  </a:lnTo>
                  <a:lnTo>
                    <a:pt x="29882" y="3154"/>
                  </a:lnTo>
                  <a:lnTo>
                    <a:pt x="29723" y="2856"/>
                  </a:lnTo>
                  <a:lnTo>
                    <a:pt x="29565" y="2598"/>
                  </a:lnTo>
                  <a:lnTo>
                    <a:pt x="29406" y="2341"/>
                  </a:lnTo>
                  <a:lnTo>
                    <a:pt x="29228" y="2103"/>
                  </a:lnTo>
                  <a:lnTo>
                    <a:pt x="29049" y="1885"/>
                  </a:lnTo>
                  <a:lnTo>
                    <a:pt x="28851" y="1686"/>
                  </a:lnTo>
                  <a:lnTo>
                    <a:pt x="28653" y="1488"/>
                  </a:lnTo>
                  <a:lnTo>
                    <a:pt x="28435" y="1310"/>
                  </a:lnTo>
                  <a:lnTo>
                    <a:pt x="28236" y="1151"/>
                  </a:lnTo>
                  <a:lnTo>
                    <a:pt x="28018" y="1012"/>
                  </a:lnTo>
                  <a:lnTo>
                    <a:pt x="27780" y="873"/>
                  </a:lnTo>
                  <a:lnTo>
                    <a:pt x="27542" y="735"/>
                  </a:lnTo>
                  <a:lnTo>
                    <a:pt x="27304" y="635"/>
                  </a:lnTo>
                  <a:lnTo>
                    <a:pt x="27066" y="516"/>
                  </a:lnTo>
                  <a:lnTo>
                    <a:pt x="26809" y="437"/>
                  </a:lnTo>
                  <a:lnTo>
                    <a:pt x="26551" y="358"/>
                  </a:lnTo>
                  <a:lnTo>
                    <a:pt x="25996" y="219"/>
                  </a:lnTo>
                  <a:lnTo>
                    <a:pt x="25440" y="120"/>
                  </a:lnTo>
                  <a:lnTo>
                    <a:pt x="24846" y="60"/>
                  </a:lnTo>
                  <a:lnTo>
                    <a:pt x="24251" y="21"/>
                  </a:lnTo>
                  <a:lnTo>
                    <a:pt x="23616" y="1"/>
                  </a:lnTo>
                  <a:lnTo>
                    <a:pt x="22962" y="21"/>
                  </a:lnTo>
                  <a:lnTo>
                    <a:pt x="22288" y="41"/>
                  </a:lnTo>
                  <a:lnTo>
                    <a:pt x="21594" y="80"/>
                  </a:lnTo>
                  <a:lnTo>
                    <a:pt x="20166" y="179"/>
                  </a:lnTo>
                  <a:lnTo>
                    <a:pt x="18679" y="278"/>
                  </a:lnTo>
                  <a:lnTo>
                    <a:pt x="17132" y="378"/>
                  </a:lnTo>
                  <a:lnTo>
                    <a:pt x="16359" y="397"/>
                  </a:lnTo>
                  <a:lnTo>
                    <a:pt x="14753" y="397"/>
                  </a:lnTo>
                  <a:lnTo>
                    <a:pt x="13960" y="378"/>
                  </a:lnTo>
                  <a:lnTo>
                    <a:pt x="12413" y="278"/>
                  </a:lnTo>
                  <a:lnTo>
                    <a:pt x="10926" y="179"/>
                  </a:lnTo>
                  <a:lnTo>
                    <a:pt x="9498" y="80"/>
                  </a:lnTo>
                  <a:lnTo>
                    <a:pt x="8804" y="41"/>
                  </a:lnTo>
                  <a:lnTo>
                    <a:pt x="8130" y="21"/>
                  </a:lnTo>
                  <a:lnTo>
                    <a:pt x="749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82" name="Google Shape;3282;p40"/>
            <p:cNvSpPr/>
            <p:nvPr/>
          </p:nvSpPr>
          <p:spPr>
            <a:xfrm>
              <a:off x="1214950" y="678775"/>
              <a:ext cx="388650" cy="867050"/>
            </a:xfrm>
            <a:custGeom>
              <a:avLst/>
              <a:gdLst/>
              <a:ahLst/>
              <a:cxnLst/>
              <a:rect l="l" t="t" r="r" b="b"/>
              <a:pathLst>
                <a:path w="15546" h="34682" extrusionOk="0">
                  <a:moveTo>
                    <a:pt x="7495" y="1"/>
                  </a:moveTo>
                  <a:lnTo>
                    <a:pt x="6861" y="21"/>
                  </a:lnTo>
                  <a:lnTo>
                    <a:pt x="6246" y="60"/>
                  </a:lnTo>
                  <a:lnTo>
                    <a:pt x="5651" y="120"/>
                  </a:lnTo>
                  <a:lnTo>
                    <a:pt x="5096" y="219"/>
                  </a:lnTo>
                  <a:lnTo>
                    <a:pt x="4561" y="358"/>
                  </a:lnTo>
                  <a:lnTo>
                    <a:pt x="4303" y="437"/>
                  </a:lnTo>
                  <a:lnTo>
                    <a:pt x="4045" y="516"/>
                  </a:lnTo>
                  <a:lnTo>
                    <a:pt x="3788" y="635"/>
                  </a:lnTo>
                  <a:lnTo>
                    <a:pt x="3550" y="735"/>
                  </a:lnTo>
                  <a:lnTo>
                    <a:pt x="3312" y="873"/>
                  </a:lnTo>
                  <a:lnTo>
                    <a:pt x="3094" y="1012"/>
                  </a:lnTo>
                  <a:lnTo>
                    <a:pt x="2875" y="1151"/>
                  </a:lnTo>
                  <a:lnTo>
                    <a:pt x="2657" y="1310"/>
                  </a:lnTo>
                  <a:lnTo>
                    <a:pt x="2459" y="1488"/>
                  </a:lnTo>
                  <a:lnTo>
                    <a:pt x="2261" y="1686"/>
                  </a:lnTo>
                  <a:lnTo>
                    <a:pt x="2062" y="1885"/>
                  </a:lnTo>
                  <a:lnTo>
                    <a:pt x="1884" y="2103"/>
                  </a:lnTo>
                  <a:lnTo>
                    <a:pt x="1706" y="2341"/>
                  </a:lnTo>
                  <a:lnTo>
                    <a:pt x="1527" y="2598"/>
                  </a:lnTo>
                  <a:lnTo>
                    <a:pt x="1368" y="2856"/>
                  </a:lnTo>
                  <a:lnTo>
                    <a:pt x="1230" y="3154"/>
                  </a:lnTo>
                  <a:lnTo>
                    <a:pt x="1071" y="3451"/>
                  </a:lnTo>
                  <a:lnTo>
                    <a:pt x="952" y="3768"/>
                  </a:lnTo>
                  <a:lnTo>
                    <a:pt x="813" y="4105"/>
                  </a:lnTo>
                  <a:lnTo>
                    <a:pt x="694" y="4462"/>
                  </a:lnTo>
                  <a:lnTo>
                    <a:pt x="595" y="4839"/>
                  </a:lnTo>
                  <a:lnTo>
                    <a:pt x="496" y="5236"/>
                  </a:lnTo>
                  <a:lnTo>
                    <a:pt x="397" y="5652"/>
                  </a:lnTo>
                  <a:lnTo>
                    <a:pt x="318" y="6088"/>
                  </a:lnTo>
                  <a:lnTo>
                    <a:pt x="238" y="6544"/>
                  </a:lnTo>
                  <a:lnTo>
                    <a:pt x="179" y="7020"/>
                  </a:lnTo>
                  <a:lnTo>
                    <a:pt x="80" y="8051"/>
                  </a:lnTo>
                  <a:lnTo>
                    <a:pt x="20" y="9162"/>
                  </a:lnTo>
                  <a:lnTo>
                    <a:pt x="0" y="10371"/>
                  </a:lnTo>
                  <a:lnTo>
                    <a:pt x="20" y="11621"/>
                  </a:lnTo>
                  <a:lnTo>
                    <a:pt x="80" y="12850"/>
                  </a:lnTo>
                  <a:lnTo>
                    <a:pt x="179" y="14079"/>
                  </a:lnTo>
                  <a:lnTo>
                    <a:pt x="318" y="15269"/>
                  </a:lnTo>
                  <a:lnTo>
                    <a:pt x="496" y="16459"/>
                  </a:lnTo>
                  <a:lnTo>
                    <a:pt x="694" y="17609"/>
                  </a:lnTo>
                  <a:lnTo>
                    <a:pt x="952" y="18739"/>
                  </a:lnTo>
                  <a:lnTo>
                    <a:pt x="1230" y="19830"/>
                  </a:lnTo>
                  <a:lnTo>
                    <a:pt x="1527" y="20920"/>
                  </a:lnTo>
                  <a:lnTo>
                    <a:pt x="1884" y="21971"/>
                  </a:lnTo>
                  <a:lnTo>
                    <a:pt x="2261" y="22982"/>
                  </a:lnTo>
                  <a:lnTo>
                    <a:pt x="2657" y="23974"/>
                  </a:lnTo>
                  <a:lnTo>
                    <a:pt x="3094" y="24926"/>
                  </a:lnTo>
                  <a:lnTo>
                    <a:pt x="3550" y="25838"/>
                  </a:lnTo>
                  <a:lnTo>
                    <a:pt x="4045" y="26730"/>
                  </a:lnTo>
                  <a:lnTo>
                    <a:pt x="4561" y="27563"/>
                  </a:lnTo>
                  <a:lnTo>
                    <a:pt x="5096" y="28376"/>
                  </a:lnTo>
                  <a:lnTo>
                    <a:pt x="5651" y="29129"/>
                  </a:lnTo>
                  <a:lnTo>
                    <a:pt x="6246" y="29863"/>
                  </a:lnTo>
                  <a:lnTo>
                    <a:pt x="6861" y="30537"/>
                  </a:lnTo>
                  <a:lnTo>
                    <a:pt x="7495" y="31172"/>
                  </a:lnTo>
                  <a:lnTo>
                    <a:pt x="7813" y="31469"/>
                  </a:lnTo>
                  <a:lnTo>
                    <a:pt x="8130" y="31747"/>
                  </a:lnTo>
                  <a:lnTo>
                    <a:pt x="8467" y="32024"/>
                  </a:lnTo>
                  <a:lnTo>
                    <a:pt x="8804" y="32302"/>
                  </a:lnTo>
                  <a:lnTo>
                    <a:pt x="9161" y="32540"/>
                  </a:lnTo>
                  <a:lnTo>
                    <a:pt x="9498" y="32778"/>
                  </a:lnTo>
                  <a:lnTo>
                    <a:pt x="9855" y="32996"/>
                  </a:lnTo>
                  <a:lnTo>
                    <a:pt x="10212" y="33214"/>
                  </a:lnTo>
                  <a:lnTo>
                    <a:pt x="10569" y="33412"/>
                  </a:lnTo>
                  <a:lnTo>
                    <a:pt x="10926" y="33591"/>
                  </a:lnTo>
                  <a:lnTo>
                    <a:pt x="11303" y="33769"/>
                  </a:lnTo>
                  <a:lnTo>
                    <a:pt x="11659" y="33928"/>
                  </a:lnTo>
                  <a:lnTo>
                    <a:pt x="12036" y="34067"/>
                  </a:lnTo>
                  <a:lnTo>
                    <a:pt x="12413" y="34205"/>
                  </a:lnTo>
                  <a:lnTo>
                    <a:pt x="12790" y="34305"/>
                  </a:lnTo>
                  <a:lnTo>
                    <a:pt x="13186" y="34404"/>
                  </a:lnTo>
                  <a:lnTo>
                    <a:pt x="13563" y="34503"/>
                  </a:lnTo>
                  <a:lnTo>
                    <a:pt x="13960" y="34562"/>
                  </a:lnTo>
                  <a:lnTo>
                    <a:pt x="14356" y="34622"/>
                  </a:lnTo>
                  <a:lnTo>
                    <a:pt x="14753" y="34661"/>
                  </a:lnTo>
                  <a:lnTo>
                    <a:pt x="15149" y="34681"/>
                  </a:lnTo>
                  <a:lnTo>
                    <a:pt x="15546" y="34681"/>
                  </a:lnTo>
                  <a:lnTo>
                    <a:pt x="15546" y="397"/>
                  </a:lnTo>
                  <a:lnTo>
                    <a:pt x="14753" y="397"/>
                  </a:lnTo>
                  <a:lnTo>
                    <a:pt x="13960" y="378"/>
                  </a:lnTo>
                  <a:lnTo>
                    <a:pt x="12413" y="278"/>
                  </a:lnTo>
                  <a:lnTo>
                    <a:pt x="10926" y="179"/>
                  </a:lnTo>
                  <a:lnTo>
                    <a:pt x="9498" y="80"/>
                  </a:lnTo>
                  <a:lnTo>
                    <a:pt x="8804" y="41"/>
                  </a:lnTo>
                  <a:lnTo>
                    <a:pt x="8130" y="21"/>
                  </a:lnTo>
                  <a:lnTo>
                    <a:pt x="7495" y="1"/>
                  </a:lnTo>
                  <a:close/>
                </a:path>
              </a:pathLst>
            </a:custGeom>
            <a:solidFill>
              <a:srgbClr val="3D3D3D">
                <a:alpha val="128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83" name="Google Shape;3283;p40"/>
            <p:cNvSpPr/>
            <p:nvPr/>
          </p:nvSpPr>
          <p:spPr>
            <a:xfrm>
              <a:off x="1214950" y="678775"/>
              <a:ext cx="388650" cy="867050"/>
            </a:xfrm>
            <a:custGeom>
              <a:avLst/>
              <a:gdLst/>
              <a:ahLst/>
              <a:cxnLst/>
              <a:rect l="l" t="t" r="r" b="b"/>
              <a:pathLst>
                <a:path w="15546" h="34682" fill="none" extrusionOk="0">
                  <a:moveTo>
                    <a:pt x="15546" y="34681"/>
                  </a:moveTo>
                  <a:lnTo>
                    <a:pt x="15546" y="34681"/>
                  </a:lnTo>
                  <a:lnTo>
                    <a:pt x="15149" y="34681"/>
                  </a:lnTo>
                  <a:lnTo>
                    <a:pt x="14753" y="34661"/>
                  </a:lnTo>
                  <a:lnTo>
                    <a:pt x="14356" y="34622"/>
                  </a:lnTo>
                  <a:lnTo>
                    <a:pt x="13960" y="34562"/>
                  </a:lnTo>
                  <a:lnTo>
                    <a:pt x="13563" y="34503"/>
                  </a:lnTo>
                  <a:lnTo>
                    <a:pt x="13186" y="34404"/>
                  </a:lnTo>
                  <a:lnTo>
                    <a:pt x="12790" y="34305"/>
                  </a:lnTo>
                  <a:lnTo>
                    <a:pt x="12413" y="34205"/>
                  </a:lnTo>
                  <a:lnTo>
                    <a:pt x="12036" y="34067"/>
                  </a:lnTo>
                  <a:lnTo>
                    <a:pt x="11659" y="33928"/>
                  </a:lnTo>
                  <a:lnTo>
                    <a:pt x="11303" y="33769"/>
                  </a:lnTo>
                  <a:lnTo>
                    <a:pt x="10926" y="33591"/>
                  </a:lnTo>
                  <a:lnTo>
                    <a:pt x="10569" y="33412"/>
                  </a:lnTo>
                  <a:lnTo>
                    <a:pt x="10212" y="33214"/>
                  </a:lnTo>
                  <a:lnTo>
                    <a:pt x="9855" y="32996"/>
                  </a:lnTo>
                  <a:lnTo>
                    <a:pt x="9498" y="32778"/>
                  </a:lnTo>
                  <a:lnTo>
                    <a:pt x="9161" y="32540"/>
                  </a:lnTo>
                  <a:lnTo>
                    <a:pt x="8804" y="32302"/>
                  </a:lnTo>
                  <a:lnTo>
                    <a:pt x="8467" y="32024"/>
                  </a:lnTo>
                  <a:lnTo>
                    <a:pt x="8130" y="31747"/>
                  </a:lnTo>
                  <a:lnTo>
                    <a:pt x="7813" y="31469"/>
                  </a:lnTo>
                  <a:lnTo>
                    <a:pt x="7495" y="31172"/>
                  </a:lnTo>
                  <a:lnTo>
                    <a:pt x="6861" y="30537"/>
                  </a:lnTo>
                  <a:lnTo>
                    <a:pt x="6246" y="29863"/>
                  </a:lnTo>
                  <a:lnTo>
                    <a:pt x="5651" y="29129"/>
                  </a:lnTo>
                  <a:lnTo>
                    <a:pt x="5096" y="28376"/>
                  </a:lnTo>
                  <a:lnTo>
                    <a:pt x="4561" y="27563"/>
                  </a:lnTo>
                  <a:lnTo>
                    <a:pt x="4045" y="26730"/>
                  </a:lnTo>
                  <a:lnTo>
                    <a:pt x="3550" y="25838"/>
                  </a:lnTo>
                  <a:lnTo>
                    <a:pt x="3094" y="24926"/>
                  </a:lnTo>
                  <a:lnTo>
                    <a:pt x="2657" y="23974"/>
                  </a:lnTo>
                  <a:lnTo>
                    <a:pt x="2261" y="22982"/>
                  </a:lnTo>
                  <a:lnTo>
                    <a:pt x="1884" y="21971"/>
                  </a:lnTo>
                  <a:lnTo>
                    <a:pt x="1527" y="20920"/>
                  </a:lnTo>
                  <a:lnTo>
                    <a:pt x="1230" y="19830"/>
                  </a:lnTo>
                  <a:lnTo>
                    <a:pt x="952" y="18739"/>
                  </a:lnTo>
                  <a:lnTo>
                    <a:pt x="694" y="17609"/>
                  </a:lnTo>
                  <a:lnTo>
                    <a:pt x="496" y="16459"/>
                  </a:lnTo>
                  <a:lnTo>
                    <a:pt x="318" y="15269"/>
                  </a:lnTo>
                  <a:lnTo>
                    <a:pt x="179" y="14079"/>
                  </a:lnTo>
                  <a:lnTo>
                    <a:pt x="80" y="12850"/>
                  </a:lnTo>
                  <a:lnTo>
                    <a:pt x="20" y="11621"/>
                  </a:lnTo>
                  <a:lnTo>
                    <a:pt x="0" y="10371"/>
                  </a:lnTo>
                  <a:lnTo>
                    <a:pt x="0" y="10371"/>
                  </a:lnTo>
                  <a:lnTo>
                    <a:pt x="20" y="9162"/>
                  </a:lnTo>
                  <a:lnTo>
                    <a:pt x="80" y="8051"/>
                  </a:lnTo>
                  <a:lnTo>
                    <a:pt x="179" y="7020"/>
                  </a:lnTo>
                  <a:lnTo>
                    <a:pt x="238" y="6544"/>
                  </a:lnTo>
                  <a:lnTo>
                    <a:pt x="318" y="6088"/>
                  </a:lnTo>
                  <a:lnTo>
                    <a:pt x="397" y="5652"/>
                  </a:lnTo>
                  <a:lnTo>
                    <a:pt x="496" y="5236"/>
                  </a:lnTo>
                  <a:lnTo>
                    <a:pt x="595" y="4839"/>
                  </a:lnTo>
                  <a:lnTo>
                    <a:pt x="694" y="4462"/>
                  </a:lnTo>
                  <a:lnTo>
                    <a:pt x="813" y="4105"/>
                  </a:lnTo>
                  <a:lnTo>
                    <a:pt x="952" y="3768"/>
                  </a:lnTo>
                  <a:lnTo>
                    <a:pt x="1071" y="3451"/>
                  </a:lnTo>
                  <a:lnTo>
                    <a:pt x="1230" y="3154"/>
                  </a:lnTo>
                  <a:lnTo>
                    <a:pt x="1368" y="2856"/>
                  </a:lnTo>
                  <a:lnTo>
                    <a:pt x="1527" y="2598"/>
                  </a:lnTo>
                  <a:lnTo>
                    <a:pt x="1706" y="2341"/>
                  </a:lnTo>
                  <a:lnTo>
                    <a:pt x="1884" y="2103"/>
                  </a:lnTo>
                  <a:lnTo>
                    <a:pt x="2062" y="1885"/>
                  </a:lnTo>
                  <a:lnTo>
                    <a:pt x="2261" y="1686"/>
                  </a:lnTo>
                  <a:lnTo>
                    <a:pt x="2459" y="1488"/>
                  </a:lnTo>
                  <a:lnTo>
                    <a:pt x="2657" y="1310"/>
                  </a:lnTo>
                  <a:lnTo>
                    <a:pt x="2875" y="1151"/>
                  </a:lnTo>
                  <a:lnTo>
                    <a:pt x="3094" y="1012"/>
                  </a:lnTo>
                  <a:lnTo>
                    <a:pt x="3312" y="873"/>
                  </a:lnTo>
                  <a:lnTo>
                    <a:pt x="3550" y="735"/>
                  </a:lnTo>
                  <a:lnTo>
                    <a:pt x="3788" y="635"/>
                  </a:lnTo>
                  <a:lnTo>
                    <a:pt x="4045" y="516"/>
                  </a:lnTo>
                  <a:lnTo>
                    <a:pt x="4303" y="437"/>
                  </a:lnTo>
                  <a:lnTo>
                    <a:pt x="4561" y="358"/>
                  </a:lnTo>
                  <a:lnTo>
                    <a:pt x="5096" y="219"/>
                  </a:lnTo>
                  <a:lnTo>
                    <a:pt x="5651" y="120"/>
                  </a:lnTo>
                  <a:lnTo>
                    <a:pt x="6246" y="60"/>
                  </a:lnTo>
                  <a:lnTo>
                    <a:pt x="6861" y="21"/>
                  </a:lnTo>
                  <a:lnTo>
                    <a:pt x="7495" y="1"/>
                  </a:lnTo>
                  <a:lnTo>
                    <a:pt x="8130" y="21"/>
                  </a:lnTo>
                  <a:lnTo>
                    <a:pt x="8804" y="41"/>
                  </a:lnTo>
                  <a:lnTo>
                    <a:pt x="9498" y="80"/>
                  </a:lnTo>
                  <a:lnTo>
                    <a:pt x="10926" y="179"/>
                  </a:lnTo>
                  <a:lnTo>
                    <a:pt x="12413" y="278"/>
                  </a:lnTo>
                  <a:lnTo>
                    <a:pt x="13960" y="378"/>
                  </a:lnTo>
                  <a:lnTo>
                    <a:pt x="14753" y="397"/>
                  </a:lnTo>
                  <a:lnTo>
                    <a:pt x="15546" y="397"/>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84" name="Google Shape;3284;p40"/>
            <p:cNvSpPr/>
            <p:nvPr/>
          </p:nvSpPr>
          <p:spPr>
            <a:xfrm>
              <a:off x="1321525" y="964825"/>
              <a:ext cx="215650" cy="79825"/>
            </a:xfrm>
            <a:custGeom>
              <a:avLst/>
              <a:gdLst/>
              <a:ahLst/>
              <a:cxnLst/>
              <a:rect l="l" t="t" r="r" b="b"/>
              <a:pathLst>
                <a:path w="8626" h="3193" extrusionOk="0">
                  <a:moveTo>
                    <a:pt x="4303" y="0"/>
                  </a:moveTo>
                  <a:lnTo>
                    <a:pt x="3867" y="20"/>
                  </a:lnTo>
                  <a:lnTo>
                    <a:pt x="3431" y="60"/>
                  </a:lnTo>
                  <a:lnTo>
                    <a:pt x="3034" y="139"/>
                  </a:lnTo>
                  <a:lnTo>
                    <a:pt x="2638" y="238"/>
                  </a:lnTo>
                  <a:lnTo>
                    <a:pt x="2261" y="377"/>
                  </a:lnTo>
                  <a:lnTo>
                    <a:pt x="1904" y="516"/>
                  </a:lnTo>
                  <a:lnTo>
                    <a:pt x="1567" y="674"/>
                  </a:lnTo>
                  <a:lnTo>
                    <a:pt x="1250" y="853"/>
                  </a:lnTo>
                  <a:lnTo>
                    <a:pt x="972" y="1051"/>
                  </a:lnTo>
                  <a:lnTo>
                    <a:pt x="734" y="1249"/>
                  </a:lnTo>
                  <a:lnTo>
                    <a:pt x="516" y="1448"/>
                  </a:lnTo>
                  <a:lnTo>
                    <a:pt x="337" y="1646"/>
                  </a:lnTo>
                  <a:lnTo>
                    <a:pt x="179" y="1844"/>
                  </a:lnTo>
                  <a:lnTo>
                    <a:pt x="80" y="2023"/>
                  </a:lnTo>
                  <a:lnTo>
                    <a:pt x="20" y="2221"/>
                  </a:lnTo>
                  <a:lnTo>
                    <a:pt x="0" y="2379"/>
                  </a:lnTo>
                  <a:lnTo>
                    <a:pt x="20" y="2538"/>
                  </a:lnTo>
                  <a:lnTo>
                    <a:pt x="80" y="2677"/>
                  </a:lnTo>
                  <a:lnTo>
                    <a:pt x="179" y="2796"/>
                  </a:lnTo>
                  <a:lnTo>
                    <a:pt x="337" y="2875"/>
                  </a:lnTo>
                  <a:lnTo>
                    <a:pt x="516" y="2955"/>
                  </a:lnTo>
                  <a:lnTo>
                    <a:pt x="734" y="3034"/>
                  </a:lnTo>
                  <a:lnTo>
                    <a:pt x="972" y="3074"/>
                  </a:lnTo>
                  <a:lnTo>
                    <a:pt x="1250" y="3113"/>
                  </a:lnTo>
                  <a:lnTo>
                    <a:pt x="1904" y="3173"/>
                  </a:lnTo>
                  <a:lnTo>
                    <a:pt x="2638" y="3173"/>
                  </a:lnTo>
                  <a:lnTo>
                    <a:pt x="4303" y="3192"/>
                  </a:lnTo>
                  <a:lnTo>
                    <a:pt x="5989" y="3173"/>
                  </a:lnTo>
                  <a:lnTo>
                    <a:pt x="6722" y="3173"/>
                  </a:lnTo>
                  <a:lnTo>
                    <a:pt x="7357" y="3113"/>
                  </a:lnTo>
                  <a:lnTo>
                    <a:pt x="7634" y="3074"/>
                  </a:lnTo>
                  <a:lnTo>
                    <a:pt x="7892" y="3034"/>
                  </a:lnTo>
                  <a:lnTo>
                    <a:pt x="8110" y="2955"/>
                  </a:lnTo>
                  <a:lnTo>
                    <a:pt x="8289" y="2875"/>
                  </a:lnTo>
                  <a:lnTo>
                    <a:pt x="8428" y="2796"/>
                  </a:lnTo>
                  <a:lnTo>
                    <a:pt x="8547" y="2677"/>
                  </a:lnTo>
                  <a:lnTo>
                    <a:pt x="8606" y="2538"/>
                  </a:lnTo>
                  <a:lnTo>
                    <a:pt x="8626" y="2379"/>
                  </a:lnTo>
                  <a:lnTo>
                    <a:pt x="8606" y="2221"/>
                  </a:lnTo>
                  <a:lnTo>
                    <a:pt x="8547" y="2023"/>
                  </a:lnTo>
                  <a:lnTo>
                    <a:pt x="8428" y="1844"/>
                  </a:lnTo>
                  <a:lnTo>
                    <a:pt x="8289" y="1646"/>
                  </a:lnTo>
                  <a:lnTo>
                    <a:pt x="8110" y="1448"/>
                  </a:lnTo>
                  <a:lnTo>
                    <a:pt x="7892" y="1249"/>
                  </a:lnTo>
                  <a:lnTo>
                    <a:pt x="7634" y="1051"/>
                  </a:lnTo>
                  <a:lnTo>
                    <a:pt x="7357" y="853"/>
                  </a:lnTo>
                  <a:lnTo>
                    <a:pt x="7059" y="674"/>
                  </a:lnTo>
                  <a:lnTo>
                    <a:pt x="6722" y="516"/>
                  </a:lnTo>
                  <a:lnTo>
                    <a:pt x="6365" y="377"/>
                  </a:lnTo>
                  <a:lnTo>
                    <a:pt x="5989" y="238"/>
                  </a:lnTo>
                  <a:lnTo>
                    <a:pt x="5592" y="139"/>
                  </a:lnTo>
                  <a:lnTo>
                    <a:pt x="5176" y="60"/>
                  </a:lnTo>
                  <a:lnTo>
                    <a:pt x="4759" y="20"/>
                  </a:lnTo>
                  <a:lnTo>
                    <a:pt x="4303"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85" name="Google Shape;3285;p40"/>
            <p:cNvSpPr/>
            <p:nvPr/>
          </p:nvSpPr>
          <p:spPr>
            <a:xfrm>
              <a:off x="1670000" y="964825"/>
              <a:ext cx="216175" cy="79825"/>
            </a:xfrm>
            <a:custGeom>
              <a:avLst/>
              <a:gdLst/>
              <a:ahLst/>
              <a:cxnLst/>
              <a:rect l="l" t="t" r="r" b="b"/>
              <a:pathLst>
                <a:path w="8647" h="3193" extrusionOk="0">
                  <a:moveTo>
                    <a:pt x="4324" y="0"/>
                  </a:moveTo>
                  <a:lnTo>
                    <a:pt x="3887" y="20"/>
                  </a:lnTo>
                  <a:lnTo>
                    <a:pt x="3451" y="60"/>
                  </a:lnTo>
                  <a:lnTo>
                    <a:pt x="3035" y="139"/>
                  </a:lnTo>
                  <a:lnTo>
                    <a:pt x="2638" y="238"/>
                  </a:lnTo>
                  <a:lnTo>
                    <a:pt x="2261" y="377"/>
                  </a:lnTo>
                  <a:lnTo>
                    <a:pt x="1904" y="516"/>
                  </a:lnTo>
                  <a:lnTo>
                    <a:pt x="1587" y="674"/>
                  </a:lnTo>
                  <a:lnTo>
                    <a:pt x="1270" y="853"/>
                  </a:lnTo>
                  <a:lnTo>
                    <a:pt x="992" y="1051"/>
                  </a:lnTo>
                  <a:lnTo>
                    <a:pt x="735" y="1249"/>
                  </a:lnTo>
                  <a:lnTo>
                    <a:pt x="536" y="1448"/>
                  </a:lnTo>
                  <a:lnTo>
                    <a:pt x="338" y="1646"/>
                  </a:lnTo>
                  <a:lnTo>
                    <a:pt x="199" y="1844"/>
                  </a:lnTo>
                  <a:lnTo>
                    <a:pt x="100" y="2023"/>
                  </a:lnTo>
                  <a:lnTo>
                    <a:pt x="21" y="2221"/>
                  </a:lnTo>
                  <a:lnTo>
                    <a:pt x="1" y="2379"/>
                  </a:lnTo>
                  <a:lnTo>
                    <a:pt x="21" y="2538"/>
                  </a:lnTo>
                  <a:lnTo>
                    <a:pt x="100" y="2677"/>
                  </a:lnTo>
                  <a:lnTo>
                    <a:pt x="199" y="2796"/>
                  </a:lnTo>
                  <a:lnTo>
                    <a:pt x="338" y="2875"/>
                  </a:lnTo>
                  <a:lnTo>
                    <a:pt x="536" y="2955"/>
                  </a:lnTo>
                  <a:lnTo>
                    <a:pt x="735" y="3034"/>
                  </a:lnTo>
                  <a:lnTo>
                    <a:pt x="992" y="3074"/>
                  </a:lnTo>
                  <a:lnTo>
                    <a:pt x="1270" y="3113"/>
                  </a:lnTo>
                  <a:lnTo>
                    <a:pt x="1904" y="3173"/>
                  </a:lnTo>
                  <a:lnTo>
                    <a:pt x="2638" y="3173"/>
                  </a:lnTo>
                  <a:lnTo>
                    <a:pt x="4324" y="3192"/>
                  </a:lnTo>
                  <a:lnTo>
                    <a:pt x="6009" y="3173"/>
                  </a:lnTo>
                  <a:lnTo>
                    <a:pt x="6743" y="3173"/>
                  </a:lnTo>
                  <a:lnTo>
                    <a:pt x="7377" y="3113"/>
                  </a:lnTo>
                  <a:lnTo>
                    <a:pt x="7655" y="3074"/>
                  </a:lnTo>
                  <a:lnTo>
                    <a:pt x="7913" y="3034"/>
                  </a:lnTo>
                  <a:lnTo>
                    <a:pt x="8131" y="2955"/>
                  </a:lnTo>
                  <a:lnTo>
                    <a:pt x="8309" y="2875"/>
                  </a:lnTo>
                  <a:lnTo>
                    <a:pt x="8448" y="2796"/>
                  </a:lnTo>
                  <a:lnTo>
                    <a:pt x="8547" y="2677"/>
                  </a:lnTo>
                  <a:lnTo>
                    <a:pt x="8626" y="2538"/>
                  </a:lnTo>
                  <a:lnTo>
                    <a:pt x="8646" y="2379"/>
                  </a:lnTo>
                  <a:lnTo>
                    <a:pt x="8626" y="2221"/>
                  </a:lnTo>
                  <a:lnTo>
                    <a:pt x="8547" y="2023"/>
                  </a:lnTo>
                  <a:lnTo>
                    <a:pt x="8448" y="1844"/>
                  </a:lnTo>
                  <a:lnTo>
                    <a:pt x="8309" y="1646"/>
                  </a:lnTo>
                  <a:lnTo>
                    <a:pt x="8131" y="1448"/>
                  </a:lnTo>
                  <a:lnTo>
                    <a:pt x="7913" y="1249"/>
                  </a:lnTo>
                  <a:lnTo>
                    <a:pt x="7655" y="1051"/>
                  </a:lnTo>
                  <a:lnTo>
                    <a:pt x="7377" y="853"/>
                  </a:lnTo>
                  <a:lnTo>
                    <a:pt x="7080" y="674"/>
                  </a:lnTo>
                  <a:lnTo>
                    <a:pt x="6743" y="516"/>
                  </a:lnTo>
                  <a:lnTo>
                    <a:pt x="6386" y="377"/>
                  </a:lnTo>
                  <a:lnTo>
                    <a:pt x="6009" y="238"/>
                  </a:lnTo>
                  <a:lnTo>
                    <a:pt x="5612" y="139"/>
                  </a:lnTo>
                  <a:lnTo>
                    <a:pt x="5196" y="60"/>
                  </a:lnTo>
                  <a:lnTo>
                    <a:pt x="4760" y="20"/>
                  </a:lnTo>
                  <a:lnTo>
                    <a:pt x="432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86" name="Google Shape;3286;p40"/>
            <p:cNvSpPr/>
            <p:nvPr/>
          </p:nvSpPr>
          <p:spPr>
            <a:xfrm>
              <a:off x="1431575" y="1181450"/>
              <a:ext cx="344050" cy="137325"/>
            </a:xfrm>
            <a:custGeom>
              <a:avLst/>
              <a:gdLst/>
              <a:ahLst/>
              <a:cxnLst/>
              <a:rect l="l" t="t" r="r" b="b"/>
              <a:pathLst>
                <a:path w="13762" h="5493" extrusionOk="0">
                  <a:moveTo>
                    <a:pt x="556" y="0"/>
                  </a:moveTo>
                  <a:lnTo>
                    <a:pt x="417" y="20"/>
                  </a:lnTo>
                  <a:lnTo>
                    <a:pt x="318" y="40"/>
                  </a:lnTo>
                  <a:lnTo>
                    <a:pt x="218" y="99"/>
                  </a:lnTo>
                  <a:lnTo>
                    <a:pt x="139" y="159"/>
                  </a:lnTo>
                  <a:lnTo>
                    <a:pt x="80" y="218"/>
                  </a:lnTo>
                  <a:lnTo>
                    <a:pt x="40" y="317"/>
                  </a:lnTo>
                  <a:lnTo>
                    <a:pt x="20" y="436"/>
                  </a:lnTo>
                  <a:lnTo>
                    <a:pt x="0" y="555"/>
                  </a:lnTo>
                  <a:lnTo>
                    <a:pt x="20" y="714"/>
                  </a:lnTo>
                  <a:lnTo>
                    <a:pt x="40" y="873"/>
                  </a:lnTo>
                  <a:lnTo>
                    <a:pt x="80" y="1031"/>
                  </a:lnTo>
                  <a:lnTo>
                    <a:pt x="139" y="1210"/>
                  </a:lnTo>
                  <a:lnTo>
                    <a:pt x="318" y="1587"/>
                  </a:lnTo>
                  <a:lnTo>
                    <a:pt x="556" y="1983"/>
                  </a:lnTo>
                  <a:lnTo>
                    <a:pt x="833" y="2380"/>
                  </a:lnTo>
                  <a:lnTo>
                    <a:pt x="1190" y="2796"/>
                  </a:lnTo>
                  <a:lnTo>
                    <a:pt x="1587" y="3193"/>
                  </a:lnTo>
                  <a:lnTo>
                    <a:pt x="2023" y="3609"/>
                  </a:lnTo>
                  <a:lnTo>
                    <a:pt x="2519" y="3986"/>
                  </a:lnTo>
                  <a:lnTo>
                    <a:pt x="3034" y="4343"/>
                  </a:lnTo>
                  <a:lnTo>
                    <a:pt x="3312" y="4501"/>
                  </a:lnTo>
                  <a:lnTo>
                    <a:pt x="3609" y="4660"/>
                  </a:lnTo>
                  <a:lnTo>
                    <a:pt x="3907" y="4799"/>
                  </a:lnTo>
                  <a:lnTo>
                    <a:pt x="4204" y="4938"/>
                  </a:lnTo>
                  <a:lnTo>
                    <a:pt x="4521" y="5057"/>
                  </a:lnTo>
                  <a:lnTo>
                    <a:pt x="4839" y="5176"/>
                  </a:lnTo>
                  <a:lnTo>
                    <a:pt x="5176" y="5275"/>
                  </a:lnTo>
                  <a:lnTo>
                    <a:pt x="5493" y="5354"/>
                  </a:lnTo>
                  <a:lnTo>
                    <a:pt x="5830" y="5413"/>
                  </a:lnTo>
                  <a:lnTo>
                    <a:pt x="6187" y="5453"/>
                  </a:lnTo>
                  <a:lnTo>
                    <a:pt x="6524" y="5493"/>
                  </a:lnTo>
                  <a:lnTo>
                    <a:pt x="7238" y="5493"/>
                  </a:lnTo>
                  <a:lnTo>
                    <a:pt x="7595" y="5453"/>
                  </a:lnTo>
                  <a:lnTo>
                    <a:pt x="7932" y="5413"/>
                  </a:lnTo>
                  <a:lnTo>
                    <a:pt x="8269" y="5354"/>
                  </a:lnTo>
                  <a:lnTo>
                    <a:pt x="8606" y="5275"/>
                  </a:lnTo>
                  <a:lnTo>
                    <a:pt x="8923" y="5176"/>
                  </a:lnTo>
                  <a:lnTo>
                    <a:pt x="9241" y="5057"/>
                  </a:lnTo>
                  <a:lnTo>
                    <a:pt x="9558" y="4938"/>
                  </a:lnTo>
                  <a:lnTo>
                    <a:pt x="9875" y="4799"/>
                  </a:lnTo>
                  <a:lnTo>
                    <a:pt x="10172" y="4660"/>
                  </a:lnTo>
                  <a:lnTo>
                    <a:pt x="10450" y="4501"/>
                  </a:lnTo>
                  <a:lnTo>
                    <a:pt x="10728" y="4343"/>
                  </a:lnTo>
                  <a:lnTo>
                    <a:pt x="11263" y="3986"/>
                  </a:lnTo>
                  <a:lnTo>
                    <a:pt x="11739" y="3609"/>
                  </a:lnTo>
                  <a:lnTo>
                    <a:pt x="12195" y="3193"/>
                  </a:lnTo>
                  <a:lnTo>
                    <a:pt x="12592" y="2796"/>
                  </a:lnTo>
                  <a:lnTo>
                    <a:pt x="12929" y="2380"/>
                  </a:lnTo>
                  <a:lnTo>
                    <a:pt x="13226" y="1983"/>
                  </a:lnTo>
                  <a:lnTo>
                    <a:pt x="13444" y="1587"/>
                  </a:lnTo>
                  <a:lnTo>
                    <a:pt x="13623" y="1210"/>
                  </a:lnTo>
                  <a:lnTo>
                    <a:pt x="13682" y="1031"/>
                  </a:lnTo>
                  <a:lnTo>
                    <a:pt x="13722" y="873"/>
                  </a:lnTo>
                  <a:lnTo>
                    <a:pt x="13761" y="714"/>
                  </a:lnTo>
                  <a:lnTo>
                    <a:pt x="13761" y="555"/>
                  </a:lnTo>
                  <a:lnTo>
                    <a:pt x="13761" y="436"/>
                  </a:lnTo>
                  <a:lnTo>
                    <a:pt x="13722" y="317"/>
                  </a:lnTo>
                  <a:lnTo>
                    <a:pt x="13682" y="218"/>
                  </a:lnTo>
                  <a:lnTo>
                    <a:pt x="13623" y="159"/>
                  </a:lnTo>
                  <a:lnTo>
                    <a:pt x="13543" y="99"/>
                  </a:lnTo>
                  <a:lnTo>
                    <a:pt x="13444" y="40"/>
                  </a:lnTo>
                  <a:lnTo>
                    <a:pt x="13345" y="20"/>
                  </a:lnTo>
                  <a:lnTo>
                    <a:pt x="13226" y="0"/>
                  </a:lnTo>
                  <a:lnTo>
                    <a:pt x="12929" y="0"/>
                  </a:lnTo>
                  <a:lnTo>
                    <a:pt x="12592" y="40"/>
                  </a:lnTo>
                  <a:lnTo>
                    <a:pt x="12195" y="119"/>
                  </a:lnTo>
                  <a:lnTo>
                    <a:pt x="11739" y="218"/>
                  </a:lnTo>
                  <a:lnTo>
                    <a:pt x="10728" y="476"/>
                  </a:lnTo>
                  <a:lnTo>
                    <a:pt x="10172" y="615"/>
                  </a:lnTo>
                  <a:lnTo>
                    <a:pt x="9558" y="734"/>
                  </a:lnTo>
                  <a:lnTo>
                    <a:pt x="8923" y="853"/>
                  </a:lnTo>
                  <a:lnTo>
                    <a:pt x="8269" y="932"/>
                  </a:lnTo>
                  <a:lnTo>
                    <a:pt x="7595" y="992"/>
                  </a:lnTo>
                  <a:lnTo>
                    <a:pt x="6881" y="1011"/>
                  </a:lnTo>
                  <a:lnTo>
                    <a:pt x="6187" y="992"/>
                  </a:lnTo>
                  <a:lnTo>
                    <a:pt x="5493" y="932"/>
                  </a:lnTo>
                  <a:lnTo>
                    <a:pt x="4839" y="853"/>
                  </a:lnTo>
                  <a:lnTo>
                    <a:pt x="4204" y="734"/>
                  </a:lnTo>
                  <a:lnTo>
                    <a:pt x="3609" y="615"/>
                  </a:lnTo>
                  <a:lnTo>
                    <a:pt x="3034" y="476"/>
                  </a:lnTo>
                  <a:lnTo>
                    <a:pt x="2023" y="218"/>
                  </a:lnTo>
                  <a:lnTo>
                    <a:pt x="1587" y="119"/>
                  </a:lnTo>
                  <a:lnTo>
                    <a:pt x="1190" y="40"/>
                  </a:lnTo>
                  <a:lnTo>
                    <a:pt x="833"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287" name="Google Shape;3287;p40"/>
          <p:cNvGrpSpPr/>
          <p:nvPr/>
        </p:nvGrpSpPr>
        <p:grpSpPr>
          <a:xfrm>
            <a:off x="6241117" y="3741511"/>
            <a:ext cx="864522" cy="709660"/>
            <a:chOff x="1214950" y="539500"/>
            <a:chExt cx="1225925" cy="1006325"/>
          </a:xfrm>
        </p:grpSpPr>
        <p:sp>
          <p:nvSpPr>
            <p:cNvPr id="3288" name="Google Shape;3288;p40"/>
            <p:cNvSpPr/>
            <p:nvPr/>
          </p:nvSpPr>
          <p:spPr>
            <a:xfrm>
              <a:off x="1663575" y="539500"/>
              <a:ext cx="777300" cy="867025"/>
            </a:xfrm>
            <a:custGeom>
              <a:avLst/>
              <a:gdLst/>
              <a:ahLst/>
              <a:cxnLst/>
              <a:rect l="l" t="t" r="r" b="b"/>
              <a:pathLst>
                <a:path w="31092" h="34681" extrusionOk="0">
                  <a:moveTo>
                    <a:pt x="6861" y="0"/>
                  </a:moveTo>
                  <a:lnTo>
                    <a:pt x="6246" y="40"/>
                  </a:lnTo>
                  <a:lnTo>
                    <a:pt x="5651" y="119"/>
                  </a:lnTo>
                  <a:lnTo>
                    <a:pt x="5096" y="198"/>
                  </a:lnTo>
                  <a:lnTo>
                    <a:pt x="4561" y="337"/>
                  </a:lnTo>
                  <a:lnTo>
                    <a:pt x="4283" y="416"/>
                  </a:lnTo>
                  <a:lnTo>
                    <a:pt x="4045" y="516"/>
                  </a:lnTo>
                  <a:lnTo>
                    <a:pt x="3787" y="615"/>
                  </a:lnTo>
                  <a:lnTo>
                    <a:pt x="3549" y="734"/>
                  </a:lnTo>
                  <a:lnTo>
                    <a:pt x="3312" y="853"/>
                  </a:lnTo>
                  <a:lnTo>
                    <a:pt x="3093" y="991"/>
                  </a:lnTo>
                  <a:lnTo>
                    <a:pt x="2875" y="1150"/>
                  </a:lnTo>
                  <a:lnTo>
                    <a:pt x="2657" y="1309"/>
                  </a:lnTo>
                  <a:lnTo>
                    <a:pt x="2439" y="1487"/>
                  </a:lnTo>
                  <a:lnTo>
                    <a:pt x="2241" y="1666"/>
                  </a:lnTo>
                  <a:lnTo>
                    <a:pt x="2062" y="1884"/>
                  </a:lnTo>
                  <a:lnTo>
                    <a:pt x="1884" y="2102"/>
                  </a:lnTo>
                  <a:lnTo>
                    <a:pt x="1705" y="2340"/>
                  </a:lnTo>
                  <a:lnTo>
                    <a:pt x="1527" y="2578"/>
                  </a:lnTo>
                  <a:lnTo>
                    <a:pt x="1368" y="2855"/>
                  </a:lnTo>
                  <a:lnTo>
                    <a:pt x="1230" y="3133"/>
                  </a:lnTo>
                  <a:lnTo>
                    <a:pt x="1071" y="3430"/>
                  </a:lnTo>
                  <a:lnTo>
                    <a:pt x="932" y="3767"/>
                  </a:lnTo>
                  <a:lnTo>
                    <a:pt x="813" y="4105"/>
                  </a:lnTo>
                  <a:lnTo>
                    <a:pt x="694" y="4461"/>
                  </a:lnTo>
                  <a:lnTo>
                    <a:pt x="595" y="4838"/>
                  </a:lnTo>
                  <a:lnTo>
                    <a:pt x="496" y="5235"/>
                  </a:lnTo>
                  <a:lnTo>
                    <a:pt x="397" y="5631"/>
                  </a:lnTo>
                  <a:lnTo>
                    <a:pt x="317" y="6068"/>
                  </a:lnTo>
                  <a:lnTo>
                    <a:pt x="238" y="6543"/>
                  </a:lnTo>
                  <a:lnTo>
                    <a:pt x="179" y="7019"/>
                  </a:lnTo>
                  <a:lnTo>
                    <a:pt x="79" y="8031"/>
                  </a:lnTo>
                  <a:lnTo>
                    <a:pt x="20" y="9141"/>
                  </a:lnTo>
                  <a:lnTo>
                    <a:pt x="0" y="10370"/>
                  </a:lnTo>
                  <a:lnTo>
                    <a:pt x="20" y="11620"/>
                  </a:lnTo>
                  <a:lnTo>
                    <a:pt x="79" y="12849"/>
                  </a:lnTo>
                  <a:lnTo>
                    <a:pt x="179" y="14059"/>
                  </a:lnTo>
                  <a:lnTo>
                    <a:pt x="317" y="15268"/>
                  </a:lnTo>
                  <a:lnTo>
                    <a:pt x="496" y="16438"/>
                  </a:lnTo>
                  <a:lnTo>
                    <a:pt x="694" y="17588"/>
                  </a:lnTo>
                  <a:lnTo>
                    <a:pt x="932" y="18718"/>
                  </a:lnTo>
                  <a:lnTo>
                    <a:pt x="1230" y="19829"/>
                  </a:lnTo>
                  <a:lnTo>
                    <a:pt x="1527" y="20899"/>
                  </a:lnTo>
                  <a:lnTo>
                    <a:pt x="1884" y="21950"/>
                  </a:lnTo>
                  <a:lnTo>
                    <a:pt x="2241" y="22962"/>
                  </a:lnTo>
                  <a:lnTo>
                    <a:pt x="2657" y="23953"/>
                  </a:lnTo>
                  <a:lnTo>
                    <a:pt x="3093" y="24905"/>
                  </a:lnTo>
                  <a:lnTo>
                    <a:pt x="3549" y="25837"/>
                  </a:lnTo>
                  <a:lnTo>
                    <a:pt x="4045" y="26709"/>
                  </a:lnTo>
                  <a:lnTo>
                    <a:pt x="4561" y="27562"/>
                  </a:lnTo>
                  <a:lnTo>
                    <a:pt x="5096" y="28355"/>
                  </a:lnTo>
                  <a:lnTo>
                    <a:pt x="5651" y="29128"/>
                  </a:lnTo>
                  <a:lnTo>
                    <a:pt x="6246" y="29842"/>
                  </a:lnTo>
                  <a:lnTo>
                    <a:pt x="6861" y="30516"/>
                  </a:lnTo>
                  <a:lnTo>
                    <a:pt x="7476" y="31151"/>
                  </a:lnTo>
                  <a:lnTo>
                    <a:pt x="7813" y="31448"/>
                  </a:lnTo>
                  <a:lnTo>
                    <a:pt x="8130" y="31746"/>
                  </a:lnTo>
                  <a:lnTo>
                    <a:pt x="8467" y="32023"/>
                  </a:lnTo>
                  <a:lnTo>
                    <a:pt x="8804" y="32281"/>
                  </a:lnTo>
                  <a:lnTo>
                    <a:pt x="9141" y="32539"/>
                  </a:lnTo>
                  <a:lnTo>
                    <a:pt x="9498" y="32777"/>
                  </a:lnTo>
                  <a:lnTo>
                    <a:pt x="9855" y="32995"/>
                  </a:lnTo>
                  <a:lnTo>
                    <a:pt x="10192" y="33213"/>
                  </a:lnTo>
                  <a:lnTo>
                    <a:pt x="10569" y="33411"/>
                  </a:lnTo>
                  <a:lnTo>
                    <a:pt x="10926" y="33590"/>
                  </a:lnTo>
                  <a:lnTo>
                    <a:pt x="11283" y="33748"/>
                  </a:lnTo>
                  <a:lnTo>
                    <a:pt x="11659" y="33907"/>
                  </a:lnTo>
                  <a:lnTo>
                    <a:pt x="12036" y="34066"/>
                  </a:lnTo>
                  <a:lnTo>
                    <a:pt x="12413" y="34185"/>
                  </a:lnTo>
                  <a:lnTo>
                    <a:pt x="12790" y="34304"/>
                  </a:lnTo>
                  <a:lnTo>
                    <a:pt x="13186" y="34403"/>
                  </a:lnTo>
                  <a:lnTo>
                    <a:pt x="13563" y="34482"/>
                  </a:lnTo>
                  <a:lnTo>
                    <a:pt x="13960" y="34561"/>
                  </a:lnTo>
                  <a:lnTo>
                    <a:pt x="14356" y="34601"/>
                  </a:lnTo>
                  <a:lnTo>
                    <a:pt x="14753" y="34641"/>
                  </a:lnTo>
                  <a:lnTo>
                    <a:pt x="15149" y="34680"/>
                  </a:lnTo>
                  <a:lnTo>
                    <a:pt x="15942" y="34680"/>
                  </a:lnTo>
                  <a:lnTo>
                    <a:pt x="16339" y="34641"/>
                  </a:lnTo>
                  <a:lnTo>
                    <a:pt x="16736" y="34601"/>
                  </a:lnTo>
                  <a:lnTo>
                    <a:pt x="17132" y="34561"/>
                  </a:lnTo>
                  <a:lnTo>
                    <a:pt x="17529" y="34482"/>
                  </a:lnTo>
                  <a:lnTo>
                    <a:pt x="17905" y="34403"/>
                  </a:lnTo>
                  <a:lnTo>
                    <a:pt x="18302" y="34304"/>
                  </a:lnTo>
                  <a:lnTo>
                    <a:pt x="18679" y="34185"/>
                  </a:lnTo>
                  <a:lnTo>
                    <a:pt x="19055" y="34066"/>
                  </a:lnTo>
                  <a:lnTo>
                    <a:pt x="19432" y="33907"/>
                  </a:lnTo>
                  <a:lnTo>
                    <a:pt x="19809" y="33748"/>
                  </a:lnTo>
                  <a:lnTo>
                    <a:pt x="20166" y="33590"/>
                  </a:lnTo>
                  <a:lnTo>
                    <a:pt x="20543" y="33411"/>
                  </a:lnTo>
                  <a:lnTo>
                    <a:pt x="20900" y="33213"/>
                  </a:lnTo>
                  <a:lnTo>
                    <a:pt x="21256" y="32995"/>
                  </a:lnTo>
                  <a:lnTo>
                    <a:pt x="21594" y="32777"/>
                  </a:lnTo>
                  <a:lnTo>
                    <a:pt x="21950" y="32539"/>
                  </a:lnTo>
                  <a:lnTo>
                    <a:pt x="22288" y="32281"/>
                  </a:lnTo>
                  <a:lnTo>
                    <a:pt x="22625" y="32023"/>
                  </a:lnTo>
                  <a:lnTo>
                    <a:pt x="22962" y="31746"/>
                  </a:lnTo>
                  <a:lnTo>
                    <a:pt x="23279" y="31448"/>
                  </a:lnTo>
                  <a:lnTo>
                    <a:pt x="23616" y="31151"/>
                  </a:lnTo>
                  <a:lnTo>
                    <a:pt x="24231" y="30516"/>
                  </a:lnTo>
                  <a:lnTo>
                    <a:pt x="24845" y="29842"/>
                  </a:lnTo>
                  <a:lnTo>
                    <a:pt x="25440" y="29128"/>
                  </a:lnTo>
                  <a:lnTo>
                    <a:pt x="25996" y="28355"/>
                  </a:lnTo>
                  <a:lnTo>
                    <a:pt x="26551" y="27562"/>
                  </a:lnTo>
                  <a:lnTo>
                    <a:pt x="27046" y="26709"/>
                  </a:lnTo>
                  <a:lnTo>
                    <a:pt x="27542" y="25837"/>
                  </a:lnTo>
                  <a:lnTo>
                    <a:pt x="27998" y="24905"/>
                  </a:lnTo>
                  <a:lnTo>
                    <a:pt x="28434" y="23953"/>
                  </a:lnTo>
                  <a:lnTo>
                    <a:pt x="28851" y="22962"/>
                  </a:lnTo>
                  <a:lnTo>
                    <a:pt x="29228" y="21950"/>
                  </a:lnTo>
                  <a:lnTo>
                    <a:pt x="29565" y="20899"/>
                  </a:lnTo>
                  <a:lnTo>
                    <a:pt x="29882" y="19829"/>
                  </a:lnTo>
                  <a:lnTo>
                    <a:pt x="30160" y="18718"/>
                  </a:lnTo>
                  <a:lnTo>
                    <a:pt x="30397" y="17588"/>
                  </a:lnTo>
                  <a:lnTo>
                    <a:pt x="30616" y="16438"/>
                  </a:lnTo>
                  <a:lnTo>
                    <a:pt x="30774" y="15268"/>
                  </a:lnTo>
                  <a:lnTo>
                    <a:pt x="30913" y="14059"/>
                  </a:lnTo>
                  <a:lnTo>
                    <a:pt x="31012" y="12849"/>
                  </a:lnTo>
                  <a:lnTo>
                    <a:pt x="31072" y="11620"/>
                  </a:lnTo>
                  <a:lnTo>
                    <a:pt x="31091" y="10370"/>
                  </a:lnTo>
                  <a:lnTo>
                    <a:pt x="31072" y="9141"/>
                  </a:lnTo>
                  <a:lnTo>
                    <a:pt x="31012" y="8031"/>
                  </a:lnTo>
                  <a:lnTo>
                    <a:pt x="30913" y="7019"/>
                  </a:lnTo>
                  <a:lnTo>
                    <a:pt x="30854" y="6543"/>
                  </a:lnTo>
                  <a:lnTo>
                    <a:pt x="30774" y="6068"/>
                  </a:lnTo>
                  <a:lnTo>
                    <a:pt x="30695" y="5631"/>
                  </a:lnTo>
                  <a:lnTo>
                    <a:pt x="30616" y="5235"/>
                  </a:lnTo>
                  <a:lnTo>
                    <a:pt x="30497" y="4838"/>
                  </a:lnTo>
                  <a:lnTo>
                    <a:pt x="30397" y="4461"/>
                  </a:lnTo>
                  <a:lnTo>
                    <a:pt x="30279" y="4105"/>
                  </a:lnTo>
                  <a:lnTo>
                    <a:pt x="30160" y="3767"/>
                  </a:lnTo>
                  <a:lnTo>
                    <a:pt x="30021" y="3430"/>
                  </a:lnTo>
                  <a:lnTo>
                    <a:pt x="29882" y="3133"/>
                  </a:lnTo>
                  <a:lnTo>
                    <a:pt x="29723" y="2855"/>
                  </a:lnTo>
                  <a:lnTo>
                    <a:pt x="29565" y="2578"/>
                  </a:lnTo>
                  <a:lnTo>
                    <a:pt x="29386" y="2340"/>
                  </a:lnTo>
                  <a:lnTo>
                    <a:pt x="29228" y="2102"/>
                  </a:lnTo>
                  <a:lnTo>
                    <a:pt x="29029" y="1884"/>
                  </a:lnTo>
                  <a:lnTo>
                    <a:pt x="28851" y="1666"/>
                  </a:lnTo>
                  <a:lnTo>
                    <a:pt x="28653" y="1487"/>
                  </a:lnTo>
                  <a:lnTo>
                    <a:pt x="28434" y="1309"/>
                  </a:lnTo>
                  <a:lnTo>
                    <a:pt x="28236" y="1150"/>
                  </a:lnTo>
                  <a:lnTo>
                    <a:pt x="27998" y="991"/>
                  </a:lnTo>
                  <a:lnTo>
                    <a:pt x="27780" y="853"/>
                  </a:lnTo>
                  <a:lnTo>
                    <a:pt x="27542" y="734"/>
                  </a:lnTo>
                  <a:lnTo>
                    <a:pt x="27304" y="615"/>
                  </a:lnTo>
                  <a:lnTo>
                    <a:pt x="27046" y="516"/>
                  </a:lnTo>
                  <a:lnTo>
                    <a:pt x="26808" y="416"/>
                  </a:lnTo>
                  <a:lnTo>
                    <a:pt x="26551" y="337"/>
                  </a:lnTo>
                  <a:lnTo>
                    <a:pt x="25996" y="198"/>
                  </a:lnTo>
                  <a:lnTo>
                    <a:pt x="25440" y="119"/>
                  </a:lnTo>
                  <a:lnTo>
                    <a:pt x="24845" y="40"/>
                  </a:lnTo>
                  <a:lnTo>
                    <a:pt x="24231" y="0"/>
                  </a:lnTo>
                  <a:lnTo>
                    <a:pt x="22962" y="0"/>
                  </a:lnTo>
                  <a:lnTo>
                    <a:pt x="22288" y="20"/>
                  </a:lnTo>
                  <a:lnTo>
                    <a:pt x="21594" y="59"/>
                  </a:lnTo>
                  <a:lnTo>
                    <a:pt x="20166" y="159"/>
                  </a:lnTo>
                  <a:lnTo>
                    <a:pt x="18679" y="278"/>
                  </a:lnTo>
                  <a:lnTo>
                    <a:pt x="17132" y="357"/>
                  </a:lnTo>
                  <a:lnTo>
                    <a:pt x="16339" y="377"/>
                  </a:lnTo>
                  <a:lnTo>
                    <a:pt x="15546" y="397"/>
                  </a:lnTo>
                  <a:lnTo>
                    <a:pt x="14753" y="377"/>
                  </a:lnTo>
                  <a:lnTo>
                    <a:pt x="13960" y="357"/>
                  </a:lnTo>
                  <a:lnTo>
                    <a:pt x="12413" y="278"/>
                  </a:lnTo>
                  <a:lnTo>
                    <a:pt x="10926" y="159"/>
                  </a:lnTo>
                  <a:lnTo>
                    <a:pt x="9498" y="59"/>
                  </a:lnTo>
                  <a:lnTo>
                    <a:pt x="8804" y="20"/>
                  </a:lnTo>
                  <a:lnTo>
                    <a:pt x="8130"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89" name="Google Shape;3289;p40"/>
            <p:cNvSpPr/>
            <p:nvPr/>
          </p:nvSpPr>
          <p:spPr>
            <a:xfrm>
              <a:off x="1663575" y="539500"/>
              <a:ext cx="777300" cy="867025"/>
            </a:xfrm>
            <a:custGeom>
              <a:avLst/>
              <a:gdLst/>
              <a:ahLst/>
              <a:cxnLst/>
              <a:rect l="l" t="t" r="r" b="b"/>
              <a:pathLst>
                <a:path w="31092" h="34681" fill="none" extrusionOk="0">
                  <a:moveTo>
                    <a:pt x="31091" y="10370"/>
                  </a:moveTo>
                  <a:lnTo>
                    <a:pt x="31091" y="10370"/>
                  </a:lnTo>
                  <a:lnTo>
                    <a:pt x="31072" y="11620"/>
                  </a:lnTo>
                  <a:lnTo>
                    <a:pt x="31012" y="12849"/>
                  </a:lnTo>
                  <a:lnTo>
                    <a:pt x="30913" y="14059"/>
                  </a:lnTo>
                  <a:lnTo>
                    <a:pt x="30774" y="15268"/>
                  </a:lnTo>
                  <a:lnTo>
                    <a:pt x="30616" y="16438"/>
                  </a:lnTo>
                  <a:lnTo>
                    <a:pt x="30397" y="17588"/>
                  </a:lnTo>
                  <a:lnTo>
                    <a:pt x="30160" y="18718"/>
                  </a:lnTo>
                  <a:lnTo>
                    <a:pt x="29882" y="19829"/>
                  </a:lnTo>
                  <a:lnTo>
                    <a:pt x="29565" y="20899"/>
                  </a:lnTo>
                  <a:lnTo>
                    <a:pt x="29228" y="21950"/>
                  </a:lnTo>
                  <a:lnTo>
                    <a:pt x="28851" y="22962"/>
                  </a:lnTo>
                  <a:lnTo>
                    <a:pt x="28434" y="23953"/>
                  </a:lnTo>
                  <a:lnTo>
                    <a:pt x="27998" y="24905"/>
                  </a:lnTo>
                  <a:lnTo>
                    <a:pt x="27542" y="25837"/>
                  </a:lnTo>
                  <a:lnTo>
                    <a:pt x="27046" y="26709"/>
                  </a:lnTo>
                  <a:lnTo>
                    <a:pt x="26551" y="27562"/>
                  </a:lnTo>
                  <a:lnTo>
                    <a:pt x="25996" y="28355"/>
                  </a:lnTo>
                  <a:lnTo>
                    <a:pt x="25440" y="29128"/>
                  </a:lnTo>
                  <a:lnTo>
                    <a:pt x="24845" y="29842"/>
                  </a:lnTo>
                  <a:lnTo>
                    <a:pt x="24231" y="30516"/>
                  </a:lnTo>
                  <a:lnTo>
                    <a:pt x="23616" y="31151"/>
                  </a:lnTo>
                  <a:lnTo>
                    <a:pt x="23279" y="31448"/>
                  </a:lnTo>
                  <a:lnTo>
                    <a:pt x="22962" y="31746"/>
                  </a:lnTo>
                  <a:lnTo>
                    <a:pt x="22625" y="32023"/>
                  </a:lnTo>
                  <a:lnTo>
                    <a:pt x="22288" y="32281"/>
                  </a:lnTo>
                  <a:lnTo>
                    <a:pt x="21950" y="32539"/>
                  </a:lnTo>
                  <a:lnTo>
                    <a:pt x="21594" y="32777"/>
                  </a:lnTo>
                  <a:lnTo>
                    <a:pt x="21256" y="32995"/>
                  </a:lnTo>
                  <a:lnTo>
                    <a:pt x="20900" y="33213"/>
                  </a:lnTo>
                  <a:lnTo>
                    <a:pt x="20543" y="33411"/>
                  </a:lnTo>
                  <a:lnTo>
                    <a:pt x="20166" y="33590"/>
                  </a:lnTo>
                  <a:lnTo>
                    <a:pt x="19809" y="33748"/>
                  </a:lnTo>
                  <a:lnTo>
                    <a:pt x="19432" y="33907"/>
                  </a:lnTo>
                  <a:lnTo>
                    <a:pt x="19055" y="34066"/>
                  </a:lnTo>
                  <a:lnTo>
                    <a:pt x="18679" y="34185"/>
                  </a:lnTo>
                  <a:lnTo>
                    <a:pt x="18302" y="34304"/>
                  </a:lnTo>
                  <a:lnTo>
                    <a:pt x="17905" y="34403"/>
                  </a:lnTo>
                  <a:lnTo>
                    <a:pt x="17529" y="34482"/>
                  </a:lnTo>
                  <a:lnTo>
                    <a:pt x="17132" y="34561"/>
                  </a:lnTo>
                  <a:lnTo>
                    <a:pt x="16736" y="34601"/>
                  </a:lnTo>
                  <a:lnTo>
                    <a:pt x="16339" y="34641"/>
                  </a:lnTo>
                  <a:lnTo>
                    <a:pt x="15942" y="34680"/>
                  </a:lnTo>
                  <a:lnTo>
                    <a:pt x="15546" y="34680"/>
                  </a:lnTo>
                  <a:lnTo>
                    <a:pt x="15546" y="34680"/>
                  </a:lnTo>
                  <a:lnTo>
                    <a:pt x="15149" y="34680"/>
                  </a:lnTo>
                  <a:lnTo>
                    <a:pt x="14753" y="34641"/>
                  </a:lnTo>
                  <a:lnTo>
                    <a:pt x="14356" y="34601"/>
                  </a:lnTo>
                  <a:lnTo>
                    <a:pt x="13960" y="34561"/>
                  </a:lnTo>
                  <a:lnTo>
                    <a:pt x="13563" y="34482"/>
                  </a:lnTo>
                  <a:lnTo>
                    <a:pt x="13186" y="34403"/>
                  </a:lnTo>
                  <a:lnTo>
                    <a:pt x="12790" y="34304"/>
                  </a:lnTo>
                  <a:lnTo>
                    <a:pt x="12413" y="34185"/>
                  </a:lnTo>
                  <a:lnTo>
                    <a:pt x="12036" y="34066"/>
                  </a:lnTo>
                  <a:lnTo>
                    <a:pt x="11659" y="33907"/>
                  </a:lnTo>
                  <a:lnTo>
                    <a:pt x="11283" y="33748"/>
                  </a:lnTo>
                  <a:lnTo>
                    <a:pt x="10926" y="33590"/>
                  </a:lnTo>
                  <a:lnTo>
                    <a:pt x="10569" y="33411"/>
                  </a:lnTo>
                  <a:lnTo>
                    <a:pt x="10192" y="33213"/>
                  </a:lnTo>
                  <a:lnTo>
                    <a:pt x="9855" y="32995"/>
                  </a:lnTo>
                  <a:lnTo>
                    <a:pt x="9498" y="32777"/>
                  </a:lnTo>
                  <a:lnTo>
                    <a:pt x="9141" y="32539"/>
                  </a:lnTo>
                  <a:lnTo>
                    <a:pt x="8804" y="32281"/>
                  </a:lnTo>
                  <a:lnTo>
                    <a:pt x="8467" y="32023"/>
                  </a:lnTo>
                  <a:lnTo>
                    <a:pt x="8130" y="31746"/>
                  </a:lnTo>
                  <a:lnTo>
                    <a:pt x="7813" y="31448"/>
                  </a:lnTo>
                  <a:lnTo>
                    <a:pt x="7476" y="31151"/>
                  </a:lnTo>
                  <a:lnTo>
                    <a:pt x="6861" y="30516"/>
                  </a:lnTo>
                  <a:lnTo>
                    <a:pt x="6246" y="29842"/>
                  </a:lnTo>
                  <a:lnTo>
                    <a:pt x="5651" y="29128"/>
                  </a:lnTo>
                  <a:lnTo>
                    <a:pt x="5096" y="28355"/>
                  </a:lnTo>
                  <a:lnTo>
                    <a:pt x="4561" y="27562"/>
                  </a:lnTo>
                  <a:lnTo>
                    <a:pt x="4045" y="26709"/>
                  </a:lnTo>
                  <a:lnTo>
                    <a:pt x="3549" y="25837"/>
                  </a:lnTo>
                  <a:lnTo>
                    <a:pt x="3093" y="24905"/>
                  </a:lnTo>
                  <a:lnTo>
                    <a:pt x="2657" y="23953"/>
                  </a:lnTo>
                  <a:lnTo>
                    <a:pt x="2241" y="22962"/>
                  </a:lnTo>
                  <a:lnTo>
                    <a:pt x="1884" y="21950"/>
                  </a:lnTo>
                  <a:lnTo>
                    <a:pt x="1527" y="20899"/>
                  </a:lnTo>
                  <a:lnTo>
                    <a:pt x="1230" y="19829"/>
                  </a:lnTo>
                  <a:lnTo>
                    <a:pt x="932" y="18718"/>
                  </a:lnTo>
                  <a:lnTo>
                    <a:pt x="694" y="17588"/>
                  </a:lnTo>
                  <a:lnTo>
                    <a:pt x="496" y="16438"/>
                  </a:lnTo>
                  <a:lnTo>
                    <a:pt x="317" y="15268"/>
                  </a:lnTo>
                  <a:lnTo>
                    <a:pt x="179" y="14059"/>
                  </a:lnTo>
                  <a:lnTo>
                    <a:pt x="79" y="12849"/>
                  </a:lnTo>
                  <a:lnTo>
                    <a:pt x="20" y="11620"/>
                  </a:lnTo>
                  <a:lnTo>
                    <a:pt x="0" y="10370"/>
                  </a:lnTo>
                  <a:lnTo>
                    <a:pt x="0" y="10370"/>
                  </a:lnTo>
                  <a:lnTo>
                    <a:pt x="20" y="9141"/>
                  </a:lnTo>
                  <a:lnTo>
                    <a:pt x="79" y="8031"/>
                  </a:lnTo>
                  <a:lnTo>
                    <a:pt x="179" y="7019"/>
                  </a:lnTo>
                  <a:lnTo>
                    <a:pt x="238" y="6543"/>
                  </a:lnTo>
                  <a:lnTo>
                    <a:pt x="317" y="6068"/>
                  </a:lnTo>
                  <a:lnTo>
                    <a:pt x="397" y="5631"/>
                  </a:lnTo>
                  <a:lnTo>
                    <a:pt x="496" y="5235"/>
                  </a:lnTo>
                  <a:lnTo>
                    <a:pt x="595" y="4838"/>
                  </a:lnTo>
                  <a:lnTo>
                    <a:pt x="694" y="4461"/>
                  </a:lnTo>
                  <a:lnTo>
                    <a:pt x="813" y="4105"/>
                  </a:lnTo>
                  <a:lnTo>
                    <a:pt x="932" y="3767"/>
                  </a:lnTo>
                  <a:lnTo>
                    <a:pt x="1071" y="3430"/>
                  </a:lnTo>
                  <a:lnTo>
                    <a:pt x="1230" y="3133"/>
                  </a:lnTo>
                  <a:lnTo>
                    <a:pt x="1368" y="2855"/>
                  </a:lnTo>
                  <a:lnTo>
                    <a:pt x="1527" y="2578"/>
                  </a:lnTo>
                  <a:lnTo>
                    <a:pt x="1705" y="2340"/>
                  </a:lnTo>
                  <a:lnTo>
                    <a:pt x="1884" y="2102"/>
                  </a:lnTo>
                  <a:lnTo>
                    <a:pt x="2062" y="1884"/>
                  </a:lnTo>
                  <a:lnTo>
                    <a:pt x="2241" y="1666"/>
                  </a:lnTo>
                  <a:lnTo>
                    <a:pt x="2439" y="1487"/>
                  </a:lnTo>
                  <a:lnTo>
                    <a:pt x="2657" y="1309"/>
                  </a:lnTo>
                  <a:lnTo>
                    <a:pt x="2875" y="1150"/>
                  </a:lnTo>
                  <a:lnTo>
                    <a:pt x="3093" y="991"/>
                  </a:lnTo>
                  <a:lnTo>
                    <a:pt x="3312" y="853"/>
                  </a:lnTo>
                  <a:lnTo>
                    <a:pt x="3549" y="734"/>
                  </a:lnTo>
                  <a:lnTo>
                    <a:pt x="3787" y="615"/>
                  </a:lnTo>
                  <a:lnTo>
                    <a:pt x="4045" y="516"/>
                  </a:lnTo>
                  <a:lnTo>
                    <a:pt x="4283" y="416"/>
                  </a:lnTo>
                  <a:lnTo>
                    <a:pt x="4561" y="337"/>
                  </a:lnTo>
                  <a:lnTo>
                    <a:pt x="5096" y="198"/>
                  </a:lnTo>
                  <a:lnTo>
                    <a:pt x="5651" y="119"/>
                  </a:lnTo>
                  <a:lnTo>
                    <a:pt x="6246" y="40"/>
                  </a:lnTo>
                  <a:lnTo>
                    <a:pt x="6861" y="0"/>
                  </a:lnTo>
                  <a:lnTo>
                    <a:pt x="7476" y="0"/>
                  </a:lnTo>
                  <a:lnTo>
                    <a:pt x="8130" y="0"/>
                  </a:lnTo>
                  <a:lnTo>
                    <a:pt x="8804" y="20"/>
                  </a:lnTo>
                  <a:lnTo>
                    <a:pt x="9498" y="59"/>
                  </a:lnTo>
                  <a:lnTo>
                    <a:pt x="10926" y="159"/>
                  </a:lnTo>
                  <a:lnTo>
                    <a:pt x="12413" y="278"/>
                  </a:lnTo>
                  <a:lnTo>
                    <a:pt x="13960" y="357"/>
                  </a:lnTo>
                  <a:lnTo>
                    <a:pt x="14753" y="377"/>
                  </a:lnTo>
                  <a:lnTo>
                    <a:pt x="15546" y="397"/>
                  </a:lnTo>
                  <a:lnTo>
                    <a:pt x="15546" y="397"/>
                  </a:lnTo>
                  <a:lnTo>
                    <a:pt x="16339" y="377"/>
                  </a:lnTo>
                  <a:lnTo>
                    <a:pt x="17132" y="357"/>
                  </a:lnTo>
                  <a:lnTo>
                    <a:pt x="18679" y="278"/>
                  </a:lnTo>
                  <a:lnTo>
                    <a:pt x="20166" y="159"/>
                  </a:lnTo>
                  <a:lnTo>
                    <a:pt x="21594" y="59"/>
                  </a:lnTo>
                  <a:lnTo>
                    <a:pt x="22288" y="20"/>
                  </a:lnTo>
                  <a:lnTo>
                    <a:pt x="22962" y="0"/>
                  </a:lnTo>
                  <a:lnTo>
                    <a:pt x="23616" y="0"/>
                  </a:lnTo>
                  <a:lnTo>
                    <a:pt x="24231" y="0"/>
                  </a:lnTo>
                  <a:lnTo>
                    <a:pt x="24845" y="40"/>
                  </a:lnTo>
                  <a:lnTo>
                    <a:pt x="25440" y="119"/>
                  </a:lnTo>
                  <a:lnTo>
                    <a:pt x="25996" y="198"/>
                  </a:lnTo>
                  <a:lnTo>
                    <a:pt x="26551" y="337"/>
                  </a:lnTo>
                  <a:lnTo>
                    <a:pt x="26808" y="416"/>
                  </a:lnTo>
                  <a:lnTo>
                    <a:pt x="27046" y="516"/>
                  </a:lnTo>
                  <a:lnTo>
                    <a:pt x="27304" y="615"/>
                  </a:lnTo>
                  <a:lnTo>
                    <a:pt x="27542" y="734"/>
                  </a:lnTo>
                  <a:lnTo>
                    <a:pt x="27780" y="853"/>
                  </a:lnTo>
                  <a:lnTo>
                    <a:pt x="27998" y="991"/>
                  </a:lnTo>
                  <a:lnTo>
                    <a:pt x="28236" y="1150"/>
                  </a:lnTo>
                  <a:lnTo>
                    <a:pt x="28434" y="1309"/>
                  </a:lnTo>
                  <a:lnTo>
                    <a:pt x="28653" y="1487"/>
                  </a:lnTo>
                  <a:lnTo>
                    <a:pt x="28851" y="1666"/>
                  </a:lnTo>
                  <a:lnTo>
                    <a:pt x="29029" y="1884"/>
                  </a:lnTo>
                  <a:lnTo>
                    <a:pt x="29228" y="2102"/>
                  </a:lnTo>
                  <a:lnTo>
                    <a:pt x="29386" y="2340"/>
                  </a:lnTo>
                  <a:lnTo>
                    <a:pt x="29565" y="2578"/>
                  </a:lnTo>
                  <a:lnTo>
                    <a:pt x="29723" y="2855"/>
                  </a:lnTo>
                  <a:lnTo>
                    <a:pt x="29882" y="3133"/>
                  </a:lnTo>
                  <a:lnTo>
                    <a:pt x="30021" y="3430"/>
                  </a:lnTo>
                  <a:lnTo>
                    <a:pt x="30160" y="3767"/>
                  </a:lnTo>
                  <a:lnTo>
                    <a:pt x="30279" y="4105"/>
                  </a:lnTo>
                  <a:lnTo>
                    <a:pt x="30397" y="4461"/>
                  </a:lnTo>
                  <a:lnTo>
                    <a:pt x="30497" y="4838"/>
                  </a:lnTo>
                  <a:lnTo>
                    <a:pt x="30616" y="5235"/>
                  </a:lnTo>
                  <a:lnTo>
                    <a:pt x="30695" y="5631"/>
                  </a:lnTo>
                  <a:lnTo>
                    <a:pt x="30774" y="6068"/>
                  </a:lnTo>
                  <a:lnTo>
                    <a:pt x="30854" y="6543"/>
                  </a:lnTo>
                  <a:lnTo>
                    <a:pt x="30913" y="7019"/>
                  </a:lnTo>
                  <a:lnTo>
                    <a:pt x="31012" y="8031"/>
                  </a:lnTo>
                  <a:lnTo>
                    <a:pt x="31072" y="9141"/>
                  </a:lnTo>
                  <a:lnTo>
                    <a:pt x="31091" y="1037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90" name="Google Shape;3290;p40"/>
            <p:cNvSpPr/>
            <p:nvPr/>
          </p:nvSpPr>
          <p:spPr>
            <a:xfrm>
              <a:off x="1663575" y="539500"/>
              <a:ext cx="388650" cy="867025"/>
            </a:xfrm>
            <a:custGeom>
              <a:avLst/>
              <a:gdLst/>
              <a:ahLst/>
              <a:cxnLst/>
              <a:rect l="l" t="t" r="r" b="b"/>
              <a:pathLst>
                <a:path w="15546" h="34681" extrusionOk="0">
                  <a:moveTo>
                    <a:pt x="6861" y="0"/>
                  </a:moveTo>
                  <a:lnTo>
                    <a:pt x="6246" y="40"/>
                  </a:lnTo>
                  <a:lnTo>
                    <a:pt x="5651" y="119"/>
                  </a:lnTo>
                  <a:lnTo>
                    <a:pt x="5096" y="198"/>
                  </a:lnTo>
                  <a:lnTo>
                    <a:pt x="4561" y="337"/>
                  </a:lnTo>
                  <a:lnTo>
                    <a:pt x="4283" y="416"/>
                  </a:lnTo>
                  <a:lnTo>
                    <a:pt x="4045" y="516"/>
                  </a:lnTo>
                  <a:lnTo>
                    <a:pt x="3787" y="615"/>
                  </a:lnTo>
                  <a:lnTo>
                    <a:pt x="3549" y="734"/>
                  </a:lnTo>
                  <a:lnTo>
                    <a:pt x="3312" y="853"/>
                  </a:lnTo>
                  <a:lnTo>
                    <a:pt x="3093" y="991"/>
                  </a:lnTo>
                  <a:lnTo>
                    <a:pt x="2875" y="1150"/>
                  </a:lnTo>
                  <a:lnTo>
                    <a:pt x="2657" y="1309"/>
                  </a:lnTo>
                  <a:lnTo>
                    <a:pt x="2439" y="1487"/>
                  </a:lnTo>
                  <a:lnTo>
                    <a:pt x="2241" y="1666"/>
                  </a:lnTo>
                  <a:lnTo>
                    <a:pt x="2062" y="1884"/>
                  </a:lnTo>
                  <a:lnTo>
                    <a:pt x="1884" y="2102"/>
                  </a:lnTo>
                  <a:lnTo>
                    <a:pt x="1705" y="2340"/>
                  </a:lnTo>
                  <a:lnTo>
                    <a:pt x="1527" y="2578"/>
                  </a:lnTo>
                  <a:lnTo>
                    <a:pt x="1368" y="2855"/>
                  </a:lnTo>
                  <a:lnTo>
                    <a:pt x="1230" y="3133"/>
                  </a:lnTo>
                  <a:lnTo>
                    <a:pt x="1071" y="3430"/>
                  </a:lnTo>
                  <a:lnTo>
                    <a:pt x="932" y="3767"/>
                  </a:lnTo>
                  <a:lnTo>
                    <a:pt x="813" y="4105"/>
                  </a:lnTo>
                  <a:lnTo>
                    <a:pt x="694" y="4461"/>
                  </a:lnTo>
                  <a:lnTo>
                    <a:pt x="595" y="4838"/>
                  </a:lnTo>
                  <a:lnTo>
                    <a:pt x="496" y="5235"/>
                  </a:lnTo>
                  <a:lnTo>
                    <a:pt x="397" y="5631"/>
                  </a:lnTo>
                  <a:lnTo>
                    <a:pt x="317" y="6068"/>
                  </a:lnTo>
                  <a:lnTo>
                    <a:pt x="238" y="6543"/>
                  </a:lnTo>
                  <a:lnTo>
                    <a:pt x="179" y="7019"/>
                  </a:lnTo>
                  <a:lnTo>
                    <a:pt x="79" y="8031"/>
                  </a:lnTo>
                  <a:lnTo>
                    <a:pt x="20" y="9141"/>
                  </a:lnTo>
                  <a:lnTo>
                    <a:pt x="0" y="10370"/>
                  </a:lnTo>
                  <a:lnTo>
                    <a:pt x="20" y="11620"/>
                  </a:lnTo>
                  <a:lnTo>
                    <a:pt x="79" y="12849"/>
                  </a:lnTo>
                  <a:lnTo>
                    <a:pt x="179" y="14059"/>
                  </a:lnTo>
                  <a:lnTo>
                    <a:pt x="317" y="15268"/>
                  </a:lnTo>
                  <a:lnTo>
                    <a:pt x="496" y="16438"/>
                  </a:lnTo>
                  <a:lnTo>
                    <a:pt x="694" y="17588"/>
                  </a:lnTo>
                  <a:lnTo>
                    <a:pt x="932" y="18718"/>
                  </a:lnTo>
                  <a:lnTo>
                    <a:pt x="1230" y="19829"/>
                  </a:lnTo>
                  <a:lnTo>
                    <a:pt x="1527" y="20899"/>
                  </a:lnTo>
                  <a:lnTo>
                    <a:pt x="1884" y="21950"/>
                  </a:lnTo>
                  <a:lnTo>
                    <a:pt x="2241" y="22962"/>
                  </a:lnTo>
                  <a:lnTo>
                    <a:pt x="2657" y="23953"/>
                  </a:lnTo>
                  <a:lnTo>
                    <a:pt x="3093" y="24905"/>
                  </a:lnTo>
                  <a:lnTo>
                    <a:pt x="3549" y="25837"/>
                  </a:lnTo>
                  <a:lnTo>
                    <a:pt x="4045" y="26709"/>
                  </a:lnTo>
                  <a:lnTo>
                    <a:pt x="4561" y="27562"/>
                  </a:lnTo>
                  <a:lnTo>
                    <a:pt x="5096" y="28355"/>
                  </a:lnTo>
                  <a:lnTo>
                    <a:pt x="5651" y="29128"/>
                  </a:lnTo>
                  <a:lnTo>
                    <a:pt x="6246" y="29842"/>
                  </a:lnTo>
                  <a:lnTo>
                    <a:pt x="6861" y="30516"/>
                  </a:lnTo>
                  <a:lnTo>
                    <a:pt x="7476" y="31151"/>
                  </a:lnTo>
                  <a:lnTo>
                    <a:pt x="7813" y="31448"/>
                  </a:lnTo>
                  <a:lnTo>
                    <a:pt x="8130" y="31746"/>
                  </a:lnTo>
                  <a:lnTo>
                    <a:pt x="8467" y="32023"/>
                  </a:lnTo>
                  <a:lnTo>
                    <a:pt x="8804" y="32281"/>
                  </a:lnTo>
                  <a:lnTo>
                    <a:pt x="9141" y="32539"/>
                  </a:lnTo>
                  <a:lnTo>
                    <a:pt x="9498" y="32777"/>
                  </a:lnTo>
                  <a:lnTo>
                    <a:pt x="9855" y="32995"/>
                  </a:lnTo>
                  <a:lnTo>
                    <a:pt x="10192" y="33213"/>
                  </a:lnTo>
                  <a:lnTo>
                    <a:pt x="10569" y="33411"/>
                  </a:lnTo>
                  <a:lnTo>
                    <a:pt x="10926" y="33590"/>
                  </a:lnTo>
                  <a:lnTo>
                    <a:pt x="11283" y="33748"/>
                  </a:lnTo>
                  <a:lnTo>
                    <a:pt x="11659" y="33907"/>
                  </a:lnTo>
                  <a:lnTo>
                    <a:pt x="12036" y="34066"/>
                  </a:lnTo>
                  <a:lnTo>
                    <a:pt x="12413" y="34185"/>
                  </a:lnTo>
                  <a:lnTo>
                    <a:pt x="12790" y="34304"/>
                  </a:lnTo>
                  <a:lnTo>
                    <a:pt x="13186" y="34403"/>
                  </a:lnTo>
                  <a:lnTo>
                    <a:pt x="13563" y="34482"/>
                  </a:lnTo>
                  <a:lnTo>
                    <a:pt x="13960" y="34561"/>
                  </a:lnTo>
                  <a:lnTo>
                    <a:pt x="14356" y="34601"/>
                  </a:lnTo>
                  <a:lnTo>
                    <a:pt x="14753" y="34641"/>
                  </a:lnTo>
                  <a:lnTo>
                    <a:pt x="15149" y="34680"/>
                  </a:lnTo>
                  <a:lnTo>
                    <a:pt x="15546" y="34680"/>
                  </a:lnTo>
                  <a:lnTo>
                    <a:pt x="15546" y="397"/>
                  </a:lnTo>
                  <a:lnTo>
                    <a:pt x="14753" y="377"/>
                  </a:lnTo>
                  <a:lnTo>
                    <a:pt x="13960" y="357"/>
                  </a:lnTo>
                  <a:lnTo>
                    <a:pt x="12413" y="278"/>
                  </a:lnTo>
                  <a:lnTo>
                    <a:pt x="10926" y="159"/>
                  </a:lnTo>
                  <a:lnTo>
                    <a:pt x="9498" y="59"/>
                  </a:lnTo>
                  <a:lnTo>
                    <a:pt x="8804" y="20"/>
                  </a:lnTo>
                  <a:lnTo>
                    <a:pt x="8130" y="0"/>
                  </a:lnTo>
                  <a:close/>
                </a:path>
              </a:pathLst>
            </a:custGeom>
            <a:solidFill>
              <a:srgbClr val="3D3D3D">
                <a:alpha val="128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91" name="Google Shape;3291;p40"/>
            <p:cNvSpPr/>
            <p:nvPr/>
          </p:nvSpPr>
          <p:spPr>
            <a:xfrm>
              <a:off x="1663575" y="539500"/>
              <a:ext cx="388650" cy="867025"/>
            </a:xfrm>
            <a:custGeom>
              <a:avLst/>
              <a:gdLst/>
              <a:ahLst/>
              <a:cxnLst/>
              <a:rect l="l" t="t" r="r" b="b"/>
              <a:pathLst>
                <a:path w="15546" h="34681" fill="none" extrusionOk="0">
                  <a:moveTo>
                    <a:pt x="15546" y="34680"/>
                  </a:moveTo>
                  <a:lnTo>
                    <a:pt x="15546" y="34680"/>
                  </a:lnTo>
                  <a:lnTo>
                    <a:pt x="15149" y="34680"/>
                  </a:lnTo>
                  <a:lnTo>
                    <a:pt x="14753" y="34641"/>
                  </a:lnTo>
                  <a:lnTo>
                    <a:pt x="14356" y="34601"/>
                  </a:lnTo>
                  <a:lnTo>
                    <a:pt x="13960" y="34561"/>
                  </a:lnTo>
                  <a:lnTo>
                    <a:pt x="13563" y="34482"/>
                  </a:lnTo>
                  <a:lnTo>
                    <a:pt x="13186" y="34403"/>
                  </a:lnTo>
                  <a:lnTo>
                    <a:pt x="12790" y="34304"/>
                  </a:lnTo>
                  <a:lnTo>
                    <a:pt x="12413" y="34185"/>
                  </a:lnTo>
                  <a:lnTo>
                    <a:pt x="12036" y="34066"/>
                  </a:lnTo>
                  <a:lnTo>
                    <a:pt x="11659" y="33907"/>
                  </a:lnTo>
                  <a:lnTo>
                    <a:pt x="11283" y="33748"/>
                  </a:lnTo>
                  <a:lnTo>
                    <a:pt x="10926" y="33590"/>
                  </a:lnTo>
                  <a:lnTo>
                    <a:pt x="10569" y="33411"/>
                  </a:lnTo>
                  <a:lnTo>
                    <a:pt x="10192" y="33213"/>
                  </a:lnTo>
                  <a:lnTo>
                    <a:pt x="9855" y="32995"/>
                  </a:lnTo>
                  <a:lnTo>
                    <a:pt x="9498" y="32777"/>
                  </a:lnTo>
                  <a:lnTo>
                    <a:pt x="9141" y="32539"/>
                  </a:lnTo>
                  <a:lnTo>
                    <a:pt x="8804" y="32281"/>
                  </a:lnTo>
                  <a:lnTo>
                    <a:pt x="8467" y="32023"/>
                  </a:lnTo>
                  <a:lnTo>
                    <a:pt x="8130" y="31746"/>
                  </a:lnTo>
                  <a:lnTo>
                    <a:pt x="7813" y="31448"/>
                  </a:lnTo>
                  <a:lnTo>
                    <a:pt x="7476" y="31151"/>
                  </a:lnTo>
                  <a:lnTo>
                    <a:pt x="6861" y="30516"/>
                  </a:lnTo>
                  <a:lnTo>
                    <a:pt x="6246" y="29842"/>
                  </a:lnTo>
                  <a:lnTo>
                    <a:pt x="5651" y="29128"/>
                  </a:lnTo>
                  <a:lnTo>
                    <a:pt x="5096" y="28355"/>
                  </a:lnTo>
                  <a:lnTo>
                    <a:pt x="4561" y="27562"/>
                  </a:lnTo>
                  <a:lnTo>
                    <a:pt x="4045" y="26709"/>
                  </a:lnTo>
                  <a:lnTo>
                    <a:pt x="3549" y="25837"/>
                  </a:lnTo>
                  <a:lnTo>
                    <a:pt x="3093" y="24905"/>
                  </a:lnTo>
                  <a:lnTo>
                    <a:pt x="2657" y="23953"/>
                  </a:lnTo>
                  <a:lnTo>
                    <a:pt x="2241" y="22962"/>
                  </a:lnTo>
                  <a:lnTo>
                    <a:pt x="1884" y="21950"/>
                  </a:lnTo>
                  <a:lnTo>
                    <a:pt x="1527" y="20899"/>
                  </a:lnTo>
                  <a:lnTo>
                    <a:pt x="1230" y="19829"/>
                  </a:lnTo>
                  <a:lnTo>
                    <a:pt x="932" y="18718"/>
                  </a:lnTo>
                  <a:lnTo>
                    <a:pt x="694" y="17588"/>
                  </a:lnTo>
                  <a:lnTo>
                    <a:pt x="496" y="16438"/>
                  </a:lnTo>
                  <a:lnTo>
                    <a:pt x="317" y="15268"/>
                  </a:lnTo>
                  <a:lnTo>
                    <a:pt x="179" y="14059"/>
                  </a:lnTo>
                  <a:lnTo>
                    <a:pt x="79" y="12849"/>
                  </a:lnTo>
                  <a:lnTo>
                    <a:pt x="20" y="11620"/>
                  </a:lnTo>
                  <a:lnTo>
                    <a:pt x="0" y="10370"/>
                  </a:lnTo>
                  <a:lnTo>
                    <a:pt x="0" y="10370"/>
                  </a:lnTo>
                  <a:lnTo>
                    <a:pt x="20" y="9141"/>
                  </a:lnTo>
                  <a:lnTo>
                    <a:pt x="79" y="8031"/>
                  </a:lnTo>
                  <a:lnTo>
                    <a:pt x="179" y="7019"/>
                  </a:lnTo>
                  <a:lnTo>
                    <a:pt x="238" y="6543"/>
                  </a:lnTo>
                  <a:lnTo>
                    <a:pt x="317" y="6068"/>
                  </a:lnTo>
                  <a:lnTo>
                    <a:pt x="397" y="5631"/>
                  </a:lnTo>
                  <a:lnTo>
                    <a:pt x="496" y="5235"/>
                  </a:lnTo>
                  <a:lnTo>
                    <a:pt x="595" y="4838"/>
                  </a:lnTo>
                  <a:lnTo>
                    <a:pt x="694" y="4461"/>
                  </a:lnTo>
                  <a:lnTo>
                    <a:pt x="813" y="4105"/>
                  </a:lnTo>
                  <a:lnTo>
                    <a:pt x="932" y="3767"/>
                  </a:lnTo>
                  <a:lnTo>
                    <a:pt x="1071" y="3430"/>
                  </a:lnTo>
                  <a:lnTo>
                    <a:pt x="1230" y="3133"/>
                  </a:lnTo>
                  <a:lnTo>
                    <a:pt x="1368" y="2855"/>
                  </a:lnTo>
                  <a:lnTo>
                    <a:pt x="1527" y="2578"/>
                  </a:lnTo>
                  <a:lnTo>
                    <a:pt x="1705" y="2340"/>
                  </a:lnTo>
                  <a:lnTo>
                    <a:pt x="1884" y="2102"/>
                  </a:lnTo>
                  <a:lnTo>
                    <a:pt x="2062" y="1884"/>
                  </a:lnTo>
                  <a:lnTo>
                    <a:pt x="2241" y="1666"/>
                  </a:lnTo>
                  <a:lnTo>
                    <a:pt x="2439" y="1487"/>
                  </a:lnTo>
                  <a:lnTo>
                    <a:pt x="2657" y="1309"/>
                  </a:lnTo>
                  <a:lnTo>
                    <a:pt x="2875" y="1150"/>
                  </a:lnTo>
                  <a:lnTo>
                    <a:pt x="3093" y="991"/>
                  </a:lnTo>
                  <a:lnTo>
                    <a:pt x="3312" y="853"/>
                  </a:lnTo>
                  <a:lnTo>
                    <a:pt x="3549" y="734"/>
                  </a:lnTo>
                  <a:lnTo>
                    <a:pt x="3787" y="615"/>
                  </a:lnTo>
                  <a:lnTo>
                    <a:pt x="4045" y="516"/>
                  </a:lnTo>
                  <a:lnTo>
                    <a:pt x="4283" y="416"/>
                  </a:lnTo>
                  <a:lnTo>
                    <a:pt x="4561" y="337"/>
                  </a:lnTo>
                  <a:lnTo>
                    <a:pt x="5096" y="198"/>
                  </a:lnTo>
                  <a:lnTo>
                    <a:pt x="5651" y="119"/>
                  </a:lnTo>
                  <a:lnTo>
                    <a:pt x="6246" y="40"/>
                  </a:lnTo>
                  <a:lnTo>
                    <a:pt x="6861" y="0"/>
                  </a:lnTo>
                  <a:lnTo>
                    <a:pt x="7476" y="0"/>
                  </a:lnTo>
                  <a:lnTo>
                    <a:pt x="8130" y="0"/>
                  </a:lnTo>
                  <a:lnTo>
                    <a:pt x="8804" y="20"/>
                  </a:lnTo>
                  <a:lnTo>
                    <a:pt x="9498" y="59"/>
                  </a:lnTo>
                  <a:lnTo>
                    <a:pt x="10926" y="159"/>
                  </a:lnTo>
                  <a:lnTo>
                    <a:pt x="12413" y="278"/>
                  </a:lnTo>
                  <a:lnTo>
                    <a:pt x="13960" y="357"/>
                  </a:lnTo>
                  <a:lnTo>
                    <a:pt x="14753" y="377"/>
                  </a:lnTo>
                  <a:lnTo>
                    <a:pt x="15546" y="397"/>
                  </a:lnTo>
                  <a:lnTo>
                    <a:pt x="15546" y="3468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92" name="Google Shape;3292;p40"/>
            <p:cNvSpPr/>
            <p:nvPr/>
          </p:nvSpPr>
          <p:spPr>
            <a:xfrm>
              <a:off x="1769650" y="825025"/>
              <a:ext cx="216150" cy="79825"/>
            </a:xfrm>
            <a:custGeom>
              <a:avLst/>
              <a:gdLst/>
              <a:ahLst/>
              <a:cxnLst/>
              <a:rect l="l" t="t" r="r" b="b"/>
              <a:pathLst>
                <a:path w="8646" h="3193" extrusionOk="0">
                  <a:moveTo>
                    <a:pt x="4323" y="0"/>
                  </a:moveTo>
                  <a:lnTo>
                    <a:pt x="3887" y="20"/>
                  </a:lnTo>
                  <a:lnTo>
                    <a:pt x="3451" y="80"/>
                  </a:lnTo>
                  <a:lnTo>
                    <a:pt x="3034" y="139"/>
                  </a:lnTo>
                  <a:lnTo>
                    <a:pt x="2638" y="258"/>
                  </a:lnTo>
                  <a:lnTo>
                    <a:pt x="2261" y="377"/>
                  </a:lnTo>
                  <a:lnTo>
                    <a:pt x="1904" y="536"/>
                  </a:lnTo>
                  <a:lnTo>
                    <a:pt x="1587" y="694"/>
                  </a:lnTo>
                  <a:lnTo>
                    <a:pt x="1270" y="873"/>
                  </a:lnTo>
                  <a:lnTo>
                    <a:pt x="992" y="1051"/>
                  </a:lnTo>
                  <a:lnTo>
                    <a:pt x="754" y="1250"/>
                  </a:lnTo>
                  <a:lnTo>
                    <a:pt x="536" y="1448"/>
                  </a:lnTo>
                  <a:lnTo>
                    <a:pt x="338" y="1646"/>
                  </a:lnTo>
                  <a:lnTo>
                    <a:pt x="199" y="1844"/>
                  </a:lnTo>
                  <a:lnTo>
                    <a:pt x="100" y="2043"/>
                  </a:lnTo>
                  <a:lnTo>
                    <a:pt x="20" y="2221"/>
                  </a:lnTo>
                  <a:lnTo>
                    <a:pt x="0" y="2400"/>
                  </a:lnTo>
                  <a:lnTo>
                    <a:pt x="20" y="2519"/>
                  </a:lnTo>
                  <a:lnTo>
                    <a:pt x="60" y="2638"/>
                  </a:lnTo>
                  <a:lnTo>
                    <a:pt x="139" y="2737"/>
                  </a:lnTo>
                  <a:lnTo>
                    <a:pt x="258" y="2836"/>
                  </a:lnTo>
                  <a:lnTo>
                    <a:pt x="377" y="2915"/>
                  </a:lnTo>
                  <a:lnTo>
                    <a:pt x="536" y="2975"/>
                  </a:lnTo>
                  <a:lnTo>
                    <a:pt x="714" y="3034"/>
                  </a:lnTo>
                  <a:lnTo>
                    <a:pt x="932" y="3074"/>
                  </a:lnTo>
                  <a:lnTo>
                    <a:pt x="1389" y="3133"/>
                  </a:lnTo>
                  <a:lnTo>
                    <a:pt x="1944" y="3173"/>
                  </a:lnTo>
                  <a:lnTo>
                    <a:pt x="2558" y="3193"/>
                  </a:lnTo>
                  <a:lnTo>
                    <a:pt x="6088" y="3193"/>
                  </a:lnTo>
                  <a:lnTo>
                    <a:pt x="6703" y="3173"/>
                  </a:lnTo>
                  <a:lnTo>
                    <a:pt x="7258" y="3133"/>
                  </a:lnTo>
                  <a:lnTo>
                    <a:pt x="7734" y="3074"/>
                  </a:lnTo>
                  <a:lnTo>
                    <a:pt x="7932" y="3034"/>
                  </a:lnTo>
                  <a:lnTo>
                    <a:pt x="8110" y="2975"/>
                  </a:lnTo>
                  <a:lnTo>
                    <a:pt x="8269" y="2915"/>
                  </a:lnTo>
                  <a:lnTo>
                    <a:pt x="8408" y="2836"/>
                  </a:lnTo>
                  <a:lnTo>
                    <a:pt x="8507" y="2737"/>
                  </a:lnTo>
                  <a:lnTo>
                    <a:pt x="8586" y="2638"/>
                  </a:lnTo>
                  <a:lnTo>
                    <a:pt x="8626" y="2519"/>
                  </a:lnTo>
                  <a:lnTo>
                    <a:pt x="8646" y="2400"/>
                  </a:lnTo>
                  <a:lnTo>
                    <a:pt x="8626" y="2221"/>
                  </a:lnTo>
                  <a:lnTo>
                    <a:pt x="8566" y="2043"/>
                  </a:lnTo>
                  <a:lnTo>
                    <a:pt x="8447" y="1844"/>
                  </a:lnTo>
                  <a:lnTo>
                    <a:pt x="8309" y="1646"/>
                  </a:lnTo>
                  <a:lnTo>
                    <a:pt x="8130" y="1448"/>
                  </a:lnTo>
                  <a:lnTo>
                    <a:pt x="7912" y="1250"/>
                  </a:lnTo>
                  <a:lnTo>
                    <a:pt x="7654" y="1051"/>
                  </a:lnTo>
                  <a:lnTo>
                    <a:pt x="7377" y="873"/>
                  </a:lnTo>
                  <a:lnTo>
                    <a:pt x="7079" y="694"/>
                  </a:lnTo>
                  <a:lnTo>
                    <a:pt x="6742" y="536"/>
                  </a:lnTo>
                  <a:lnTo>
                    <a:pt x="6385" y="377"/>
                  </a:lnTo>
                  <a:lnTo>
                    <a:pt x="6009" y="258"/>
                  </a:lnTo>
                  <a:lnTo>
                    <a:pt x="5612" y="139"/>
                  </a:lnTo>
                  <a:lnTo>
                    <a:pt x="5196" y="80"/>
                  </a:lnTo>
                  <a:lnTo>
                    <a:pt x="4759" y="20"/>
                  </a:lnTo>
                  <a:lnTo>
                    <a:pt x="4323" y="0"/>
                  </a:lnTo>
                  <a:close/>
                </a:path>
              </a:pathLst>
            </a:custGeom>
            <a:solidFill>
              <a:srgbClr val="EDDE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93" name="Google Shape;3293;p40"/>
            <p:cNvSpPr/>
            <p:nvPr/>
          </p:nvSpPr>
          <p:spPr>
            <a:xfrm>
              <a:off x="1769650" y="825025"/>
              <a:ext cx="216150" cy="79825"/>
            </a:xfrm>
            <a:custGeom>
              <a:avLst/>
              <a:gdLst/>
              <a:ahLst/>
              <a:cxnLst/>
              <a:rect l="l" t="t" r="r" b="b"/>
              <a:pathLst>
                <a:path w="8646" h="3193" fill="none" extrusionOk="0">
                  <a:moveTo>
                    <a:pt x="4323" y="0"/>
                  </a:moveTo>
                  <a:lnTo>
                    <a:pt x="4323" y="0"/>
                  </a:lnTo>
                  <a:lnTo>
                    <a:pt x="3887" y="20"/>
                  </a:lnTo>
                  <a:lnTo>
                    <a:pt x="3451" y="80"/>
                  </a:lnTo>
                  <a:lnTo>
                    <a:pt x="3034" y="139"/>
                  </a:lnTo>
                  <a:lnTo>
                    <a:pt x="2638" y="258"/>
                  </a:lnTo>
                  <a:lnTo>
                    <a:pt x="2261" y="377"/>
                  </a:lnTo>
                  <a:lnTo>
                    <a:pt x="1904" y="536"/>
                  </a:lnTo>
                  <a:lnTo>
                    <a:pt x="1587" y="694"/>
                  </a:lnTo>
                  <a:lnTo>
                    <a:pt x="1270" y="873"/>
                  </a:lnTo>
                  <a:lnTo>
                    <a:pt x="992" y="1051"/>
                  </a:lnTo>
                  <a:lnTo>
                    <a:pt x="754" y="1250"/>
                  </a:lnTo>
                  <a:lnTo>
                    <a:pt x="536" y="1448"/>
                  </a:lnTo>
                  <a:lnTo>
                    <a:pt x="338" y="1646"/>
                  </a:lnTo>
                  <a:lnTo>
                    <a:pt x="199" y="1844"/>
                  </a:lnTo>
                  <a:lnTo>
                    <a:pt x="100" y="2043"/>
                  </a:lnTo>
                  <a:lnTo>
                    <a:pt x="20" y="2221"/>
                  </a:lnTo>
                  <a:lnTo>
                    <a:pt x="0" y="2400"/>
                  </a:lnTo>
                  <a:lnTo>
                    <a:pt x="0" y="2400"/>
                  </a:lnTo>
                  <a:lnTo>
                    <a:pt x="20" y="2519"/>
                  </a:lnTo>
                  <a:lnTo>
                    <a:pt x="60" y="2638"/>
                  </a:lnTo>
                  <a:lnTo>
                    <a:pt x="139" y="2737"/>
                  </a:lnTo>
                  <a:lnTo>
                    <a:pt x="258" y="2836"/>
                  </a:lnTo>
                  <a:lnTo>
                    <a:pt x="377" y="2915"/>
                  </a:lnTo>
                  <a:lnTo>
                    <a:pt x="536" y="2975"/>
                  </a:lnTo>
                  <a:lnTo>
                    <a:pt x="714" y="3034"/>
                  </a:lnTo>
                  <a:lnTo>
                    <a:pt x="932" y="3074"/>
                  </a:lnTo>
                  <a:lnTo>
                    <a:pt x="1389" y="3133"/>
                  </a:lnTo>
                  <a:lnTo>
                    <a:pt x="1944" y="3173"/>
                  </a:lnTo>
                  <a:lnTo>
                    <a:pt x="2558" y="3193"/>
                  </a:lnTo>
                  <a:lnTo>
                    <a:pt x="3233" y="3193"/>
                  </a:lnTo>
                  <a:lnTo>
                    <a:pt x="3233" y="3193"/>
                  </a:lnTo>
                  <a:lnTo>
                    <a:pt x="4323" y="3193"/>
                  </a:lnTo>
                  <a:lnTo>
                    <a:pt x="4323" y="3193"/>
                  </a:lnTo>
                  <a:lnTo>
                    <a:pt x="5434" y="3193"/>
                  </a:lnTo>
                  <a:lnTo>
                    <a:pt x="5434" y="3193"/>
                  </a:lnTo>
                  <a:lnTo>
                    <a:pt x="6088" y="3193"/>
                  </a:lnTo>
                  <a:lnTo>
                    <a:pt x="6703" y="3173"/>
                  </a:lnTo>
                  <a:lnTo>
                    <a:pt x="7258" y="3133"/>
                  </a:lnTo>
                  <a:lnTo>
                    <a:pt x="7734" y="3074"/>
                  </a:lnTo>
                  <a:lnTo>
                    <a:pt x="7932" y="3034"/>
                  </a:lnTo>
                  <a:lnTo>
                    <a:pt x="8110" y="2975"/>
                  </a:lnTo>
                  <a:lnTo>
                    <a:pt x="8269" y="2915"/>
                  </a:lnTo>
                  <a:lnTo>
                    <a:pt x="8408" y="2836"/>
                  </a:lnTo>
                  <a:lnTo>
                    <a:pt x="8507" y="2737"/>
                  </a:lnTo>
                  <a:lnTo>
                    <a:pt x="8586" y="2638"/>
                  </a:lnTo>
                  <a:lnTo>
                    <a:pt x="8626" y="2519"/>
                  </a:lnTo>
                  <a:lnTo>
                    <a:pt x="8646" y="2400"/>
                  </a:lnTo>
                  <a:lnTo>
                    <a:pt x="8646" y="2400"/>
                  </a:lnTo>
                  <a:lnTo>
                    <a:pt x="8626" y="2221"/>
                  </a:lnTo>
                  <a:lnTo>
                    <a:pt x="8566" y="2043"/>
                  </a:lnTo>
                  <a:lnTo>
                    <a:pt x="8447" y="1844"/>
                  </a:lnTo>
                  <a:lnTo>
                    <a:pt x="8309" y="1646"/>
                  </a:lnTo>
                  <a:lnTo>
                    <a:pt x="8130" y="1448"/>
                  </a:lnTo>
                  <a:lnTo>
                    <a:pt x="7912" y="1250"/>
                  </a:lnTo>
                  <a:lnTo>
                    <a:pt x="7654" y="1051"/>
                  </a:lnTo>
                  <a:lnTo>
                    <a:pt x="7377" y="873"/>
                  </a:lnTo>
                  <a:lnTo>
                    <a:pt x="7079" y="694"/>
                  </a:lnTo>
                  <a:lnTo>
                    <a:pt x="6742" y="536"/>
                  </a:lnTo>
                  <a:lnTo>
                    <a:pt x="6385" y="377"/>
                  </a:lnTo>
                  <a:lnTo>
                    <a:pt x="6009" y="258"/>
                  </a:lnTo>
                  <a:lnTo>
                    <a:pt x="5612" y="139"/>
                  </a:lnTo>
                  <a:lnTo>
                    <a:pt x="5196" y="80"/>
                  </a:lnTo>
                  <a:lnTo>
                    <a:pt x="4759" y="20"/>
                  </a:lnTo>
                  <a:lnTo>
                    <a:pt x="4323"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94" name="Google Shape;3294;p40"/>
            <p:cNvSpPr/>
            <p:nvPr/>
          </p:nvSpPr>
          <p:spPr>
            <a:xfrm>
              <a:off x="2118625" y="825025"/>
              <a:ext cx="216175" cy="79825"/>
            </a:xfrm>
            <a:custGeom>
              <a:avLst/>
              <a:gdLst/>
              <a:ahLst/>
              <a:cxnLst/>
              <a:rect l="l" t="t" r="r" b="b"/>
              <a:pathLst>
                <a:path w="8647" h="3193" extrusionOk="0">
                  <a:moveTo>
                    <a:pt x="4324" y="0"/>
                  </a:moveTo>
                  <a:lnTo>
                    <a:pt x="3887" y="20"/>
                  </a:lnTo>
                  <a:lnTo>
                    <a:pt x="3451" y="80"/>
                  </a:lnTo>
                  <a:lnTo>
                    <a:pt x="3035" y="139"/>
                  </a:lnTo>
                  <a:lnTo>
                    <a:pt x="2638" y="258"/>
                  </a:lnTo>
                  <a:lnTo>
                    <a:pt x="2261" y="377"/>
                  </a:lnTo>
                  <a:lnTo>
                    <a:pt x="1904" y="536"/>
                  </a:lnTo>
                  <a:lnTo>
                    <a:pt x="1567" y="694"/>
                  </a:lnTo>
                  <a:lnTo>
                    <a:pt x="1270" y="873"/>
                  </a:lnTo>
                  <a:lnTo>
                    <a:pt x="992" y="1051"/>
                  </a:lnTo>
                  <a:lnTo>
                    <a:pt x="735" y="1250"/>
                  </a:lnTo>
                  <a:lnTo>
                    <a:pt x="516" y="1448"/>
                  </a:lnTo>
                  <a:lnTo>
                    <a:pt x="338" y="1646"/>
                  </a:lnTo>
                  <a:lnTo>
                    <a:pt x="199" y="1844"/>
                  </a:lnTo>
                  <a:lnTo>
                    <a:pt x="80" y="2043"/>
                  </a:lnTo>
                  <a:lnTo>
                    <a:pt x="21" y="2221"/>
                  </a:lnTo>
                  <a:lnTo>
                    <a:pt x="1" y="2400"/>
                  </a:lnTo>
                  <a:lnTo>
                    <a:pt x="21" y="2558"/>
                  </a:lnTo>
                  <a:lnTo>
                    <a:pt x="80" y="2677"/>
                  </a:lnTo>
                  <a:lnTo>
                    <a:pt x="199" y="2796"/>
                  </a:lnTo>
                  <a:lnTo>
                    <a:pt x="338" y="2895"/>
                  </a:lnTo>
                  <a:lnTo>
                    <a:pt x="516" y="2975"/>
                  </a:lnTo>
                  <a:lnTo>
                    <a:pt x="735" y="3034"/>
                  </a:lnTo>
                  <a:lnTo>
                    <a:pt x="992" y="3094"/>
                  </a:lnTo>
                  <a:lnTo>
                    <a:pt x="1270" y="3133"/>
                  </a:lnTo>
                  <a:lnTo>
                    <a:pt x="1904" y="3173"/>
                  </a:lnTo>
                  <a:lnTo>
                    <a:pt x="2638" y="3193"/>
                  </a:lnTo>
                  <a:lnTo>
                    <a:pt x="6009" y="3193"/>
                  </a:lnTo>
                  <a:lnTo>
                    <a:pt x="6743" y="3173"/>
                  </a:lnTo>
                  <a:lnTo>
                    <a:pt x="7377" y="3133"/>
                  </a:lnTo>
                  <a:lnTo>
                    <a:pt x="7655" y="3094"/>
                  </a:lnTo>
                  <a:lnTo>
                    <a:pt x="7912" y="3034"/>
                  </a:lnTo>
                  <a:lnTo>
                    <a:pt x="8111" y="2975"/>
                  </a:lnTo>
                  <a:lnTo>
                    <a:pt x="8309" y="2895"/>
                  </a:lnTo>
                  <a:lnTo>
                    <a:pt x="8448" y="2796"/>
                  </a:lnTo>
                  <a:lnTo>
                    <a:pt x="8547" y="2677"/>
                  </a:lnTo>
                  <a:lnTo>
                    <a:pt x="8626" y="2558"/>
                  </a:lnTo>
                  <a:lnTo>
                    <a:pt x="8646" y="2400"/>
                  </a:lnTo>
                  <a:lnTo>
                    <a:pt x="8626" y="2221"/>
                  </a:lnTo>
                  <a:lnTo>
                    <a:pt x="8547" y="2043"/>
                  </a:lnTo>
                  <a:lnTo>
                    <a:pt x="8448" y="1844"/>
                  </a:lnTo>
                  <a:lnTo>
                    <a:pt x="8309" y="1646"/>
                  </a:lnTo>
                  <a:lnTo>
                    <a:pt x="8111" y="1448"/>
                  </a:lnTo>
                  <a:lnTo>
                    <a:pt x="7912" y="1250"/>
                  </a:lnTo>
                  <a:lnTo>
                    <a:pt x="7655" y="1051"/>
                  </a:lnTo>
                  <a:lnTo>
                    <a:pt x="7377" y="873"/>
                  </a:lnTo>
                  <a:lnTo>
                    <a:pt x="7060" y="694"/>
                  </a:lnTo>
                  <a:lnTo>
                    <a:pt x="6743" y="536"/>
                  </a:lnTo>
                  <a:lnTo>
                    <a:pt x="6386" y="377"/>
                  </a:lnTo>
                  <a:lnTo>
                    <a:pt x="6009" y="258"/>
                  </a:lnTo>
                  <a:lnTo>
                    <a:pt x="5612" y="139"/>
                  </a:lnTo>
                  <a:lnTo>
                    <a:pt x="5196" y="80"/>
                  </a:lnTo>
                  <a:lnTo>
                    <a:pt x="4760" y="20"/>
                  </a:lnTo>
                  <a:lnTo>
                    <a:pt x="432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95" name="Google Shape;3295;p40"/>
            <p:cNvSpPr/>
            <p:nvPr/>
          </p:nvSpPr>
          <p:spPr>
            <a:xfrm>
              <a:off x="1880200" y="1041650"/>
              <a:ext cx="344050" cy="137825"/>
            </a:xfrm>
            <a:custGeom>
              <a:avLst/>
              <a:gdLst/>
              <a:ahLst/>
              <a:cxnLst/>
              <a:rect l="l" t="t" r="r" b="b"/>
              <a:pathLst>
                <a:path w="13762" h="5513" extrusionOk="0">
                  <a:moveTo>
                    <a:pt x="6881" y="1"/>
                  </a:moveTo>
                  <a:lnTo>
                    <a:pt x="6524" y="20"/>
                  </a:lnTo>
                  <a:lnTo>
                    <a:pt x="6187" y="40"/>
                  </a:lnTo>
                  <a:lnTo>
                    <a:pt x="5830" y="80"/>
                  </a:lnTo>
                  <a:lnTo>
                    <a:pt x="5493" y="159"/>
                  </a:lnTo>
                  <a:lnTo>
                    <a:pt x="5156" y="238"/>
                  </a:lnTo>
                  <a:lnTo>
                    <a:pt x="4838" y="338"/>
                  </a:lnTo>
                  <a:lnTo>
                    <a:pt x="4521" y="437"/>
                  </a:lnTo>
                  <a:lnTo>
                    <a:pt x="4204" y="556"/>
                  </a:lnTo>
                  <a:lnTo>
                    <a:pt x="3907" y="695"/>
                  </a:lnTo>
                  <a:lnTo>
                    <a:pt x="3609" y="833"/>
                  </a:lnTo>
                  <a:lnTo>
                    <a:pt x="3312" y="992"/>
                  </a:lnTo>
                  <a:lnTo>
                    <a:pt x="3034" y="1170"/>
                  </a:lnTo>
                  <a:lnTo>
                    <a:pt x="2499" y="1527"/>
                  </a:lnTo>
                  <a:lnTo>
                    <a:pt x="2023" y="1904"/>
                  </a:lnTo>
                  <a:lnTo>
                    <a:pt x="1567" y="2301"/>
                  </a:lnTo>
                  <a:lnTo>
                    <a:pt x="1170" y="2717"/>
                  </a:lnTo>
                  <a:lnTo>
                    <a:pt x="833" y="3114"/>
                  </a:lnTo>
                  <a:lnTo>
                    <a:pt x="536" y="3530"/>
                  </a:lnTo>
                  <a:lnTo>
                    <a:pt x="318" y="3927"/>
                  </a:lnTo>
                  <a:lnTo>
                    <a:pt x="139" y="4284"/>
                  </a:lnTo>
                  <a:lnTo>
                    <a:pt x="80" y="4462"/>
                  </a:lnTo>
                  <a:lnTo>
                    <a:pt x="40" y="4640"/>
                  </a:lnTo>
                  <a:lnTo>
                    <a:pt x="20" y="4779"/>
                  </a:lnTo>
                  <a:lnTo>
                    <a:pt x="0" y="4938"/>
                  </a:lnTo>
                  <a:lnTo>
                    <a:pt x="20" y="5077"/>
                  </a:lnTo>
                  <a:lnTo>
                    <a:pt x="40" y="5176"/>
                  </a:lnTo>
                  <a:lnTo>
                    <a:pt x="80" y="5275"/>
                  </a:lnTo>
                  <a:lnTo>
                    <a:pt x="139" y="5354"/>
                  </a:lnTo>
                  <a:lnTo>
                    <a:pt x="218" y="5414"/>
                  </a:lnTo>
                  <a:lnTo>
                    <a:pt x="318" y="5453"/>
                  </a:lnTo>
                  <a:lnTo>
                    <a:pt x="417" y="5493"/>
                  </a:lnTo>
                  <a:lnTo>
                    <a:pt x="536" y="5513"/>
                  </a:lnTo>
                  <a:lnTo>
                    <a:pt x="833" y="5493"/>
                  </a:lnTo>
                  <a:lnTo>
                    <a:pt x="1170" y="5453"/>
                  </a:lnTo>
                  <a:lnTo>
                    <a:pt x="1567" y="5374"/>
                  </a:lnTo>
                  <a:lnTo>
                    <a:pt x="2023" y="5275"/>
                  </a:lnTo>
                  <a:lnTo>
                    <a:pt x="3034" y="5037"/>
                  </a:lnTo>
                  <a:lnTo>
                    <a:pt x="3609" y="4898"/>
                  </a:lnTo>
                  <a:lnTo>
                    <a:pt x="4204" y="4779"/>
                  </a:lnTo>
                  <a:lnTo>
                    <a:pt x="4838" y="4660"/>
                  </a:lnTo>
                  <a:lnTo>
                    <a:pt x="5493" y="4561"/>
                  </a:lnTo>
                  <a:lnTo>
                    <a:pt x="6187" y="4502"/>
                  </a:lnTo>
                  <a:lnTo>
                    <a:pt x="6881" y="4482"/>
                  </a:lnTo>
                  <a:lnTo>
                    <a:pt x="7575" y="4502"/>
                  </a:lnTo>
                  <a:lnTo>
                    <a:pt x="8269" y="4561"/>
                  </a:lnTo>
                  <a:lnTo>
                    <a:pt x="8923" y="4660"/>
                  </a:lnTo>
                  <a:lnTo>
                    <a:pt x="9558" y="4779"/>
                  </a:lnTo>
                  <a:lnTo>
                    <a:pt x="10153" y="4898"/>
                  </a:lnTo>
                  <a:lnTo>
                    <a:pt x="10728" y="5037"/>
                  </a:lnTo>
                  <a:lnTo>
                    <a:pt x="11739" y="5275"/>
                  </a:lnTo>
                  <a:lnTo>
                    <a:pt x="12195" y="5374"/>
                  </a:lnTo>
                  <a:lnTo>
                    <a:pt x="12591" y="5453"/>
                  </a:lnTo>
                  <a:lnTo>
                    <a:pt x="12929" y="5493"/>
                  </a:lnTo>
                  <a:lnTo>
                    <a:pt x="13226" y="5513"/>
                  </a:lnTo>
                  <a:lnTo>
                    <a:pt x="13345" y="5493"/>
                  </a:lnTo>
                  <a:lnTo>
                    <a:pt x="13444" y="5453"/>
                  </a:lnTo>
                  <a:lnTo>
                    <a:pt x="13543" y="5414"/>
                  </a:lnTo>
                  <a:lnTo>
                    <a:pt x="13623" y="5354"/>
                  </a:lnTo>
                  <a:lnTo>
                    <a:pt x="13682" y="5275"/>
                  </a:lnTo>
                  <a:lnTo>
                    <a:pt x="13722" y="5176"/>
                  </a:lnTo>
                  <a:lnTo>
                    <a:pt x="13742" y="5077"/>
                  </a:lnTo>
                  <a:lnTo>
                    <a:pt x="13761" y="4938"/>
                  </a:lnTo>
                  <a:lnTo>
                    <a:pt x="13742" y="4779"/>
                  </a:lnTo>
                  <a:lnTo>
                    <a:pt x="13722" y="4640"/>
                  </a:lnTo>
                  <a:lnTo>
                    <a:pt x="13682" y="4462"/>
                  </a:lnTo>
                  <a:lnTo>
                    <a:pt x="13623" y="4284"/>
                  </a:lnTo>
                  <a:lnTo>
                    <a:pt x="13444" y="3927"/>
                  </a:lnTo>
                  <a:lnTo>
                    <a:pt x="13226" y="3530"/>
                  </a:lnTo>
                  <a:lnTo>
                    <a:pt x="12929" y="3114"/>
                  </a:lnTo>
                  <a:lnTo>
                    <a:pt x="12591" y="2717"/>
                  </a:lnTo>
                  <a:lnTo>
                    <a:pt x="12195" y="2301"/>
                  </a:lnTo>
                  <a:lnTo>
                    <a:pt x="11739" y="1904"/>
                  </a:lnTo>
                  <a:lnTo>
                    <a:pt x="11263" y="1527"/>
                  </a:lnTo>
                  <a:lnTo>
                    <a:pt x="10728" y="1170"/>
                  </a:lnTo>
                  <a:lnTo>
                    <a:pt x="10450" y="992"/>
                  </a:lnTo>
                  <a:lnTo>
                    <a:pt x="10153" y="833"/>
                  </a:lnTo>
                  <a:lnTo>
                    <a:pt x="9855" y="695"/>
                  </a:lnTo>
                  <a:lnTo>
                    <a:pt x="9558" y="556"/>
                  </a:lnTo>
                  <a:lnTo>
                    <a:pt x="9240" y="437"/>
                  </a:lnTo>
                  <a:lnTo>
                    <a:pt x="8923" y="338"/>
                  </a:lnTo>
                  <a:lnTo>
                    <a:pt x="8606" y="238"/>
                  </a:lnTo>
                  <a:lnTo>
                    <a:pt x="8269" y="159"/>
                  </a:lnTo>
                  <a:lnTo>
                    <a:pt x="7932" y="80"/>
                  </a:lnTo>
                  <a:lnTo>
                    <a:pt x="7575" y="40"/>
                  </a:lnTo>
                  <a:lnTo>
                    <a:pt x="7238" y="20"/>
                  </a:lnTo>
                  <a:lnTo>
                    <a:pt x="6881"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96" name="Google Shape;3296;p40"/>
            <p:cNvSpPr/>
            <p:nvPr/>
          </p:nvSpPr>
          <p:spPr>
            <a:xfrm>
              <a:off x="1214950" y="678775"/>
              <a:ext cx="777300" cy="867050"/>
            </a:xfrm>
            <a:custGeom>
              <a:avLst/>
              <a:gdLst/>
              <a:ahLst/>
              <a:cxnLst/>
              <a:rect l="l" t="t" r="r" b="b"/>
              <a:pathLst>
                <a:path w="31092" h="34682" extrusionOk="0">
                  <a:moveTo>
                    <a:pt x="7495" y="1"/>
                  </a:moveTo>
                  <a:lnTo>
                    <a:pt x="6861" y="21"/>
                  </a:lnTo>
                  <a:lnTo>
                    <a:pt x="6246" y="60"/>
                  </a:lnTo>
                  <a:lnTo>
                    <a:pt x="5651" y="120"/>
                  </a:lnTo>
                  <a:lnTo>
                    <a:pt x="5096" y="219"/>
                  </a:lnTo>
                  <a:lnTo>
                    <a:pt x="4561" y="358"/>
                  </a:lnTo>
                  <a:lnTo>
                    <a:pt x="4303" y="437"/>
                  </a:lnTo>
                  <a:lnTo>
                    <a:pt x="4045" y="516"/>
                  </a:lnTo>
                  <a:lnTo>
                    <a:pt x="3788" y="635"/>
                  </a:lnTo>
                  <a:lnTo>
                    <a:pt x="3550" y="735"/>
                  </a:lnTo>
                  <a:lnTo>
                    <a:pt x="3312" y="873"/>
                  </a:lnTo>
                  <a:lnTo>
                    <a:pt x="3094" y="1012"/>
                  </a:lnTo>
                  <a:lnTo>
                    <a:pt x="2875" y="1151"/>
                  </a:lnTo>
                  <a:lnTo>
                    <a:pt x="2657" y="1310"/>
                  </a:lnTo>
                  <a:lnTo>
                    <a:pt x="2459" y="1488"/>
                  </a:lnTo>
                  <a:lnTo>
                    <a:pt x="2261" y="1686"/>
                  </a:lnTo>
                  <a:lnTo>
                    <a:pt x="2062" y="1885"/>
                  </a:lnTo>
                  <a:lnTo>
                    <a:pt x="1884" y="2103"/>
                  </a:lnTo>
                  <a:lnTo>
                    <a:pt x="1706" y="2341"/>
                  </a:lnTo>
                  <a:lnTo>
                    <a:pt x="1527" y="2598"/>
                  </a:lnTo>
                  <a:lnTo>
                    <a:pt x="1368" y="2856"/>
                  </a:lnTo>
                  <a:lnTo>
                    <a:pt x="1230" y="3154"/>
                  </a:lnTo>
                  <a:lnTo>
                    <a:pt x="1071" y="3451"/>
                  </a:lnTo>
                  <a:lnTo>
                    <a:pt x="952" y="3768"/>
                  </a:lnTo>
                  <a:lnTo>
                    <a:pt x="813" y="4105"/>
                  </a:lnTo>
                  <a:lnTo>
                    <a:pt x="694" y="4462"/>
                  </a:lnTo>
                  <a:lnTo>
                    <a:pt x="595" y="4839"/>
                  </a:lnTo>
                  <a:lnTo>
                    <a:pt x="496" y="5236"/>
                  </a:lnTo>
                  <a:lnTo>
                    <a:pt x="397" y="5652"/>
                  </a:lnTo>
                  <a:lnTo>
                    <a:pt x="318" y="6088"/>
                  </a:lnTo>
                  <a:lnTo>
                    <a:pt x="238" y="6544"/>
                  </a:lnTo>
                  <a:lnTo>
                    <a:pt x="179" y="7020"/>
                  </a:lnTo>
                  <a:lnTo>
                    <a:pt x="80" y="8051"/>
                  </a:lnTo>
                  <a:lnTo>
                    <a:pt x="20" y="9162"/>
                  </a:lnTo>
                  <a:lnTo>
                    <a:pt x="0" y="10371"/>
                  </a:lnTo>
                  <a:lnTo>
                    <a:pt x="20" y="11621"/>
                  </a:lnTo>
                  <a:lnTo>
                    <a:pt x="80" y="12850"/>
                  </a:lnTo>
                  <a:lnTo>
                    <a:pt x="179" y="14079"/>
                  </a:lnTo>
                  <a:lnTo>
                    <a:pt x="318" y="15269"/>
                  </a:lnTo>
                  <a:lnTo>
                    <a:pt x="496" y="16459"/>
                  </a:lnTo>
                  <a:lnTo>
                    <a:pt x="694" y="17609"/>
                  </a:lnTo>
                  <a:lnTo>
                    <a:pt x="952" y="18739"/>
                  </a:lnTo>
                  <a:lnTo>
                    <a:pt x="1230" y="19830"/>
                  </a:lnTo>
                  <a:lnTo>
                    <a:pt x="1527" y="20920"/>
                  </a:lnTo>
                  <a:lnTo>
                    <a:pt x="1884" y="21971"/>
                  </a:lnTo>
                  <a:lnTo>
                    <a:pt x="2261" y="22982"/>
                  </a:lnTo>
                  <a:lnTo>
                    <a:pt x="2657" y="23974"/>
                  </a:lnTo>
                  <a:lnTo>
                    <a:pt x="3094" y="24926"/>
                  </a:lnTo>
                  <a:lnTo>
                    <a:pt x="3550" y="25838"/>
                  </a:lnTo>
                  <a:lnTo>
                    <a:pt x="4045" y="26730"/>
                  </a:lnTo>
                  <a:lnTo>
                    <a:pt x="4561" y="27563"/>
                  </a:lnTo>
                  <a:lnTo>
                    <a:pt x="5096" y="28376"/>
                  </a:lnTo>
                  <a:lnTo>
                    <a:pt x="5651" y="29129"/>
                  </a:lnTo>
                  <a:lnTo>
                    <a:pt x="6246" y="29863"/>
                  </a:lnTo>
                  <a:lnTo>
                    <a:pt x="6861" y="30537"/>
                  </a:lnTo>
                  <a:lnTo>
                    <a:pt x="7495" y="31172"/>
                  </a:lnTo>
                  <a:lnTo>
                    <a:pt x="7813" y="31469"/>
                  </a:lnTo>
                  <a:lnTo>
                    <a:pt x="8130" y="31747"/>
                  </a:lnTo>
                  <a:lnTo>
                    <a:pt x="8467" y="32024"/>
                  </a:lnTo>
                  <a:lnTo>
                    <a:pt x="8804" y="32302"/>
                  </a:lnTo>
                  <a:lnTo>
                    <a:pt x="9161" y="32540"/>
                  </a:lnTo>
                  <a:lnTo>
                    <a:pt x="9498" y="32778"/>
                  </a:lnTo>
                  <a:lnTo>
                    <a:pt x="9855" y="32996"/>
                  </a:lnTo>
                  <a:lnTo>
                    <a:pt x="10212" y="33214"/>
                  </a:lnTo>
                  <a:lnTo>
                    <a:pt x="10569" y="33412"/>
                  </a:lnTo>
                  <a:lnTo>
                    <a:pt x="10926" y="33591"/>
                  </a:lnTo>
                  <a:lnTo>
                    <a:pt x="11303" y="33769"/>
                  </a:lnTo>
                  <a:lnTo>
                    <a:pt x="11659" y="33928"/>
                  </a:lnTo>
                  <a:lnTo>
                    <a:pt x="12036" y="34067"/>
                  </a:lnTo>
                  <a:lnTo>
                    <a:pt x="12413" y="34205"/>
                  </a:lnTo>
                  <a:lnTo>
                    <a:pt x="12790" y="34305"/>
                  </a:lnTo>
                  <a:lnTo>
                    <a:pt x="13186" y="34404"/>
                  </a:lnTo>
                  <a:lnTo>
                    <a:pt x="13563" y="34503"/>
                  </a:lnTo>
                  <a:lnTo>
                    <a:pt x="13960" y="34562"/>
                  </a:lnTo>
                  <a:lnTo>
                    <a:pt x="14356" y="34622"/>
                  </a:lnTo>
                  <a:lnTo>
                    <a:pt x="14753" y="34661"/>
                  </a:lnTo>
                  <a:lnTo>
                    <a:pt x="15149" y="34681"/>
                  </a:lnTo>
                  <a:lnTo>
                    <a:pt x="15942" y="34681"/>
                  </a:lnTo>
                  <a:lnTo>
                    <a:pt x="16359" y="34661"/>
                  </a:lnTo>
                  <a:lnTo>
                    <a:pt x="16755" y="34622"/>
                  </a:lnTo>
                  <a:lnTo>
                    <a:pt x="17132" y="34562"/>
                  </a:lnTo>
                  <a:lnTo>
                    <a:pt x="17529" y="34503"/>
                  </a:lnTo>
                  <a:lnTo>
                    <a:pt x="17925" y="34404"/>
                  </a:lnTo>
                  <a:lnTo>
                    <a:pt x="18302" y="34305"/>
                  </a:lnTo>
                  <a:lnTo>
                    <a:pt x="18679" y="34205"/>
                  </a:lnTo>
                  <a:lnTo>
                    <a:pt x="19056" y="34067"/>
                  </a:lnTo>
                  <a:lnTo>
                    <a:pt x="19432" y="33928"/>
                  </a:lnTo>
                  <a:lnTo>
                    <a:pt x="19809" y="33769"/>
                  </a:lnTo>
                  <a:lnTo>
                    <a:pt x="20166" y="33591"/>
                  </a:lnTo>
                  <a:lnTo>
                    <a:pt x="20543" y="33412"/>
                  </a:lnTo>
                  <a:lnTo>
                    <a:pt x="20900" y="33214"/>
                  </a:lnTo>
                  <a:lnTo>
                    <a:pt x="21257" y="32996"/>
                  </a:lnTo>
                  <a:lnTo>
                    <a:pt x="21594" y="32778"/>
                  </a:lnTo>
                  <a:lnTo>
                    <a:pt x="21951" y="32540"/>
                  </a:lnTo>
                  <a:lnTo>
                    <a:pt x="22288" y="32302"/>
                  </a:lnTo>
                  <a:lnTo>
                    <a:pt x="22625" y="32024"/>
                  </a:lnTo>
                  <a:lnTo>
                    <a:pt x="22962" y="31747"/>
                  </a:lnTo>
                  <a:lnTo>
                    <a:pt x="23299" y="31469"/>
                  </a:lnTo>
                  <a:lnTo>
                    <a:pt x="23616" y="31172"/>
                  </a:lnTo>
                  <a:lnTo>
                    <a:pt x="24251" y="30537"/>
                  </a:lnTo>
                  <a:lnTo>
                    <a:pt x="24846" y="29863"/>
                  </a:lnTo>
                  <a:lnTo>
                    <a:pt x="25440" y="29129"/>
                  </a:lnTo>
                  <a:lnTo>
                    <a:pt x="25996" y="28376"/>
                  </a:lnTo>
                  <a:lnTo>
                    <a:pt x="26551" y="27563"/>
                  </a:lnTo>
                  <a:lnTo>
                    <a:pt x="27066" y="26730"/>
                  </a:lnTo>
                  <a:lnTo>
                    <a:pt x="27542" y="25838"/>
                  </a:lnTo>
                  <a:lnTo>
                    <a:pt x="28018" y="24926"/>
                  </a:lnTo>
                  <a:lnTo>
                    <a:pt x="28435" y="23974"/>
                  </a:lnTo>
                  <a:lnTo>
                    <a:pt x="28851" y="22982"/>
                  </a:lnTo>
                  <a:lnTo>
                    <a:pt x="29228" y="21971"/>
                  </a:lnTo>
                  <a:lnTo>
                    <a:pt x="29565" y="20920"/>
                  </a:lnTo>
                  <a:lnTo>
                    <a:pt x="29882" y="19830"/>
                  </a:lnTo>
                  <a:lnTo>
                    <a:pt x="30160" y="18739"/>
                  </a:lnTo>
                  <a:lnTo>
                    <a:pt x="30398" y="17609"/>
                  </a:lnTo>
                  <a:lnTo>
                    <a:pt x="30616" y="16459"/>
                  </a:lnTo>
                  <a:lnTo>
                    <a:pt x="30774" y="15269"/>
                  </a:lnTo>
                  <a:lnTo>
                    <a:pt x="30913" y="14079"/>
                  </a:lnTo>
                  <a:lnTo>
                    <a:pt x="31012" y="12850"/>
                  </a:lnTo>
                  <a:lnTo>
                    <a:pt x="31072" y="11621"/>
                  </a:lnTo>
                  <a:lnTo>
                    <a:pt x="31092" y="10371"/>
                  </a:lnTo>
                  <a:lnTo>
                    <a:pt x="31072" y="9162"/>
                  </a:lnTo>
                  <a:lnTo>
                    <a:pt x="31012" y="8051"/>
                  </a:lnTo>
                  <a:lnTo>
                    <a:pt x="30913" y="7020"/>
                  </a:lnTo>
                  <a:lnTo>
                    <a:pt x="30854" y="6544"/>
                  </a:lnTo>
                  <a:lnTo>
                    <a:pt x="30774" y="6088"/>
                  </a:lnTo>
                  <a:lnTo>
                    <a:pt x="30695" y="5652"/>
                  </a:lnTo>
                  <a:lnTo>
                    <a:pt x="30616" y="5236"/>
                  </a:lnTo>
                  <a:lnTo>
                    <a:pt x="30517" y="4839"/>
                  </a:lnTo>
                  <a:lnTo>
                    <a:pt x="30398" y="4462"/>
                  </a:lnTo>
                  <a:lnTo>
                    <a:pt x="30279" y="4105"/>
                  </a:lnTo>
                  <a:lnTo>
                    <a:pt x="30160" y="3768"/>
                  </a:lnTo>
                  <a:lnTo>
                    <a:pt x="30021" y="3451"/>
                  </a:lnTo>
                  <a:lnTo>
                    <a:pt x="29882" y="3154"/>
                  </a:lnTo>
                  <a:lnTo>
                    <a:pt x="29723" y="2856"/>
                  </a:lnTo>
                  <a:lnTo>
                    <a:pt x="29565" y="2598"/>
                  </a:lnTo>
                  <a:lnTo>
                    <a:pt x="29406" y="2341"/>
                  </a:lnTo>
                  <a:lnTo>
                    <a:pt x="29228" y="2103"/>
                  </a:lnTo>
                  <a:lnTo>
                    <a:pt x="29049" y="1885"/>
                  </a:lnTo>
                  <a:lnTo>
                    <a:pt x="28851" y="1686"/>
                  </a:lnTo>
                  <a:lnTo>
                    <a:pt x="28653" y="1488"/>
                  </a:lnTo>
                  <a:lnTo>
                    <a:pt x="28435" y="1310"/>
                  </a:lnTo>
                  <a:lnTo>
                    <a:pt x="28236" y="1151"/>
                  </a:lnTo>
                  <a:lnTo>
                    <a:pt x="28018" y="1012"/>
                  </a:lnTo>
                  <a:lnTo>
                    <a:pt x="27780" y="873"/>
                  </a:lnTo>
                  <a:lnTo>
                    <a:pt x="27542" y="735"/>
                  </a:lnTo>
                  <a:lnTo>
                    <a:pt x="27304" y="635"/>
                  </a:lnTo>
                  <a:lnTo>
                    <a:pt x="27066" y="516"/>
                  </a:lnTo>
                  <a:lnTo>
                    <a:pt x="26809" y="437"/>
                  </a:lnTo>
                  <a:lnTo>
                    <a:pt x="26551" y="358"/>
                  </a:lnTo>
                  <a:lnTo>
                    <a:pt x="25996" y="219"/>
                  </a:lnTo>
                  <a:lnTo>
                    <a:pt x="25440" y="120"/>
                  </a:lnTo>
                  <a:lnTo>
                    <a:pt x="24846" y="60"/>
                  </a:lnTo>
                  <a:lnTo>
                    <a:pt x="24251" y="21"/>
                  </a:lnTo>
                  <a:lnTo>
                    <a:pt x="23616" y="1"/>
                  </a:lnTo>
                  <a:lnTo>
                    <a:pt x="22962" y="21"/>
                  </a:lnTo>
                  <a:lnTo>
                    <a:pt x="22288" y="41"/>
                  </a:lnTo>
                  <a:lnTo>
                    <a:pt x="21594" y="80"/>
                  </a:lnTo>
                  <a:lnTo>
                    <a:pt x="20166" y="179"/>
                  </a:lnTo>
                  <a:lnTo>
                    <a:pt x="18679" y="278"/>
                  </a:lnTo>
                  <a:lnTo>
                    <a:pt x="17132" y="378"/>
                  </a:lnTo>
                  <a:lnTo>
                    <a:pt x="16359" y="397"/>
                  </a:lnTo>
                  <a:lnTo>
                    <a:pt x="14753" y="397"/>
                  </a:lnTo>
                  <a:lnTo>
                    <a:pt x="13960" y="378"/>
                  </a:lnTo>
                  <a:lnTo>
                    <a:pt x="12413" y="278"/>
                  </a:lnTo>
                  <a:lnTo>
                    <a:pt x="10926" y="179"/>
                  </a:lnTo>
                  <a:lnTo>
                    <a:pt x="9498" y="80"/>
                  </a:lnTo>
                  <a:lnTo>
                    <a:pt x="8804" y="41"/>
                  </a:lnTo>
                  <a:lnTo>
                    <a:pt x="8130" y="21"/>
                  </a:lnTo>
                  <a:lnTo>
                    <a:pt x="749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97" name="Google Shape;3297;p40"/>
            <p:cNvSpPr/>
            <p:nvPr/>
          </p:nvSpPr>
          <p:spPr>
            <a:xfrm>
              <a:off x="1214950" y="678775"/>
              <a:ext cx="388650" cy="867050"/>
            </a:xfrm>
            <a:custGeom>
              <a:avLst/>
              <a:gdLst/>
              <a:ahLst/>
              <a:cxnLst/>
              <a:rect l="l" t="t" r="r" b="b"/>
              <a:pathLst>
                <a:path w="15546" h="34682" extrusionOk="0">
                  <a:moveTo>
                    <a:pt x="7495" y="1"/>
                  </a:moveTo>
                  <a:lnTo>
                    <a:pt x="6861" y="21"/>
                  </a:lnTo>
                  <a:lnTo>
                    <a:pt x="6246" y="60"/>
                  </a:lnTo>
                  <a:lnTo>
                    <a:pt x="5651" y="120"/>
                  </a:lnTo>
                  <a:lnTo>
                    <a:pt x="5096" y="219"/>
                  </a:lnTo>
                  <a:lnTo>
                    <a:pt x="4561" y="358"/>
                  </a:lnTo>
                  <a:lnTo>
                    <a:pt x="4303" y="437"/>
                  </a:lnTo>
                  <a:lnTo>
                    <a:pt x="4045" y="516"/>
                  </a:lnTo>
                  <a:lnTo>
                    <a:pt x="3788" y="635"/>
                  </a:lnTo>
                  <a:lnTo>
                    <a:pt x="3550" y="735"/>
                  </a:lnTo>
                  <a:lnTo>
                    <a:pt x="3312" y="873"/>
                  </a:lnTo>
                  <a:lnTo>
                    <a:pt x="3094" y="1012"/>
                  </a:lnTo>
                  <a:lnTo>
                    <a:pt x="2875" y="1151"/>
                  </a:lnTo>
                  <a:lnTo>
                    <a:pt x="2657" y="1310"/>
                  </a:lnTo>
                  <a:lnTo>
                    <a:pt x="2459" y="1488"/>
                  </a:lnTo>
                  <a:lnTo>
                    <a:pt x="2261" y="1686"/>
                  </a:lnTo>
                  <a:lnTo>
                    <a:pt x="2062" y="1885"/>
                  </a:lnTo>
                  <a:lnTo>
                    <a:pt x="1884" y="2103"/>
                  </a:lnTo>
                  <a:lnTo>
                    <a:pt x="1706" y="2341"/>
                  </a:lnTo>
                  <a:lnTo>
                    <a:pt x="1527" y="2598"/>
                  </a:lnTo>
                  <a:lnTo>
                    <a:pt x="1368" y="2856"/>
                  </a:lnTo>
                  <a:lnTo>
                    <a:pt x="1230" y="3154"/>
                  </a:lnTo>
                  <a:lnTo>
                    <a:pt x="1071" y="3451"/>
                  </a:lnTo>
                  <a:lnTo>
                    <a:pt x="952" y="3768"/>
                  </a:lnTo>
                  <a:lnTo>
                    <a:pt x="813" y="4105"/>
                  </a:lnTo>
                  <a:lnTo>
                    <a:pt x="694" y="4462"/>
                  </a:lnTo>
                  <a:lnTo>
                    <a:pt x="595" y="4839"/>
                  </a:lnTo>
                  <a:lnTo>
                    <a:pt x="496" y="5236"/>
                  </a:lnTo>
                  <a:lnTo>
                    <a:pt x="397" y="5652"/>
                  </a:lnTo>
                  <a:lnTo>
                    <a:pt x="318" y="6088"/>
                  </a:lnTo>
                  <a:lnTo>
                    <a:pt x="238" y="6544"/>
                  </a:lnTo>
                  <a:lnTo>
                    <a:pt x="179" y="7020"/>
                  </a:lnTo>
                  <a:lnTo>
                    <a:pt x="80" y="8051"/>
                  </a:lnTo>
                  <a:lnTo>
                    <a:pt x="20" y="9162"/>
                  </a:lnTo>
                  <a:lnTo>
                    <a:pt x="0" y="10371"/>
                  </a:lnTo>
                  <a:lnTo>
                    <a:pt x="20" y="11621"/>
                  </a:lnTo>
                  <a:lnTo>
                    <a:pt x="80" y="12850"/>
                  </a:lnTo>
                  <a:lnTo>
                    <a:pt x="179" y="14079"/>
                  </a:lnTo>
                  <a:lnTo>
                    <a:pt x="318" y="15269"/>
                  </a:lnTo>
                  <a:lnTo>
                    <a:pt x="496" y="16459"/>
                  </a:lnTo>
                  <a:lnTo>
                    <a:pt x="694" y="17609"/>
                  </a:lnTo>
                  <a:lnTo>
                    <a:pt x="952" y="18739"/>
                  </a:lnTo>
                  <a:lnTo>
                    <a:pt x="1230" y="19830"/>
                  </a:lnTo>
                  <a:lnTo>
                    <a:pt x="1527" y="20920"/>
                  </a:lnTo>
                  <a:lnTo>
                    <a:pt x="1884" y="21971"/>
                  </a:lnTo>
                  <a:lnTo>
                    <a:pt x="2261" y="22982"/>
                  </a:lnTo>
                  <a:lnTo>
                    <a:pt x="2657" y="23974"/>
                  </a:lnTo>
                  <a:lnTo>
                    <a:pt x="3094" y="24926"/>
                  </a:lnTo>
                  <a:lnTo>
                    <a:pt x="3550" y="25838"/>
                  </a:lnTo>
                  <a:lnTo>
                    <a:pt x="4045" y="26730"/>
                  </a:lnTo>
                  <a:lnTo>
                    <a:pt x="4561" y="27563"/>
                  </a:lnTo>
                  <a:lnTo>
                    <a:pt x="5096" y="28376"/>
                  </a:lnTo>
                  <a:lnTo>
                    <a:pt x="5651" y="29129"/>
                  </a:lnTo>
                  <a:lnTo>
                    <a:pt x="6246" y="29863"/>
                  </a:lnTo>
                  <a:lnTo>
                    <a:pt x="6861" y="30537"/>
                  </a:lnTo>
                  <a:lnTo>
                    <a:pt x="7495" y="31172"/>
                  </a:lnTo>
                  <a:lnTo>
                    <a:pt x="7813" y="31469"/>
                  </a:lnTo>
                  <a:lnTo>
                    <a:pt x="8130" y="31747"/>
                  </a:lnTo>
                  <a:lnTo>
                    <a:pt x="8467" y="32024"/>
                  </a:lnTo>
                  <a:lnTo>
                    <a:pt x="8804" y="32302"/>
                  </a:lnTo>
                  <a:lnTo>
                    <a:pt x="9161" y="32540"/>
                  </a:lnTo>
                  <a:lnTo>
                    <a:pt x="9498" y="32778"/>
                  </a:lnTo>
                  <a:lnTo>
                    <a:pt x="9855" y="32996"/>
                  </a:lnTo>
                  <a:lnTo>
                    <a:pt x="10212" y="33214"/>
                  </a:lnTo>
                  <a:lnTo>
                    <a:pt x="10569" y="33412"/>
                  </a:lnTo>
                  <a:lnTo>
                    <a:pt x="10926" y="33591"/>
                  </a:lnTo>
                  <a:lnTo>
                    <a:pt x="11303" y="33769"/>
                  </a:lnTo>
                  <a:lnTo>
                    <a:pt x="11659" y="33928"/>
                  </a:lnTo>
                  <a:lnTo>
                    <a:pt x="12036" y="34067"/>
                  </a:lnTo>
                  <a:lnTo>
                    <a:pt x="12413" y="34205"/>
                  </a:lnTo>
                  <a:lnTo>
                    <a:pt x="12790" y="34305"/>
                  </a:lnTo>
                  <a:lnTo>
                    <a:pt x="13186" y="34404"/>
                  </a:lnTo>
                  <a:lnTo>
                    <a:pt x="13563" y="34503"/>
                  </a:lnTo>
                  <a:lnTo>
                    <a:pt x="13960" y="34562"/>
                  </a:lnTo>
                  <a:lnTo>
                    <a:pt x="14356" y="34622"/>
                  </a:lnTo>
                  <a:lnTo>
                    <a:pt x="14753" y="34661"/>
                  </a:lnTo>
                  <a:lnTo>
                    <a:pt x="15149" y="34681"/>
                  </a:lnTo>
                  <a:lnTo>
                    <a:pt x="15546" y="34681"/>
                  </a:lnTo>
                  <a:lnTo>
                    <a:pt x="15546" y="397"/>
                  </a:lnTo>
                  <a:lnTo>
                    <a:pt x="14753" y="397"/>
                  </a:lnTo>
                  <a:lnTo>
                    <a:pt x="13960" y="378"/>
                  </a:lnTo>
                  <a:lnTo>
                    <a:pt x="12413" y="278"/>
                  </a:lnTo>
                  <a:lnTo>
                    <a:pt x="10926" y="179"/>
                  </a:lnTo>
                  <a:lnTo>
                    <a:pt x="9498" y="80"/>
                  </a:lnTo>
                  <a:lnTo>
                    <a:pt x="8804" y="41"/>
                  </a:lnTo>
                  <a:lnTo>
                    <a:pt x="8130" y="21"/>
                  </a:lnTo>
                  <a:lnTo>
                    <a:pt x="7495" y="1"/>
                  </a:lnTo>
                  <a:close/>
                </a:path>
              </a:pathLst>
            </a:custGeom>
            <a:solidFill>
              <a:srgbClr val="3D3D3D">
                <a:alpha val="128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98" name="Google Shape;3298;p40"/>
            <p:cNvSpPr/>
            <p:nvPr/>
          </p:nvSpPr>
          <p:spPr>
            <a:xfrm>
              <a:off x="1214950" y="678775"/>
              <a:ext cx="388650" cy="867050"/>
            </a:xfrm>
            <a:custGeom>
              <a:avLst/>
              <a:gdLst/>
              <a:ahLst/>
              <a:cxnLst/>
              <a:rect l="l" t="t" r="r" b="b"/>
              <a:pathLst>
                <a:path w="15546" h="34682" fill="none" extrusionOk="0">
                  <a:moveTo>
                    <a:pt x="15546" y="34681"/>
                  </a:moveTo>
                  <a:lnTo>
                    <a:pt x="15546" y="34681"/>
                  </a:lnTo>
                  <a:lnTo>
                    <a:pt x="15149" y="34681"/>
                  </a:lnTo>
                  <a:lnTo>
                    <a:pt x="14753" y="34661"/>
                  </a:lnTo>
                  <a:lnTo>
                    <a:pt x="14356" y="34622"/>
                  </a:lnTo>
                  <a:lnTo>
                    <a:pt x="13960" y="34562"/>
                  </a:lnTo>
                  <a:lnTo>
                    <a:pt x="13563" y="34503"/>
                  </a:lnTo>
                  <a:lnTo>
                    <a:pt x="13186" y="34404"/>
                  </a:lnTo>
                  <a:lnTo>
                    <a:pt x="12790" y="34305"/>
                  </a:lnTo>
                  <a:lnTo>
                    <a:pt x="12413" y="34205"/>
                  </a:lnTo>
                  <a:lnTo>
                    <a:pt x="12036" y="34067"/>
                  </a:lnTo>
                  <a:lnTo>
                    <a:pt x="11659" y="33928"/>
                  </a:lnTo>
                  <a:lnTo>
                    <a:pt x="11303" y="33769"/>
                  </a:lnTo>
                  <a:lnTo>
                    <a:pt x="10926" y="33591"/>
                  </a:lnTo>
                  <a:lnTo>
                    <a:pt x="10569" y="33412"/>
                  </a:lnTo>
                  <a:lnTo>
                    <a:pt x="10212" y="33214"/>
                  </a:lnTo>
                  <a:lnTo>
                    <a:pt x="9855" y="32996"/>
                  </a:lnTo>
                  <a:lnTo>
                    <a:pt x="9498" y="32778"/>
                  </a:lnTo>
                  <a:lnTo>
                    <a:pt x="9161" y="32540"/>
                  </a:lnTo>
                  <a:lnTo>
                    <a:pt x="8804" y="32302"/>
                  </a:lnTo>
                  <a:lnTo>
                    <a:pt x="8467" y="32024"/>
                  </a:lnTo>
                  <a:lnTo>
                    <a:pt x="8130" y="31747"/>
                  </a:lnTo>
                  <a:lnTo>
                    <a:pt x="7813" y="31469"/>
                  </a:lnTo>
                  <a:lnTo>
                    <a:pt x="7495" y="31172"/>
                  </a:lnTo>
                  <a:lnTo>
                    <a:pt x="6861" y="30537"/>
                  </a:lnTo>
                  <a:lnTo>
                    <a:pt x="6246" y="29863"/>
                  </a:lnTo>
                  <a:lnTo>
                    <a:pt x="5651" y="29129"/>
                  </a:lnTo>
                  <a:lnTo>
                    <a:pt x="5096" y="28376"/>
                  </a:lnTo>
                  <a:lnTo>
                    <a:pt x="4561" y="27563"/>
                  </a:lnTo>
                  <a:lnTo>
                    <a:pt x="4045" y="26730"/>
                  </a:lnTo>
                  <a:lnTo>
                    <a:pt x="3550" y="25838"/>
                  </a:lnTo>
                  <a:lnTo>
                    <a:pt x="3094" y="24926"/>
                  </a:lnTo>
                  <a:lnTo>
                    <a:pt x="2657" y="23974"/>
                  </a:lnTo>
                  <a:lnTo>
                    <a:pt x="2261" y="22982"/>
                  </a:lnTo>
                  <a:lnTo>
                    <a:pt x="1884" y="21971"/>
                  </a:lnTo>
                  <a:lnTo>
                    <a:pt x="1527" y="20920"/>
                  </a:lnTo>
                  <a:lnTo>
                    <a:pt x="1230" y="19830"/>
                  </a:lnTo>
                  <a:lnTo>
                    <a:pt x="952" y="18739"/>
                  </a:lnTo>
                  <a:lnTo>
                    <a:pt x="694" y="17609"/>
                  </a:lnTo>
                  <a:lnTo>
                    <a:pt x="496" y="16459"/>
                  </a:lnTo>
                  <a:lnTo>
                    <a:pt x="318" y="15269"/>
                  </a:lnTo>
                  <a:lnTo>
                    <a:pt x="179" y="14079"/>
                  </a:lnTo>
                  <a:lnTo>
                    <a:pt x="80" y="12850"/>
                  </a:lnTo>
                  <a:lnTo>
                    <a:pt x="20" y="11621"/>
                  </a:lnTo>
                  <a:lnTo>
                    <a:pt x="0" y="10371"/>
                  </a:lnTo>
                  <a:lnTo>
                    <a:pt x="0" y="10371"/>
                  </a:lnTo>
                  <a:lnTo>
                    <a:pt x="20" y="9162"/>
                  </a:lnTo>
                  <a:lnTo>
                    <a:pt x="80" y="8051"/>
                  </a:lnTo>
                  <a:lnTo>
                    <a:pt x="179" y="7020"/>
                  </a:lnTo>
                  <a:lnTo>
                    <a:pt x="238" y="6544"/>
                  </a:lnTo>
                  <a:lnTo>
                    <a:pt x="318" y="6088"/>
                  </a:lnTo>
                  <a:lnTo>
                    <a:pt x="397" y="5652"/>
                  </a:lnTo>
                  <a:lnTo>
                    <a:pt x="496" y="5236"/>
                  </a:lnTo>
                  <a:lnTo>
                    <a:pt x="595" y="4839"/>
                  </a:lnTo>
                  <a:lnTo>
                    <a:pt x="694" y="4462"/>
                  </a:lnTo>
                  <a:lnTo>
                    <a:pt x="813" y="4105"/>
                  </a:lnTo>
                  <a:lnTo>
                    <a:pt x="952" y="3768"/>
                  </a:lnTo>
                  <a:lnTo>
                    <a:pt x="1071" y="3451"/>
                  </a:lnTo>
                  <a:lnTo>
                    <a:pt x="1230" y="3154"/>
                  </a:lnTo>
                  <a:lnTo>
                    <a:pt x="1368" y="2856"/>
                  </a:lnTo>
                  <a:lnTo>
                    <a:pt x="1527" y="2598"/>
                  </a:lnTo>
                  <a:lnTo>
                    <a:pt x="1706" y="2341"/>
                  </a:lnTo>
                  <a:lnTo>
                    <a:pt x="1884" y="2103"/>
                  </a:lnTo>
                  <a:lnTo>
                    <a:pt x="2062" y="1885"/>
                  </a:lnTo>
                  <a:lnTo>
                    <a:pt x="2261" y="1686"/>
                  </a:lnTo>
                  <a:lnTo>
                    <a:pt x="2459" y="1488"/>
                  </a:lnTo>
                  <a:lnTo>
                    <a:pt x="2657" y="1310"/>
                  </a:lnTo>
                  <a:lnTo>
                    <a:pt x="2875" y="1151"/>
                  </a:lnTo>
                  <a:lnTo>
                    <a:pt x="3094" y="1012"/>
                  </a:lnTo>
                  <a:lnTo>
                    <a:pt x="3312" y="873"/>
                  </a:lnTo>
                  <a:lnTo>
                    <a:pt x="3550" y="735"/>
                  </a:lnTo>
                  <a:lnTo>
                    <a:pt x="3788" y="635"/>
                  </a:lnTo>
                  <a:lnTo>
                    <a:pt x="4045" y="516"/>
                  </a:lnTo>
                  <a:lnTo>
                    <a:pt x="4303" y="437"/>
                  </a:lnTo>
                  <a:lnTo>
                    <a:pt x="4561" y="358"/>
                  </a:lnTo>
                  <a:lnTo>
                    <a:pt x="5096" y="219"/>
                  </a:lnTo>
                  <a:lnTo>
                    <a:pt x="5651" y="120"/>
                  </a:lnTo>
                  <a:lnTo>
                    <a:pt x="6246" y="60"/>
                  </a:lnTo>
                  <a:lnTo>
                    <a:pt x="6861" y="21"/>
                  </a:lnTo>
                  <a:lnTo>
                    <a:pt x="7495" y="1"/>
                  </a:lnTo>
                  <a:lnTo>
                    <a:pt x="8130" y="21"/>
                  </a:lnTo>
                  <a:lnTo>
                    <a:pt x="8804" y="41"/>
                  </a:lnTo>
                  <a:lnTo>
                    <a:pt x="9498" y="80"/>
                  </a:lnTo>
                  <a:lnTo>
                    <a:pt x="10926" y="179"/>
                  </a:lnTo>
                  <a:lnTo>
                    <a:pt x="12413" y="278"/>
                  </a:lnTo>
                  <a:lnTo>
                    <a:pt x="13960" y="378"/>
                  </a:lnTo>
                  <a:lnTo>
                    <a:pt x="14753" y="397"/>
                  </a:lnTo>
                  <a:lnTo>
                    <a:pt x="15546" y="397"/>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99" name="Google Shape;3299;p40"/>
            <p:cNvSpPr/>
            <p:nvPr/>
          </p:nvSpPr>
          <p:spPr>
            <a:xfrm>
              <a:off x="1321525" y="964825"/>
              <a:ext cx="215650" cy="79825"/>
            </a:xfrm>
            <a:custGeom>
              <a:avLst/>
              <a:gdLst/>
              <a:ahLst/>
              <a:cxnLst/>
              <a:rect l="l" t="t" r="r" b="b"/>
              <a:pathLst>
                <a:path w="8626" h="3193" extrusionOk="0">
                  <a:moveTo>
                    <a:pt x="4303" y="0"/>
                  </a:moveTo>
                  <a:lnTo>
                    <a:pt x="3867" y="20"/>
                  </a:lnTo>
                  <a:lnTo>
                    <a:pt x="3431" y="60"/>
                  </a:lnTo>
                  <a:lnTo>
                    <a:pt x="3034" y="139"/>
                  </a:lnTo>
                  <a:lnTo>
                    <a:pt x="2638" y="238"/>
                  </a:lnTo>
                  <a:lnTo>
                    <a:pt x="2261" y="377"/>
                  </a:lnTo>
                  <a:lnTo>
                    <a:pt x="1904" y="516"/>
                  </a:lnTo>
                  <a:lnTo>
                    <a:pt x="1567" y="674"/>
                  </a:lnTo>
                  <a:lnTo>
                    <a:pt x="1250" y="853"/>
                  </a:lnTo>
                  <a:lnTo>
                    <a:pt x="972" y="1051"/>
                  </a:lnTo>
                  <a:lnTo>
                    <a:pt x="734" y="1249"/>
                  </a:lnTo>
                  <a:lnTo>
                    <a:pt x="516" y="1448"/>
                  </a:lnTo>
                  <a:lnTo>
                    <a:pt x="337" y="1646"/>
                  </a:lnTo>
                  <a:lnTo>
                    <a:pt x="179" y="1844"/>
                  </a:lnTo>
                  <a:lnTo>
                    <a:pt x="80" y="2023"/>
                  </a:lnTo>
                  <a:lnTo>
                    <a:pt x="20" y="2221"/>
                  </a:lnTo>
                  <a:lnTo>
                    <a:pt x="0" y="2379"/>
                  </a:lnTo>
                  <a:lnTo>
                    <a:pt x="20" y="2538"/>
                  </a:lnTo>
                  <a:lnTo>
                    <a:pt x="80" y="2677"/>
                  </a:lnTo>
                  <a:lnTo>
                    <a:pt x="179" y="2796"/>
                  </a:lnTo>
                  <a:lnTo>
                    <a:pt x="337" y="2875"/>
                  </a:lnTo>
                  <a:lnTo>
                    <a:pt x="516" y="2955"/>
                  </a:lnTo>
                  <a:lnTo>
                    <a:pt x="734" y="3034"/>
                  </a:lnTo>
                  <a:lnTo>
                    <a:pt x="972" y="3074"/>
                  </a:lnTo>
                  <a:lnTo>
                    <a:pt x="1250" y="3113"/>
                  </a:lnTo>
                  <a:lnTo>
                    <a:pt x="1904" y="3173"/>
                  </a:lnTo>
                  <a:lnTo>
                    <a:pt x="2638" y="3173"/>
                  </a:lnTo>
                  <a:lnTo>
                    <a:pt x="4303" y="3192"/>
                  </a:lnTo>
                  <a:lnTo>
                    <a:pt x="5989" y="3173"/>
                  </a:lnTo>
                  <a:lnTo>
                    <a:pt x="6722" y="3173"/>
                  </a:lnTo>
                  <a:lnTo>
                    <a:pt x="7357" y="3113"/>
                  </a:lnTo>
                  <a:lnTo>
                    <a:pt x="7634" y="3074"/>
                  </a:lnTo>
                  <a:lnTo>
                    <a:pt x="7892" y="3034"/>
                  </a:lnTo>
                  <a:lnTo>
                    <a:pt x="8110" y="2955"/>
                  </a:lnTo>
                  <a:lnTo>
                    <a:pt x="8289" y="2875"/>
                  </a:lnTo>
                  <a:lnTo>
                    <a:pt x="8428" y="2796"/>
                  </a:lnTo>
                  <a:lnTo>
                    <a:pt x="8547" y="2677"/>
                  </a:lnTo>
                  <a:lnTo>
                    <a:pt x="8606" y="2538"/>
                  </a:lnTo>
                  <a:lnTo>
                    <a:pt x="8626" y="2379"/>
                  </a:lnTo>
                  <a:lnTo>
                    <a:pt x="8606" y="2221"/>
                  </a:lnTo>
                  <a:lnTo>
                    <a:pt x="8547" y="2023"/>
                  </a:lnTo>
                  <a:lnTo>
                    <a:pt x="8428" y="1844"/>
                  </a:lnTo>
                  <a:lnTo>
                    <a:pt x="8289" y="1646"/>
                  </a:lnTo>
                  <a:lnTo>
                    <a:pt x="8110" y="1448"/>
                  </a:lnTo>
                  <a:lnTo>
                    <a:pt x="7892" y="1249"/>
                  </a:lnTo>
                  <a:lnTo>
                    <a:pt x="7634" y="1051"/>
                  </a:lnTo>
                  <a:lnTo>
                    <a:pt x="7357" y="853"/>
                  </a:lnTo>
                  <a:lnTo>
                    <a:pt x="7059" y="674"/>
                  </a:lnTo>
                  <a:lnTo>
                    <a:pt x="6722" y="516"/>
                  </a:lnTo>
                  <a:lnTo>
                    <a:pt x="6365" y="377"/>
                  </a:lnTo>
                  <a:lnTo>
                    <a:pt x="5989" y="238"/>
                  </a:lnTo>
                  <a:lnTo>
                    <a:pt x="5592" y="139"/>
                  </a:lnTo>
                  <a:lnTo>
                    <a:pt x="5176" y="60"/>
                  </a:lnTo>
                  <a:lnTo>
                    <a:pt x="4759" y="20"/>
                  </a:lnTo>
                  <a:lnTo>
                    <a:pt x="4303"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00" name="Google Shape;3300;p40"/>
            <p:cNvSpPr/>
            <p:nvPr/>
          </p:nvSpPr>
          <p:spPr>
            <a:xfrm>
              <a:off x="1670000" y="964825"/>
              <a:ext cx="216175" cy="79825"/>
            </a:xfrm>
            <a:custGeom>
              <a:avLst/>
              <a:gdLst/>
              <a:ahLst/>
              <a:cxnLst/>
              <a:rect l="l" t="t" r="r" b="b"/>
              <a:pathLst>
                <a:path w="8647" h="3193" extrusionOk="0">
                  <a:moveTo>
                    <a:pt x="4324" y="0"/>
                  </a:moveTo>
                  <a:lnTo>
                    <a:pt x="3887" y="20"/>
                  </a:lnTo>
                  <a:lnTo>
                    <a:pt x="3451" y="60"/>
                  </a:lnTo>
                  <a:lnTo>
                    <a:pt x="3035" y="139"/>
                  </a:lnTo>
                  <a:lnTo>
                    <a:pt x="2638" y="238"/>
                  </a:lnTo>
                  <a:lnTo>
                    <a:pt x="2261" y="377"/>
                  </a:lnTo>
                  <a:lnTo>
                    <a:pt x="1904" y="516"/>
                  </a:lnTo>
                  <a:lnTo>
                    <a:pt x="1587" y="674"/>
                  </a:lnTo>
                  <a:lnTo>
                    <a:pt x="1270" y="853"/>
                  </a:lnTo>
                  <a:lnTo>
                    <a:pt x="992" y="1051"/>
                  </a:lnTo>
                  <a:lnTo>
                    <a:pt x="735" y="1249"/>
                  </a:lnTo>
                  <a:lnTo>
                    <a:pt x="536" y="1448"/>
                  </a:lnTo>
                  <a:lnTo>
                    <a:pt x="338" y="1646"/>
                  </a:lnTo>
                  <a:lnTo>
                    <a:pt x="199" y="1844"/>
                  </a:lnTo>
                  <a:lnTo>
                    <a:pt x="100" y="2023"/>
                  </a:lnTo>
                  <a:lnTo>
                    <a:pt x="21" y="2221"/>
                  </a:lnTo>
                  <a:lnTo>
                    <a:pt x="1" y="2379"/>
                  </a:lnTo>
                  <a:lnTo>
                    <a:pt x="21" y="2538"/>
                  </a:lnTo>
                  <a:lnTo>
                    <a:pt x="100" y="2677"/>
                  </a:lnTo>
                  <a:lnTo>
                    <a:pt x="199" y="2796"/>
                  </a:lnTo>
                  <a:lnTo>
                    <a:pt x="338" y="2875"/>
                  </a:lnTo>
                  <a:lnTo>
                    <a:pt x="536" y="2955"/>
                  </a:lnTo>
                  <a:lnTo>
                    <a:pt x="735" y="3034"/>
                  </a:lnTo>
                  <a:lnTo>
                    <a:pt x="992" y="3074"/>
                  </a:lnTo>
                  <a:lnTo>
                    <a:pt x="1270" y="3113"/>
                  </a:lnTo>
                  <a:lnTo>
                    <a:pt x="1904" y="3173"/>
                  </a:lnTo>
                  <a:lnTo>
                    <a:pt x="2638" y="3173"/>
                  </a:lnTo>
                  <a:lnTo>
                    <a:pt x="4324" y="3192"/>
                  </a:lnTo>
                  <a:lnTo>
                    <a:pt x="6009" y="3173"/>
                  </a:lnTo>
                  <a:lnTo>
                    <a:pt x="6743" y="3173"/>
                  </a:lnTo>
                  <a:lnTo>
                    <a:pt x="7377" y="3113"/>
                  </a:lnTo>
                  <a:lnTo>
                    <a:pt x="7655" y="3074"/>
                  </a:lnTo>
                  <a:lnTo>
                    <a:pt x="7913" y="3034"/>
                  </a:lnTo>
                  <a:lnTo>
                    <a:pt x="8131" y="2955"/>
                  </a:lnTo>
                  <a:lnTo>
                    <a:pt x="8309" y="2875"/>
                  </a:lnTo>
                  <a:lnTo>
                    <a:pt x="8448" y="2796"/>
                  </a:lnTo>
                  <a:lnTo>
                    <a:pt x="8547" y="2677"/>
                  </a:lnTo>
                  <a:lnTo>
                    <a:pt x="8626" y="2538"/>
                  </a:lnTo>
                  <a:lnTo>
                    <a:pt x="8646" y="2379"/>
                  </a:lnTo>
                  <a:lnTo>
                    <a:pt x="8626" y="2221"/>
                  </a:lnTo>
                  <a:lnTo>
                    <a:pt x="8547" y="2023"/>
                  </a:lnTo>
                  <a:lnTo>
                    <a:pt x="8448" y="1844"/>
                  </a:lnTo>
                  <a:lnTo>
                    <a:pt x="8309" y="1646"/>
                  </a:lnTo>
                  <a:lnTo>
                    <a:pt x="8131" y="1448"/>
                  </a:lnTo>
                  <a:lnTo>
                    <a:pt x="7913" y="1249"/>
                  </a:lnTo>
                  <a:lnTo>
                    <a:pt x="7655" y="1051"/>
                  </a:lnTo>
                  <a:lnTo>
                    <a:pt x="7377" y="853"/>
                  </a:lnTo>
                  <a:lnTo>
                    <a:pt x="7080" y="674"/>
                  </a:lnTo>
                  <a:lnTo>
                    <a:pt x="6743" y="516"/>
                  </a:lnTo>
                  <a:lnTo>
                    <a:pt x="6386" y="377"/>
                  </a:lnTo>
                  <a:lnTo>
                    <a:pt x="6009" y="238"/>
                  </a:lnTo>
                  <a:lnTo>
                    <a:pt x="5612" y="139"/>
                  </a:lnTo>
                  <a:lnTo>
                    <a:pt x="5196" y="60"/>
                  </a:lnTo>
                  <a:lnTo>
                    <a:pt x="4760" y="20"/>
                  </a:lnTo>
                  <a:lnTo>
                    <a:pt x="432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01" name="Google Shape;3301;p40"/>
            <p:cNvSpPr/>
            <p:nvPr/>
          </p:nvSpPr>
          <p:spPr>
            <a:xfrm>
              <a:off x="1431575" y="1181450"/>
              <a:ext cx="344050" cy="137325"/>
            </a:xfrm>
            <a:custGeom>
              <a:avLst/>
              <a:gdLst/>
              <a:ahLst/>
              <a:cxnLst/>
              <a:rect l="l" t="t" r="r" b="b"/>
              <a:pathLst>
                <a:path w="13762" h="5493" extrusionOk="0">
                  <a:moveTo>
                    <a:pt x="556" y="0"/>
                  </a:moveTo>
                  <a:lnTo>
                    <a:pt x="417" y="20"/>
                  </a:lnTo>
                  <a:lnTo>
                    <a:pt x="318" y="40"/>
                  </a:lnTo>
                  <a:lnTo>
                    <a:pt x="218" y="99"/>
                  </a:lnTo>
                  <a:lnTo>
                    <a:pt x="139" y="159"/>
                  </a:lnTo>
                  <a:lnTo>
                    <a:pt x="80" y="218"/>
                  </a:lnTo>
                  <a:lnTo>
                    <a:pt x="40" y="317"/>
                  </a:lnTo>
                  <a:lnTo>
                    <a:pt x="20" y="436"/>
                  </a:lnTo>
                  <a:lnTo>
                    <a:pt x="0" y="555"/>
                  </a:lnTo>
                  <a:lnTo>
                    <a:pt x="20" y="714"/>
                  </a:lnTo>
                  <a:lnTo>
                    <a:pt x="40" y="873"/>
                  </a:lnTo>
                  <a:lnTo>
                    <a:pt x="80" y="1031"/>
                  </a:lnTo>
                  <a:lnTo>
                    <a:pt x="139" y="1210"/>
                  </a:lnTo>
                  <a:lnTo>
                    <a:pt x="318" y="1587"/>
                  </a:lnTo>
                  <a:lnTo>
                    <a:pt x="556" y="1983"/>
                  </a:lnTo>
                  <a:lnTo>
                    <a:pt x="833" y="2380"/>
                  </a:lnTo>
                  <a:lnTo>
                    <a:pt x="1190" y="2796"/>
                  </a:lnTo>
                  <a:lnTo>
                    <a:pt x="1587" y="3193"/>
                  </a:lnTo>
                  <a:lnTo>
                    <a:pt x="2023" y="3609"/>
                  </a:lnTo>
                  <a:lnTo>
                    <a:pt x="2519" y="3986"/>
                  </a:lnTo>
                  <a:lnTo>
                    <a:pt x="3034" y="4343"/>
                  </a:lnTo>
                  <a:lnTo>
                    <a:pt x="3312" y="4501"/>
                  </a:lnTo>
                  <a:lnTo>
                    <a:pt x="3609" y="4660"/>
                  </a:lnTo>
                  <a:lnTo>
                    <a:pt x="3907" y="4799"/>
                  </a:lnTo>
                  <a:lnTo>
                    <a:pt x="4204" y="4938"/>
                  </a:lnTo>
                  <a:lnTo>
                    <a:pt x="4521" y="5057"/>
                  </a:lnTo>
                  <a:lnTo>
                    <a:pt x="4839" y="5176"/>
                  </a:lnTo>
                  <a:lnTo>
                    <a:pt x="5176" y="5275"/>
                  </a:lnTo>
                  <a:lnTo>
                    <a:pt x="5493" y="5354"/>
                  </a:lnTo>
                  <a:lnTo>
                    <a:pt x="5830" y="5413"/>
                  </a:lnTo>
                  <a:lnTo>
                    <a:pt x="6187" y="5453"/>
                  </a:lnTo>
                  <a:lnTo>
                    <a:pt x="6524" y="5493"/>
                  </a:lnTo>
                  <a:lnTo>
                    <a:pt x="7238" y="5493"/>
                  </a:lnTo>
                  <a:lnTo>
                    <a:pt x="7595" y="5453"/>
                  </a:lnTo>
                  <a:lnTo>
                    <a:pt x="7932" y="5413"/>
                  </a:lnTo>
                  <a:lnTo>
                    <a:pt x="8269" y="5354"/>
                  </a:lnTo>
                  <a:lnTo>
                    <a:pt x="8606" y="5275"/>
                  </a:lnTo>
                  <a:lnTo>
                    <a:pt x="8923" y="5176"/>
                  </a:lnTo>
                  <a:lnTo>
                    <a:pt x="9241" y="5057"/>
                  </a:lnTo>
                  <a:lnTo>
                    <a:pt x="9558" y="4938"/>
                  </a:lnTo>
                  <a:lnTo>
                    <a:pt x="9875" y="4799"/>
                  </a:lnTo>
                  <a:lnTo>
                    <a:pt x="10172" y="4660"/>
                  </a:lnTo>
                  <a:lnTo>
                    <a:pt x="10450" y="4501"/>
                  </a:lnTo>
                  <a:lnTo>
                    <a:pt x="10728" y="4343"/>
                  </a:lnTo>
                  <a:lnTo>
                    <a:pt x="11263" y="3986"/>
                  </a:lnTo>
                  <a:lnTo>
                    <a:pt x="11739" y="3609"/>
                  </a:lnTo>
                  <a:lnTo>
                    <a:pt x="12195" y="3193"/>
                  </a:lnTo>
                  <a:lnTo>
                    <a:pt x="12592" y="2796"/>
                  </a:lnTo>
                  <a:lnTo>
                    <a:pt x="12929" y="2380"/>
                  </a:lnTo>
                  <a:lnTo>
                    <a:pt x="13226" y="1983"/>
                  </a:lnTo>
                  <a:lnTo>
                    <a:pt x="13444" y="1587"/>
                  </a:lnTo>
                  <a:lnTo>
                    <a:pt x="13623" y="1210"/>
                  </a:lnTo>
                  <a:lnTo>
                    <a:pt x="13682" y="1031"/>
                  </a:lnTo>
                  <a:lnTo>
                    <a:pt x="13722" y="873"/>
                  </a:lnTo>
                  <a:lnTo>
                    <a:pt x="13761" y="714"/>
                  </a:lnTo>
                  <a:lnTo>
                    <a:pt x="13761" y="555"/>
                  </a:lnTo>
                  <a:lnTo>
                    <a:pt x="13761" y="436"/>
                  </a:lnTo>
                  <a:lnTo>
                    <a:pt x="13722" y="317"/>
                  </a:lnTo>
                  <a:lnTo>
                    <a:pt x="13682" y="218"/>
                  </a:lnTo>
                  <a:lnTo>
                    <a:pt x="13623" y="159"/>
                  </a:lnTo>
                  <a:lnTo>
                    <a:pt x="13543" y="99"/>
                  </a:lnTo>
                  <a:lnTo>
                    <a:pt x="13444" y="40"/>
                  </a:lnTo>
                  <a:lnTo>
                    <a:pt x="13345" y="20"/>
                  </a:lnTo>
                  <a:lnTo>
                    <a:pt x="13226" y="0"/>
                  </a:lnTo>
                  <a:lnTo>
                    <a:pt x="12929" y="0"/>
                  </a:lnTo>
                  <a:lnTo>
                    <a:pt x="12592" y="40"/>
                  </a:lnTo>
                  <a:lnTo>
                    <a:pt x="12195" y="119"/>
                  </a:lnTo>
                  <a:lnTo>
                    <a:pt x="11739" y="218"/>
                  </a:lnTo>
                  <a:lnTo>
                    <a:pt x="10728" y="476"/>
                  </a:lnTo>
                  <a:lnTo>
                    <a:pt x="10172" y="615"/>
                  </a:lnTo>
                  <a:lnTo>
                    <a:pt x="9558" y="734"/>
                  </a:lnTo>
                  <a:lnTo>
                    <a:pt x="8923" y="853"/>
                  </a:lnTo>
                  <a:lnTo>
                    <a:pt x="8269" y="932"/>
                  </a:lnTo>
                  <a:lnTo>
                    <a:pt x="7595" y="992"/>
                  </a:lnTo>
                  <a:lnTo>
                    <a:pt x="6881" y="1011"/>
                  </a:lnTo>
                  <a:lnTo>
                    <a:pt x="6187" y="992"/>
                  </a:lnTo>
                  <a:lnTo>
                    <a:pt x="5493" y="932"/>
                  </a:lnTo>
                  <a:lnTo>
                    <a:pt x="4839" y="853"/>
                  </a:lnTo>
                  <a:lnTo>
                    <a:pt x="4204" y="734"/>
                  </a:lnTo>
                  <a:lnTo>
                    <a:pt x="3609" y="615"/>
                  </a:lnTo>
                  <a:lnTo>
                    <a:pt x="3034" y="476"/>
                  </a:lnTo>
                  <a:lnTo>
                    <a:pt x="2023" y="218"/>
                  </a:lnTo>
                  <a:lnTo>
                    <a:pt x="1587" y="119"/>
                  </a:lnTo>
                  <a:lnTo>
                    <a:pt x="1190" y="40"/>
                  </a:lnTo>
                  <a:lnTo>
                    <a:pt x="833"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1110081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263"/>
                                        </p:tgtEl>
                                        <p:attrNameLst>
                                          <p:attrName>style.visibility</p:attrName>
                                        </p:attrNameLst>
                                      </p:cBhvr>
                                      <p:to>
                                        <p:strVal val="visible"/>
                                      </p:to>
                                    </p:set>
                                    <p:animEffect transition="in" filter="barn(inVertical)">
                                      <p:cBhvr>
                                        <p:cTn id="7" dur="500"/>
                                        <p:tgtEl>
                                          <p:spTgt spid="326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266"/>
                                        </p:tgtEl>
                                        <p:attrNameLst>
                                          <p:attrName>style.visibility</p:attrName>
                                        </p:attrNameLst>
                                      </p:cBhvr>
                                      <p:to>
                                        <p:strVal val="visible"/>
                                      </p:to>
                                    </p:set>
                                    <p:animEffect transition="in" filter="barn(inVertical)">
                                      <p:cBhvr>
                                        <p:cTn id="10" dur="500"/>
                                        <p:tgtEl>
                                          <p:spTgt spid="326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267"/>
                                        </p:tgtEl>
                                        <p:attrNameLst>
                                          <p:attrName>style.visibility</p:attrName>
                                        </p:attrNameLst>
                                      </p:cBhvr>
                                      <p:to>
                                        <p:strVal val="visible"/>
                                      </p:to>
                                    </p:set>
                                    <p:animEffect transition="in" filter="barn(inVertical)">
                                      <p:cBhvr>
                                        <p:cTn id="15" dur="500"/>
                                        <p:tgtEl>
                                          <p:spTgt spid="3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 grpId="0"/>
      <p:bldP spid="3267" grpId="0"/>
    </p:bldLst>
  </p:timing>
</p:sld>
</file>

<file path=ppt/theme/theme1.xml><?xml version="1.0" encoding="utf-8"?>
<a:theme xmlns:a="http://schemas.openxmlformats.org/drawingml/2006/main" name="Art Subject for Elementary - 3rd Grade: Performing Arts by Slidesgo">
  <a:themeElements>
    <a:clrScheme name="Simple Light">
      <a:dk1>
        <a:srgbClr val="3D3D3D"/>
      </a:dk1>
      <a:lt1>
        <a:srgbClr val="F6E6C8"/>
      </a:lt1>
      <a:dk2>
        <a:srgbClr val="553D2A"/>
      </a:dk2>
      <a:lt2>
        <a:srgbClr val="FDFDFD"/>
      </a:lt2>
      <a:accent1>
        <a:srgbClr val="7A583E"/>
      </a:accent1>
      <a:accent2>
        <a:srgbClr val="C4A098"/>
      </a:accent2>
      <a:accent3>
        <a:srgbClr val="FFF3DD"/>
      </a:accent3>
      <a:accent4>
        <a:srgbClr val="F9C932"/>
      </a:accent4>
      <a:accent5>
        <a:srgbClr val="AD4F45"/>
      </a:accent5>
      <a:accent6>
        <a:srgbClr val="476939"/>
      </a:accent6>
      <a:hlink>
        <a:srgbClr val="7A583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420</Words>
  <Application>Microsoft Office PowerPoint</Application>
  <PresentationFormat>On-screen Show (16:9)</PresentationFormat>
  <Paragraphs>36</Paragraphs>
  <Slides>12</Slides>
  <Notes>12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12</vt:i4>
      </vt:variant>
    </vt:vector>
  </HeadingPairs>
  <TitlesOfParts>
    <vt:vector size="24" baseType="lpstr">
      <vt:lpstr>Arial</vt:lpstr>
      <vt:lpstr>Limelight</vt:lpstr>
      <vt:lpstr>Playfair Display</vt:lpstr>
      <vt:lpstr>Pacifico</vt:lpstr>
      <vt:lpstr>Wingdings</vt:lpstr>
      <vt:lpstr>Calibri</vt:lpstr>
      <vt:lpstr>Dosis</vt:lpstr>
      <vt:lpstr>Alef</vt:lpstr>
      <vt:lpstr>ABeeZee</vt:lpstr>
      <vt:lpstr>#9Slide01 Tieu de ngan</vt:lpstr>
      <vt:lpstr>Times New Roman</vt:lpstr>
      <vt:lpstr>Art Subject for Elementary - 3rd Grade: Performing Arts by Slidesgo</vt:lpstr>
      <vt:lpstr>LOẠI VI TRÙNG QUÝ HIẾM</vt:lpstr>
      <vt:lpstr>01</vt:lpstr>
      <vt:lpstr>PowerPoint Presentation</vt:lpstr>
      <vt:lpstr>2. Nhân vật ông giáo sư và các cộng sự</vt:lpstr>
      <vt:lpstr>PowerPoint Presentation</vt:lpstr>
      <vt:lpstr>PowerPoint Presentation</vt:lpstr>
      <vt:lpstr>PowerPoint Presentation</vt:lpstr>
      <vt:lpstr>PowerPoint Presentation</vt:lpstr>
      <vt:lpstr>03</vt:lpstr>
      <vt:lpstr>PowerPoint Presentation</vt:lpstr>
      <vt:lpstr>04</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LOẠI VI TRÙNG QUÝ HIẾM</dc:title>
  <dc:creator>YEN NHI</dc:creator>
  <cp:lastModifiedBy>Ái Diễm</cp:lastModifiedBy>
  <cp:revision>2</cp:revision>
  <dcterms:modified xsi:type="dcterms:W3CDTF">2025-02-20T14:06:29Z</dcterms:modified>
</cp:coreProperties>
</file>