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3"/>
  </p:notesMasterIdLst>
  <p:sldIdLst>
    <p:sldId id="270" r:id="rId8"/>
    <p:sldId id="275" r:id="rId9"/>
    <p:sldId id="318" r:id="rId10"/>
    <p:sldId id="305" r:id="rId11"/>
    <p:sldId id="331" r:id="rId12"/>
    <p:sldId id="308" r:id="rId13"/>
    <p:sldId id="309" r:id="rId14"/>
    <p:sldId id="329" r:id="rId15"/>
    <p:sldId id="330" r:id="rId16"/>
    <p:sldId id="311" r:id="rId17"/>
    <p:sldId id="310" r:id="rId18"/>
    <p:sldId id="312" r:id="rId19"/>
    <p:sldId id="317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0" r:id="rId29"/>
    <p:sldId id="314" r:id="rId30"/>
    <p:sldId id="315" r:id="rId31"/>
    <p:sldId id="316" r:id="rId32"/>
  </p:sldIdLst>
  <p:sldSz cx="18288000" cy="10287000"/>
  <p:notesSz cx="6858000" cy="9144000"/>
  <p:embeddedFontLs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#9Slide05 Brannboll Ny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Segoe UI Semibold" pitchFamily="34" charset="0"/>
      <p:bold r:id="rId43"/>
      <p:boldItalic r:id="rId44"/>
    </p:embeddedFont>
    <p:embeddedFont>
      <p:font typeface="#9Slide07 SVNGuerrilla" charset="0"/>
      <p:regular r:id="rId45"/>
    </p:embeddedFont>
    <p:embeddedFont>
      <p:font typeface="#9Slide05 Braxton Regular" charset="0"/>
      <p:regular r:id="rId46"/>
    </p:embeddedFont>
    <p:embeddedFont>
      <p:font typeface="#9Slide03 Montserrat Light" charset="0"/>
      <p:regular r:id="rId47"/>
    </p:embeddedFont>
    <p:embeddedFont>
      <p:font typeface="#9Slide07 SVNDessert Menu Scrip" charset="0"/>
      <p:regular r:id="rId48"/>
    </p:embeddedFont>
    <p:embeddedFont>
      <p:font typeface="宋体" pitchFamily="2" charset="-122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1722" autoAdjust="0"/>
  </p:normalViewPr>
  <p:slideViewPr>
    <p:cSldViewPr>
      <p:cViewPr>
        <p:scale>
          <a:sx n="28" d="100"/>
          <a:sy n="28" d="100"/>
        </p:scale>
        <p:origin x="-150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6.fntdata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3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5F30-69AA-448E-AD88-BEB5D243261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F8BEE-4E2D-4924-A075-94A020EE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1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Tác giả muốn gửi đến người đọc/ người xem thông điệp gì qua văn bản trên? Căn cứ vào đâu để xác định như vậy?</a:t>
            </a: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điệp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3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03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5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6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0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5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0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,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dãy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” hay “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”?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1200" b="1" dirty="0">
              <a:latin typeface="#9Slide03 Montserrat Light" panose="00000400000000000000" pitchFamily="2" charset="-9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Lý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Di Lung (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hùa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Di Lung.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Lý. Do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liều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Di Lung,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mạo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1200" b="0" dirty="0">
                <a:latin typeface="#9Slide03 Montserrat Light" panose="000004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atin typeface="#9Slide03 Montserrat Light" panose="00000400000000000000" pitchFamily="2" charset="-9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s-MX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b="1" dirty="0">
              <a:latin typeface="#9Slide03 Montserrat Light" panose="00000400000000000000" pitchFamily="2" charset="-9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: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: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02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: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8BEE-4E2D-4924-A075-94A020EE8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9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4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3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1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7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3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0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4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56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139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839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672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43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11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70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82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67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55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17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43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51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87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26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997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55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79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5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91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754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95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44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435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358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70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11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6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6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810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33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623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18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35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02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12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002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04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2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348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601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5235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60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0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26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98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50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91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1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33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92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28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4047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361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01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806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4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2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0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B675-0451-46BA-B838-2996E7357EA3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64AD2-069D-416A-AF7A-E600FA375D8A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35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image" Target="../media/image24.png"/><Relationship Id="rId26" Type="http://schemas.microsoft.com/office/2007/relationships/hdphoto" Target="../media/hdphoto13.wdp"/><Relationship Id="rId39" Type="http://schemas.microsoft.com/office/2007/relationships/hdphoto" Target="../media/hdphoto18.wdp"/><Relationship Id="rId21" Type="http://schemas.openxmlformats.org/officeDocument/2006/relationships/image" Target="../media/image26.png"/><Relationship Id="rId34" Type="http://schemas.openxmlformats.org/officeDocument/2006/relationships/slide" Target="slide21.xml"/><Relationship Id="rId42" Type="http://schemas.microsoft.com/office/2007/relationships/hdphoto" Target="../media/hdphoto19.wdp"/><Relationship Id="rId47" Type="http://schemas.openxmlformats.org/officeDocument/2006/relationships/image" Target="../media/image37.png"/><Relationship Id="rId50" Type="http://schemas.openxmlformats.org/officeDocument/2006/relationships/image" Target="../media/image38.png"/><Relationship Id="rId7" Type="http://schemas.microsoft.com/office/2007/relationships/hdphoto" Target="../media/hdphoto4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.png"/><Relationship Id="rId29" Type="http://schemas.openxmlformats.org/officeDocument/2006/relationships/image" Target="../media/image30.png"/><Relationship Id="rId11" Type="http://schemas.microsoft.com/office/2007/relationships/hdphoto" Target="../media/hdphoto6.wdp"/><Relationship Id="rId24" Type="http://schemas.microsoft.com/office/2007/relationships/hdphoto" Target="../media/hdphoto12.wdp"/><Relationship Id="rId32" Type="http://schemas.openxmlformats.org/officeDocument/2006/relationships/image" Target="../media/image32.png"/><Relationship Id="rId37" Type="http://schemas.openxmlformats.org/officeDocument/2006/relationships/slide" Target="slide16.xml"/><Relationship Id="rId40" Type="http://schemas.openxmlformats.org/officeDocument/2006/relationships/slide" Target="slide17.xml"/><Relationship Id="rId45" Type="http://schemas.microsoft.com/office/2007/relationships/hdphoto" Target="../media/hdphoto20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openxmlformats.org/officeDocument/2006/relationships/image" Target="../media/image27.png"/><Relationship Id="rId28" Type="http://schemas.microsoft.com/office/2007/relationships/hdphoto" Target="../media/hdphoto14.wdp"/><Relationship Id="rId36" Type="http://schemas.microsoft.com/office/2007/relationships/hdphoto" Target="../media/hdphoto17.wdp"/><Relationship Id="rId49" Type="http://schemas.openxmlformats.org/officeDocument/2006/relationships/slide" Target="slide20.xml"/><Relationship Id="rId10" Type="http://schemas.openxmlformats.org/officeDocument/2006/relationships/image" Target="../media/image20.png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4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2.png"/><Relationship Id="rId22" Type="http://schemas.microsoft.com/office/2007/relationships/hdphoto" Target="../media/hdphoto11.wdp"/><Relationship Id="rId27" Type="http://schemas.openxmlformats.org/officeDocument/2006/relationships/image" Target="../media/image29.png"/><Relationship Id="rId30" Type="http://schemas.openxmlformats.org/officeDocument/2006/relationships/image" Target="../media/image31.png"/><Relationship Id="rId35" Type="http://schemas.openxmlformats.org/officeDocument/2006/relationships/image" Target="../media/image33.png"/><Relationship Id="rId43" Type="http://schemas.openxmlformats.org/officeDocument/2006/relationships/slide" Target="slide18.xml"/><Relationship Id="rId48" Type="http://schemas.microsoft.com/office/2007/relationships/hdphoto" Target="../media/hdphoto21.wdp"/><Relationship Id="rId8" Type="http://schemas.openxmlformats.org/officeDocument/2006/relationships/image" Target="../media/image19.png"/><Relationship Id="rId51" Type="http://schemas.microsoft.com/office/2007/relationships/hdphoto" Target="../media/hdphoto22.wdp"/><Relationship Id="rId3" Type="http://schemas.openxmlformats.org/officeDocument/2006/relationships/image" Target="../media/image16.jpg"/><Relationship Id="rId12" Type="http://schemas.openxmlformats.org/officeDocument/2006/relationships/image" Target="../media/image21.png"/><Relationship Id="rId17" Type="http://schemas.microsoft.com/office/2007/relationships/hdphoto" Target="../media/hdphoto9.wdp"/><Relationship Id="rId25" Type="http://schemas.openxmlformats.org/officeDocument/2006/relationships/image" Target="../media/image28.png"/><Relationship Id="rId33" Type="http://schemas.microsoft.com/office/2007/relationships/hdphoto" Target="../media/hdphoto16.wdp"/><Relationship Id="rId38" Type="http://schemas.openxmlformats.org/officeDocument/2006/relationships/image" Target="../media/image34.png"/><Relationship Id="rId46" Type="http://schemas.openxmlformats.org/officeDocument/2006/relationships/slide" Target="slide19.xml"/><Relationship Id="rId20" Type="http://schemas.openxmlformats.org/officeDocument/2006/relationships/image" Target="../media/image25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3.wdp"/><Relationship Id="rId5" Type="http://schemas.openxmlformats.org/officeDocument/2006/relationships/image" Target="../media/image40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2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2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2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png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2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0.png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2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0.png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6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94F8C236-9BBE-E57E-69CB-E1598BAE8E78}"/>
              </a:ext>
            </a:extLst>
          </p:cNvPr>
          <p:cNvSpPr txBox="1"/>
          <p:nvPr/>
        </p:nvSpPr>
        <p:spPr>
          <a:xfrm>
            <a:off x="1981200" y="2710713"/>
            <a:ext cx="13639800" cy="243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Guerrilla" panose="00000500000000000000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Guerrilla" panose="00000500000000000000" pitchFamily="2" charset="0"/>
                <a:cs typeface="Times New Roman" panose="02020603050405020304" pitchFamily="18" charset="0"/>
              </a:rPr>
              <a:t> 5: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6600" b="1" dirty="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6600" b="1" dirty="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khôi</a:t>
            </a:r>
            <a:r>
              <a:rPr lang="en-US" sz="6600" b="1" dirty="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hài</a:t>
            </a:r>
            <a:endParaRPr lang="en-US" sz="6600" b="1" dirty="0">
              <a:solidFill>
                <a:srgbClr val="000000"/>
              </a:solidFill>
              <a:latin typeface="#9Slide07 SVNGuerrilla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hài</a:t>
            </a:r>
            <a:r>
              <a:rPr lang="en-US" sz="6600" b="1" dirty="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kịch</a:t>
            </a:r>
            <a:r>
              <a:rPr lang="en-US" sz="6600" b="1" dirty="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71789FDC-A453-23F2-646C-E85B093DA4E3}"/>
              </a:ext>
            </a:extLst>
          </p:cNvPr>
          <p:cNvSpPr txBox="1"/>
          <p:nvPr/>
        </p:nvSpPr>
        <p:spPr>
          <a:xfrm>
            <a:off x="4677155" y="5684416"/>
            <a:ext cx="824789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8000" spc="7" dirty="0" err="1">
                <a:solidFill>
                  <a:srgbClr val="723F25"/>
                </a:solidFill>
                <a:latin typeface="#9Slide07 SVNDessert Menu Scrip" panose="00000500000000000000" pitchFamily="2" charset="0"/>
              </a:rPr>
              <a:t>Cái</a:t>
            </a:r>
            <a:r>
              <a:rPr lang="en-US" sz="8000" spc="7" dirty="0">
                <a:solidFill>
                  <a:srgbClr val="723F25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000" spc="7" dirty="0" err="1">
                <a:solidFill>
                  <a:srgbClr val="723F25"/>
                </a:solidFill>
                <a:latin typeface="#9Slide07 SVNDessert Menu Scrip" panose="00000500000000000000" pitchFamily="2" charset="0"/>
              </a:rPr>
              <a:t>chúc</a:t>
            </a:r>
            <a:r>
              <a:rPr lang="en-US" sz="8000" spc="7" dirty="0">
                <a:solidFill>
                  <a:srgbClr val="723F25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000" spc="7" dirty="0" err="1">
                <a:solidFill>
                  <a:srgbClr val="723F25"/>
                </a:solidFill>
                <a:latin typeface="#9Slide07 SVNDessert Menu Scrip" panose="00000500000000000000" pitchFamily="2" charset="0"/>
              </a:rPr>
              <a:t>thư</a:t>
            </a:r>
            <a:endParaRPr lang="en-US" sz="8000" spc="7" dirty="0">
              <a:solidFill>
                <a:srgbClr val="723F25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CA81A871-2CE4-9D47-AC87-96E74732B45E}"/>
              </a:ext>
            </a:extLst>
          </p:cNvPr>
          <p:cNvSpPr txBox="1"/>
          <p:nvPr/>
        </p:nvSpPr>
        <p:spPr>
          <a:xfrm>
            <a:off x="8610600" y="6977078"/>
            <a:ext cx="824789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6000" spc="7" dirty="0">
                <a:solidFill>
                  <a:srgbClr val="723F25"/>
                </a:solidFill>
                <a:latin typeface="#9Slide07 SVNDessert Menu Scrip" panose="00000500000000000000" pitchFamily="2" charset="0"/>
              </a:rPr>
              <a:t>- Vũ </a:t>
            </a:r>
            <a:r>
              <a:rPr lang="en-US" sz="6000" spc="7" dirty="0" err="1">
                <a:solidFill>
                  <a:srgbClr val="723F25"/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6000" spc="7" dirty="0">
                <a:solidFill>
                  <a:srgbClr val="723F25"/>
                </a:solidFill>
                <a:latin typeface="#9Slide07 SVNDessert Menu Scrip" panose="00000500000000000000" pitchFamily="2" charset="0"/>
              </a:rPr>
              <a:t> Long -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1A91D05F-91D8-39D8-AF9C-D97483BB536C}"/>
              </a:ext>
            </a:extLst>
          </p:cNvPr>
          <p:cNvSpPr txBox="1"/>
          <p:nvPr/>
        </p:nvSpPr>
        <p:spPr>
          <a:xfrm>
            <a:off x="1981200" y="4732467"/>
            <a:ext cx="3276600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780"/>
              </a:lnSpc>
              <a:spcBef>
                <a:spcPct val="0"/>
              </a:spcBef>
            </a:pPr>
            <a:r>
              <a:rPr lang="en-US" sz="4400" spc="361" dirty="0">
                <a:solidFill>
                  <a:srgbClr val="9F704C"/>
                </a:solidFill>
                <a:latin typeface="#9Slide07 SVNDessert Menu Scrip" panose="00000500000000000000" pitchFamily="2" charset="0"/>
              </a:rPr>
              <a:t>Văn </a:t>
            </a:r>
            <a:r>
              <a:rPr lang="en-US" sz="4400" spc="361" dirty="0" err="1">
                <a:solidFill>
                  <a:srgbClr val="9F704C"/>
                </a:solidFill>
                <a:latin typeface="#9Slide07 SVNDessert Menu Scrip" panose="00000500000000000000" pitchFamily="2" charset="0"/>
              </a:rPr>
              <a:t>bản</a:t>
            </a:r>
            <a:endParaRPr lang="en-US" sz="4400" spc="361" dirty="0">
              <a:solidFill>
                <a:srgbClr val="9F704C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xmlns="" id="{48006AC1-AD8F-EEDE-1F2C-708F67A84123}"/>
              </a:ext>
            </a:extLst>
          </p:cNvPr>
          <p:cNvSpPr/>
          <p:nvPr/>
        </p:nvSpPr>
        <p:spPr>
          <a:xfrm>
            <a:off x="16565" y="7051189"/>
            <a:ext cx="6483626" cy="3193186"/>
          </a:xfrm>
          <a:custGeom>
            <a:avLst/>
            <a:gdLst/>
            <a:ahLst/>
            <a:cxnLst/>
            <a:rect l="l" t="t" r="r" b="b"/>
            <a:pathLst>
              <a:path w="7315200" h="3602736">
                <a:moveTo>
                  <a:pt x="0" y="0"/>
                </a:moveTo>
                <a:lnTo>
                  <a:pt x="7315200" y="0"/>
                </a:lnTo>
                <a:lnTo>
                  <a:pt x="7315200" y="3602736"/>
                </a:lnTo>
                <a:lnTo>
                  <a:pt x="0" y="3602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1B8C660-5D61-239B-91E3-B142075C5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39" y="-13321"/>
            <a:ext cx="18288000" cy="4629187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7CD86E02-4521-CA26-0B44-ADB57738B7F5}"/>
              </a:ext>
            </a:extLst>
          </p:cNvPr>
          <p:cNvSpPr/>
          <p:nvPr/>
        </p:nvSpPr>
        <p:spPr>
          <a:xfrm rot="5400000">
            <a:off x="15593785" y="6615777"/>
            <a:ext cx="5388429" cy="4114800"/>
          </a:xfrm>
          <a:custGeom>
            <a:avLst/>
            <a:gdLst/>
            <a:ahLst/>
            <a:cxnLst/>
            <a:rect l="l" t="t" r="r" b="b"/>
            <a:pathLst>
              <a:path w="5388429" h="4114800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21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EE84A2DA-95A7-DE46-118F-7129439CC637}"/>
              </a:ext>
            </a:extLst>
          </p:cNvPr>
          <p:cNvSpPr/>
          <p:nvPr/>
        </p:nvSpPr>
        <p:spPr>
          <a:xfrm>
            <a:off x="-152399" y="0"/>
            <a:ext cx="18440400" cy="5981700"/>
          </a:xfrm>
          <a:custGeom>
            <a:avLst/>
            <a:gdLst/>
            <a:ahLst/>
            <a:cxnLst/>
            <a:rect l="l" t="t" r="r" b="b"/>
            <a:pathLst>
              <a:path w="6872317" h="4114800">
                <a:moveTo>
                  <a:pt x="0" y="0"/>
                </a:moveTo>
                <a:lnTo>
                  <a:pt x="6872317" y="0"/>
                </a:lnTo>
                <a:lnTo>
                  <a:pt x="68723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xmlns="" id="{FA094C8A-99F4-3CC0-3D3E-9C765ADDBC27}"/>
              </a:ext>
            </a:extLst>
          </p:cNvPr>
          <p:cNvSpPr txBox="1"/>
          <p:nvPr/>
        </p:nvSpPr>
        <p:spPr>
          <a:xfrm>
            <a:off x="1600200" y="4533900"/>
            <a:ext cx="150876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zh-CN" sz="7200" b="1" kern="1200" dirty="0">
                <a:latin typeface="#9Slide05 Braxton Regular" panose="03060000000000000000" pitchFamily="66" charset="0"/>
                <a:ea typeface="+mj-ea"/>
                <a:cs typeface="Times New Roman" panose="02020603050405020304" pitchFamily="18" charset="0"/>
              </a:rPr>
              <a:t>2.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zh-CN" sz="7200" b="1" dirty="0">
                <a:latin typeface="#9Slide05 Braxton Regular" panose="03060000000000000000" pitchFamily="66" charset="0"/>
                <a:ea typeface="+mj-ea"/>
                <a:cs typeface="Times New Roman" panose="02020603050405020304" pitchFamily="18" charset="0"/>
              </a:rPr>
              <a:t>Thông điệp </a:t>
            </a:r>
            <a:r>
              <a:rPr lang="en-US" altLang="zh-CN" sz="7200" b="1" dirty="0" err="1">
                <a:latin typeface="#9Slide05 Braxton Regular" panose="03060000000000000000" pitchFamily="66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altLang="zh-CN" sz="7200" b="1" dirty="0">
                <a:latin typeface="#9Slide05 Braxton Regular" panose="03060000000000000000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#9Slide05 Braxton Regular" panose="03060000000000000000" pitchFamily="66" charset="0"/>
                <a:ea typeface="+mj-ea"/>
                <a:cs typeface="Times New Roman" panose="02020603050405020304" pitchFamily="18" charset="0"/>
              </a:rPr>
              <a:t>văn</a:t>
            </a:r>
            <a:r>
              <a:rPr lang="en-US" altLang="zh-CN" sz="7200" b="1" dirty="0">
                <a:latin typeface="#9Slide05 Braxton Regular" panose="03060000000000000000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#9Slide05 Braxton Regular" panose="03060000000000000000" pitchFamily="66" charset="0"/>
                <a:ea typeface="+mj-ea"/>
                <a:cs typeface="Times New Roman" panose="02020603050405020304" pitchFamily="18" charset="0"/>
              </a:rPr>
              <a:t>bản</a:t>
            </a:r>
            <a:endParaRPr lang="en-US" altLang="zh-CN" sz="7200" b="1" kern="1200" dirty="0">
              <a:latin typeface="#9Slide05 Braxton Regular" panose="03060000000000000000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422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50A63F-6ACE-895F-4100-2DB37A0CE672}"/>
              </a:ext>
            </a:extLst>
          </p:cNvPr>
          <p:cNvSpPr/>
          <p:nvPr/>
        </p:nvSpPr>
        <p:spPr>
          <a:xfrm>
            <a:off x="793672" y="876300"/>
            <a:ext cx="14178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91CD02-8E47-92F4-9AD4-5C7ECC0886E3}"/>
              </a:ext>
            </a:extLst>
          </p:cNvPr>
          <p:cNvSpPr/>
          <p:nvPr/>
        </p:nvSpPr>
        <p:spPr>
          <a:xfrm>
            <a:off x="793672" y="6002215"/>
            <a:ext cx="9211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hành động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xung đột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chuyện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từ sự va đập giữa các tính cách của nhân 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từ ngôn ngữ kịch và từ tính chỉnh thể của tác phẩm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314EAE6B-4251-7326-4E78-5842B35878C4}"/>
              </a:ext>
            </a:extLst>
          </p:cNvPr>
          <p:cNvGrpSpPr>
            <a:grpSpLocks noChangeAspect="1"/>
          </p:cNvGrpSpPr>
          <p:nvPr/>
        </p:nvGrpSpPr>
        <p:grpSpPr>
          <a:xfrm>
            <a:off x="9067800" y="9563100"/>
            <a:ext cx="937124" cy="935434"/>
            <a:chOff x="0" y="0"/>
            <a:chExt cx="6338570" cy="632714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06307333-D6E8-23E8-ACDC-23E0B672BA92}"/>
                </a:ext>
              </a:extLst>
            </p:cNvPr>
            <p:cNvSpPr/>
            <p:nvPr/>
          </p:nvSpPr>
          <p:spPr>
            <a:xfrm>
              <a:off x="0" y="0"/>
              <a:ext cx="6339840" cy="6325870"/>
            </a:xfrm>
            <a:custGeom>
              <a:avLst/>
              <a:gdLst/>
              <a:ahLst/>
              <a:cxnLst/>
              <a:rect l="l" t="t" r="r" b="b"/>
              <a:pathLst>
                <a:path w="6339840" h="6325870">
                  <a:moveTo>
                    <a:pt x="3169920" y="734060"/>
                  </a:moveTo>
                  <a:lnTo>
                    <a:pt x="3567430" y="0"/>
                  </a:lnTo>
                  <a:lnTo>
                    <a:pt x="3770630" y="810260"/>
                  </a:lnTo>
                  <a:lnTo>
                    <a:pt x="4338320" y="198120"/>
                  </a:lnTo>
                  <a:lnTo>
                    <a:pt x="4333240" y="1033780"/>
                  </a:lnTo>
                  <a:lnTo>
                    <a:pt x="5035550" y="581660"/>
                  </a:lnTo>
                  <a:lnTo>
                    <a:pt x="4823460" y="1389380"/>
                  </a:lnTo>
                  <a:lnTo>
                    <a:pt x="5615940" y="1126490"/>
                  </a:lnTo>
                  <a:lnTo>
                    <a:pt x="5209540" y="1855470"/>
                  </a:lnTo>
                  <a:lnTo>
                    <a:pt x="6042660" y="1798320"/>
                  </a:lnTo>
                  <a:lnTo>
                    <a:pt x="5467350" y="2404110"/>
                  </a:lnTo>
                  <a:lnTo>
                    <a:pt x="6289040" y="2555240"/>
                  </a:lnTo>
                  <a:lnTo>
                    <a:pt x="5581650" y="2998470"/>
                  </a:lnTo>
                  <a:lnTo>
                    <a:pt x="6339840" y="3348990"/>
                  </a:lnTo>
                  <a:lnTo>
                    <a:pt x="5543550" y="3602990"/>
                  </a:lnTo>
                  <a:lnTo>
                    <a:pt x="6189980" y="4131310"/>
                  </a:lnTo>
                  <a:lnTo>
                    <a:pt x="5355590" y="4178300"/>
                  </a:lnTo>
                  <a:lnTo>
                    <a:pt x="5850890" y="4851400"/>
                  </a:lnTo>
                  <a:lnTo>
                    <a:pt x="5031740" y="4690110"/>
                  </a:lnTo>
                  <a:lnTo>
                    <a:pt x="5344160" y="5464810"/>
                  </a:lnTo>
                  <a:lnTo>
                    <a:pt x="4589780" y="5105400"/>
                  </a:lnTo>
                  <a:lnTo>
                    <a:pt x="4699000" y="5933440"/>
                  </a:lnTo>
                  <a:lnTo>
                    <a:pt x="4058920" y="5397500"/>
                  </a:lnTo>
                  <a:lnTo>
                    <a:pt x="3958590" y="6226810"/>
                  </a:lnTo>
                  <a:lnTo>
                    <a:pt x="3472180" y="5547360"/>
                  </a:lnTo>
                  <a:lnTo>
                    <a:pt x="3168650" y="6325870"/>
                  </a:lnTo>
                  <a:lnTo>
                    <a:pt x="2866390" y="5547360"/>
                  </a:lnTo>
                  <a:lnTo>
                    <a:pt x="2379980" y="6226810"/>
                  </a:lnTo>
                  <a:lnTo>
                    <a:pt x="2279650" y="5397500"/>
                  </a:lnTo>
                  <a:lnTo>
                    <a:pt x="1639570" y="5933440"/>
                  </a:lnTo>
                  <a:lnTo>
                    <a:pt x="1748791" y="5105400"/>
                  </a:lnTo>
                  <a:lnTo>
                    <a:pt x="994411" y="5466080"/>
                  </a:lnTo>
                  <a:lnTo>
                    <a:pt x="1306831" y="4691380"/>
                  </a:lnTo>
                  <a:lnTo>
                    <a:pt x="487681" y="4852670"/>
                  </a:lnTo>
                  <a:lnTo>
                    <a:pt x="982981" y="4179570"/>
                  </a:lnTo>
                  <a:lnTo>
                    <a:pt x="148591" y="4132580"/>
                  </a:lnTo>
                  <a:lnTo>
                    <a:pt x="795021" y="3604260"/>
                  </a:lnTo>
                  <a:lnTo>
                    <a:pt x="0" y="3350260"/>
                  </a:lnTo>
                  <a:lnTo>
                    <a:pt x="758190" y="2999740"/>
                  </a:lnTo>
                  <a:lnTo>
                    <a:pt x="49530" y="2555240"/>
                  </a:lnTo>
                  <a:lnTo>
                    <a:pt x="871220" y="2404110"/>
                  </a:lnTo>
                  <a:lnTo>
                    <a:pt x="295910" y="1798320"/>
                  </a:lnTo>
                  <a:lnTo>
                    <a:pt x="1129030" y="1855470"/>
                  </a:lnTo>
                  <a:lnTo>
                    <a:pt x="722630" y="1126490"/>
                  </a:lnTo>
                  <a:lnTo>
                    <a:pt x="1515110" y="1389380"/>
                  </a:lnTo>
                  <a:lnTo>
                    <a:pt x="1303020" y="581660"/>
                  </a:lnTo>
                  <a:lnTo>
                    <a:pt x="2005330" y="1033780"/>
                  </a:lnTo>
                  <a:lnTo>
                    <a:pt x="2000250" y="198120"/>
                  </a:lnTo>
                  <a:lnTo>
                    <a:pt x="2567940" y="810260"/>
                  </a:lnTo>
                  <a:lnTo>
                    <a:pt x="2771140" y="0"/>
                  </a:lnTo>
                  <a:lnTo>
                    <a:pt x="3169920" y="734060"/>
                  </a:lnTo>
                  <a:close/>
                </a:path>
              </a:pathLst>
            </a:custGeom>
            <a:solidFill>
              <a:srgbClr val="9F704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AFC82D79-5163-336E-005D-923C7A4C8203}"/>
              </a:ext>
            </a:extLst>
          </p:cNvPr>
          <p:cNvSpPr/>
          <p:nvPr/>
        </p:nvSpPr>
        <p:spPr>
          <a:xfrm>
            <a:off x="17588869" y="9488953"/>
            <a:ext cx="1468080" cy="529294"/>
          </a:xfrm>
          <a:custGeom>
            <a:avLst/>
            <a:gdLst/>
            <a:ahLst/>
            <a:cxnLst/>
            <a:rect l="l" t="t" r="r" b="b"/>
            <a:pathLst>
              <a:path w="1468080" h="529294">
                <a:moveTo>
                  <a:pt x="0" y="0"/>
                </a:moveTo>
                <a:lnTo>
                  <a:pt x="1468080" y="0"/>
                </a:lnTo>
                <a:lnTo>
                  <a:pt x="1468080" y="529294"/>
                </a:lnTo>
                <a:lnTo>
                  <a:pt x="0" y="529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7736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FF9B133-55A8-8C61-0B8A-47D131AD75B2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791" y="5448300"/>
            <a:ext cx="5989320" cy="5989320"/>
            <a:chOff x="0" y="0"/>
            <a:chExt cx="6350000" cy="6350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8052BB31-3FE0-D13F-A5E6-4FAA85DFEE3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EF99AD5-F828-589A-51EA-57997FABEB6A}"/>
              </a:ext>
            </a:extLst>
          </p:cNvPr>
          <p:cNvGrpSpPr>
            <a:grpSpLocks noChangeAspect="1"/>
          </p:cNvGrpSpPr>
          <p:nvPr/>
        </p:nvGrpSpPr>
        <p:grpSpPr>
          <a:xfrm>
            <a:off x="17004318" y="3430246"/>
            <a:ext cx="5154824" cy="5154824"/>
            <a:chOff x="0" y="0"/>
            <a:chExt cx="3331210" cy="333121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EE1D7D9E-0856-A1F7-7310-DE40582AF993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0" y="0"/>
                  </a:moveTo>
                  <a:lnTo>
                    <a:pt x="3331210" y="0"/>
                  </a:lnTo>
                  <a:cubicBezTo>
                    <a:pt x="3331210" y="1840230"/>
                    <a:pt x="1840230" y="3331210"/>
                    <a:pt x="0" y="33312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27DBB2F3-1A96-C2FD-7A33-2E03FFE477FA}"/>
              </a:ext>
            </a:extLst>
          </p:cNvPr>
          <p:cNvSpPr/>
          <p:nvPr/>
        </p:nvSpPr>
        <p:spPr>
          <a:xfrm>
            <a:off x="16535400" y="2184364"/>
            <a:ext cx="1468080" cy="529294"/>
          </a:xfrm>
          <a:custGeom>
            <a:avLst/>
            <a:gdLst/>
            <a:ahLst/>
            <a:cxnLst/>
            <a:rect l="l" t="t" r="r" b="b"/>
            <a:pathLst>
              <a:path w="1468080" h="529294">
                <a:moveTo>
                  <a:pt x="0" y="0"/>
                </a:moveTo>
                <a:lnTo>
                  <a:pt x="1468080" y="0"/>
                </a:lnTo>
                <a:lnTo>
                  <a:pt x="1468080" y="529294"/>
                </a:lnTo>
                <a:lnTo>
                  <a:pt x="0" y="529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77365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39B63-0188-0D4C-9D1C-E0717341F81C}"/>
              </a:ext>
            </a:extLst>
          </p:cNvPr>
          <p:cNvSpPr txBox="1"/>
          <p:nvPr/>
        </p:nvSpPr>
        <p:spPr>
          <a:xfrm>
            <a:off x="6951518" y="4152900"/>
            <a:ext cx="105334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i="1" kern="0" dirty="0" err="1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8800" b="1" i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i="1" kern="0" dirty="0" err="1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kết</a:t>
            </a:r>
            <a:endParaRPr lang="en-US" sz="88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5C3FF7FE-5580-65FE-938D-AFC865BEC2CD}"/>
              </a:ext>
            </a:extLst>
          </p:cNvPr>
          <p:cNvGrpSpPr>
            <a:grpSpLocks noChangeAspect="1"/>
          </p:cNvGrpSpPr>
          <p:nvPr/>
        </p:nvGrpSpPr>
        <p:grpSpPr>
          <a:xfrm>
            <a:off x="15544800" y="8343900"/>
            <a:ext cx="937124" cy="935434"/>
            <a:chOff x="0" y="0"/>
            <a:chExt cx="6338570" cy="632714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B7690051-9395-4FE5-ACC6-C748B289EE1D}"/>
                </a:ext>
              </a:extLst>
            </p:cNvPr>
            <p:cNvSpPr/>
            <p:nvPr/>
          </p:nvSpPr>
          <p:spPr>
            <a:xfrm>
              <a:off x="0" y="0"/>
              <a:ext cx="6339840" cy="6325870"/>
            </a:xfrm>
            <a:custGeom>
              <a:avLst/>
              <a:gdLst/>
              <a:ahLst/>
              <a:cxnLst/>
              <a:rect l="l" t="t" r="r" b="b"/>
              <a:pathLst>
                <a:path w="6339840" h="6325870">
                  <a:moveTo>
                    <a:pt x="3169920" y="734060"/>
                  </a:moveTo>
                  <a:lnTo>
                    <a:pt x="3567430" y="0"/>
                  </a:lnTo>
                  <a:lnTo>
                    <a:pt x="3770630" y="810260"/>
                  </a:lnTo>
                  <a:lnTo>
                    <a:pt x="4338320" y="198120"/>
                  </a:lnTo>
                  <a:lnTo>
                    <a:pt x="4333240" y="1033780"/>
                  </a:lnTo>
                  <a:lnTo>
                    <a:pt x="5035550" y="581660"/>
                  </a:lnTo>
                  <a:lnTo>
                    <a:pt x="4823460" y="1389380"/>
                  </a:lnTo>
                  <a:lnTo>
                    <a:pt x="5615940" y="1126490"/>
                  </a:lnTo>
                  <a:lnTo>
                    <a:pt x="5209540" y="1855470"/>
                  </a:lnTo>
                  <a:lnTo>
                    <a:pt x="6042660" y="1798320"/>
                  </a:lnTo>
                  <a:lnTo>
                    <a:pt x="5467350" y="2404110"/>
                  </a:lnTo>
                  <a:lnTo>
                    <a:pt x="6289040" y="2555240"/>
                  </a:lnTo>
                  <a:lnTo>
                    <a:pt x="5581650" y="2998470"/>
                  </a:lnTo>
                  <a:lnTo>
                    <a:pt x="6339840" y="3348990"/>
                  </a:lnTo>
                  <a:lnTo>
                    <a:pt x="5543550" y="3602990"/>
                  </a:lnTo>
                  <a:lnTo>
                    <a:pt x="6189980" y="4131310"/>
                  </a:lnTo>
                  <a:lnTo>
                    <a:pt x="5355590" y="4178300"/>
                  </a:lnTo>
                  <a:lnTo>
                    <a:pt x="5850890" y="4851400"/>
                  </a:lnTo>
                  <a:lnTo>
                    <a:pt x="5031740" y="4690110"/>
                  </a:lnTo>
                  <a:lnTo>
                    <a:pt x="5344160" y="5464810"/>
                  </a:lnTo>
                  <a:lnTo>
                    <a:pt x="4589780" y="5105400"/>
                  </a:lnTo>
                  <a:lnTo>
                    <a:pt x="4699000" y="5933440"/>
                  </a:lnTo>
                  <a:lnTo>
                    <a:pt x="4058920" y="5397500"/>
                  </a:lnTo>
                  <a:lnTo>
                    <a:pt x="3958590" y="6226810"/>
                  </a:lnTo>
                  <a:lnTo>
                    <a:pt x="3472180" y="5547360"/>
                  </a:lnTo>
                  <a:lnTo>
                    <a:pt x="3168650" y="6325870"/>
                  </a:lnTo>
                  <a:lnTo>
                    <a:pt x="2866390" y="5547360"/>
                  </a:lnTo>
                  <a:lnTo>
                    <a:pt x="2379980" y="6226810"/>
                  </a:lnTo>
                  <a:lnTo>
                    <a:pt x="2279650" y="5397500"/>
                  </a:lnTo>
                  <a:lnTo>
                    <a:pt x="1639570" y="5933440"/>
                  </a:lnTo>
                  <a:lnTo>
                    <a:pt x="1748791" y="5105400"/>
                  </a:lnTo>
                  <a:lnTo>
                    <a:pt x="994411" y="5466080"/>
                  </a:lnTo>
                  <a:lnTo>
                    <a:pt x="1306831" y="4691380"/>
                  </a:lnTo>
                  <a:lnTo>
                    <a:pt x="487681" y="4852670"/>
                  </a:lnTo>
                  <a:lnTo>
                    <a:pt x="982981" y="4179570"/>
                  </a:lnTo>
                  <a:lnTo>
                    <a:pt x="148591" y="4132580"/>
                  </a:lnTo>
                  <a:lnTo>
                    <a:pt x="795021" y="3604260"/>
                  </a:lnTo>
                  <a:lnTo>
                    <a:pt x="0" y="3350260"/>
                  </a:lnTo>
                  <a:lnTo>
                    <a:pt x="758190" y="2999740"/>
                  </a:lnTo>
                  <a:lnTo>
                    <a:pt x="49530" y="2555240"/>
                  </a:lnTo>
                  <a:lnTo>
                    <a:pt x="871220" y="2404110"/>
                  </a:lnTo>
                  <a:lnTo>
                    <a:pt x="295910" y="1798320"/>
                  </a:lnTo>
                  <a:lnTo>
                    <a:pt x="1129030" y="1855470"/>
                  </a:lnTo>
                  <a:lnTo>
                    <a:pt x="722630" y="1126490"/>
                  </a:lnTo>
                  <a:lnTo>
                    <a:pt x="1515110" y="1389380"/>
                  </a:lnTo>
                  <a:lnTo>
                    <a:pt x="1303020" y="581660"/>
                  </a:lnTo>
                  <a:lnTo>
                    <a:pt x="2005330" y="1033780"/>
                  </a:lnTo>
                  <a:lnTo>
                    <a:pt x="2000250" y="198120"/>
                  </a:lnTo>
                  <a:lnTo>
                    <a:pt x="2567940" y="810260"/>
                  </a:lnTo>
                  <a:lnTo>
                    <a:pt x="2771140" y="0"/>
                  </a:lnTo>
                  <a:lnTo>
                    <a:pt x="3169920" y="734060"/>
                  </a:lnTo>
                  <a:close/>
                </a:path>
              </a:pathLst>
            </a:custGeom>
            <a:solidFill>
              <a:srgbClr val="9F704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90D294A2-5B67-A6E5-C92E-D1FC60C0BC11}"/>
              </a:ext>
            </a:extLst>
          </p:cNvPr>
          <p:cNvSpPr/>
          <p:nvPr/>
        </p:nvSpPr>
        <p:spPr>
          <a:xfrm>
            <a:off x="15849600" y="1068853"/>
            <a:ext cx="1468080" cy="529294"/>
          </a:xfrm>
          <a:custGeom>
            <a:avLst/>
            <a:gdLst/>
            <a:ahLst/>
            <a:cxnLst/>
            <a:rect l="l" t="t" r="r" b="b"/>
            <a:pathLst>
              <a:path w="1468080" h="529294">
                <a:moveTo>
                  <a:pt x="0" y="0"/>
                </a:moveTo>
                <a:lnTo>
                  <a:pt x="1468080" y="0"/>
                </a:lnTo>
                <a:lnTo>
                  <a:pt x="1468080" y="529294"/>
                </a:lnTo>
                <a:lnTo>
                  <a:pt x="0" y="529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77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C5144CC2-C74A-1FD3-E5D7-0F9981D74FF5}"/>
              </a:ext>
            </a:extLst>
          </p:cNvPr>
          <p:cNvSpPr/>
          <p:nvPr/>
        </p:nvSpPr>
        <p:spPr>
          <a:xfrm>
            <a:off x="1437132" y="1068853"/>
            <a:ext cx="7706868" cy="7924800"/>
          </a:xfrm>
          <a:custGeom>
            <a:avLst/>
            <a:gdLst/>
            <a:ahLst/>
            <a:cxnLst/>
            <a:rect l="l" t="t" r="r" b="b"/>
            <a:pathLst>
              <a:path w="4001643" h="4114800">
                <a:moveTo>
                  <a:pt x="0" y="0"/>
                </a:moveTo>
                <a:lnTo>
                  <a:pt x="4001643" y="0"/>
                </a:lnTo>
                <a:lnTo>
                  <a:pt x="40016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12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51D21E58-D338-8388-64F5-0B01BA7749DB}"/>
              </a:ext>
            </a:extLst>
          </p:cNvPr>
          <p:cNvGrpSpPr>
            <a:grpSpLocks noChangeAspect="1"/>
          </p:cNvGrpSpPr>
          <p:nvPr/>
        </p:nvGrpSpPr>
        <p:grpSpPr>
          <a:xfrm>
            <a:off x="-304800" y="9715500"/>
            <a:ext cx="937124" cy="935434"/>
            <a:chOff x="0" y="0"/>
            <a:chExt cx="6338570" cy="632714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xmlns="" id="{8BE5E749-22C4-CE85-03B9-58AB73CA67ED}"/>
                </a:ext>
              </a:extLst>
            </p:cNvPr>
            <p:cNvSpPr/>
            <p:nvPr/>
          </p:nvSpPr>
          <p:spPr>
            <a:xfrm>
              <a:off x="0" y="0"/>
              <a:ext cx="6339840" cy="6325870"/>
            </a:xfrm>
            <a:custGeom>
              <a:avLst/>
              <a:gdLst/>
              <a:ahLst/>
              <a:cxnLst/>
              <a:rect l="l" t="t" r="r" b="b"/>
              <a:pathLst>
                <a:path w="6339840" h="6325870">
                  <a:moveTo>
                    <a:pt x="3169920" y="734060"/>
                  </a:moveTo>
                  <a:lnTo>
                    <a:pt x="3567430" y="0"/>
                  </a:lnTo>
                  <a:lnTo>
                    <a:pt x="3770630" y="810260"/>
                  </a:lnTo>
                  <a:lnTo>
                    <a:pt x="4338320" y="198120"/>
                  </a:lnTo>
                  <a:lnTo>
                    <a:pt x="4333240" y="1033780"/>
                  </a:lnTo>
                  <a:lnTo>
                    <a:pt x="5035550" y="581660"/>
                  </a:lnTo>
                  <a:lnTo>
                    <a:pt x="4823460" y="1389380"/>
                  </a:lnTo>
                  <a:lnTo>
                    <a:pt x="5615940" y="1126490"/>
                  </a:lnTo>
                  <a:lnTo>
                    <a:pt x="5209540" y="1855470"/>
                  </a:lnTo>
                  <a:lnTo>
                    <a:pt x="6042660" y="1798320"/>
                  </a:lnTo>
                  <a:lnTo>
                    <a:pt x="5467350" y="2404110"/>
                  </a:lnTo>
                  <a:lnTo>
                    <a:pt x="6289040" y="2555240"/>
                  </a:lnTo>
                  <a:lnTo>
                    <a:pt x="5581650" y="2998470"/>
                  </a:lnTo>
                  <a:lnTo>
                    <a:pt x="6339840" y="3348990"/>
                  </a:lnTo>
                  <a:lnTo>
                    <a:pt x="5543550" y="3602990"/>
                  </a:lnTo>
                  <a:lnTo>
                    <a:pt x="6189980" y="4131310"/>
                  </a:lnTo>
                  <a:lnTo>
                    <a:pt x="5355590" y="4178300"/>
                  </a:lnTo>
                  <a:lnTo>
                    <a:pt x="5850890" y="4851400"/>
                  </a:lnTo>
                  <a:lnTo>
                    <a:pt x="5031740" y="4690110"/>
                  </a:lnTo>
                  <a:lnTo>
                    <a:pt x="5344160" y="5464810"/>
                  </a:lnTo>
                  <a:lnTo>
                    <a:pt x="4589780" y="5105400"/>
                  </a:lnTo>
                  <a:lnTo>
                    <a:pt x="4699000" y="5933440"/>
                  </a:lnTo>
                  <a:lnTo>
                    <a:pt x="4058920" y="5397500"/>
                  </a:lnTo>
                  <a:lnTo>
                    <a:pt x="3958590" y="6226810"/>
                  </a:lnTo>
                  <a:lnTo>
                    <a:pt x="3472180" y="5547360"/>
                  </a:lnTo>
                  <a:lnTo>
                    <a:pt x="3168650" y="6325870"/>
                  </a:lnTo>
                  <a:lnTo>
                    <a:pt x="2866390" y="5547360"/>
                  </a:lnTo>
                  <a:lnTo>
                    <a:pt x="2379980" y="6226810"/>
                  </a:lnTo>
                  <a:lnTo>
                    <a:pt x="2279650" y="5397500"/>
                  </a:lnTo>
                  <a:lnTo>
                    <a:pt x="1639570" y="5933440"/>
                  </a:lnTo>
                  <a:lnTo>
                    <a:pt x="1748791" y="5105400"/>
                  </a:lnTo>
                  <a:lnTo>
                    <a:pt x="994411" y="5466080"/>
                  </a:lnTo>
                  <a:lnTo>
                    <a:pt x="1306831" y="4691380"/>
                  </a:lnTo>
                  <a:lnTo>
                    <a:pt x="487681" y="4852670"/>
                  </a:lnTo>
                  <a:lnTo>
                    <a:pt x="982981" y="4179570"/>
                  </a:lnTo>
                  <a:lnTo>
                    <a:pt x="148591" y="4132580"/>
                  </a:lnTo>
                  <a:lnTo>
                    <a:pt x="795021" y="3604260"/>
                  </a:lnTo>
                  <a:lnTo>
                    <a:pt x="0" y="3350260"/>
                  </a:lnTo>
                  <a:lnTo>
                    <a:pt x="758190" y="2999740"/>
                  </a:lnTo>
                  <a:lnTo>
                    <a:pt x="49530" y="2555240"/>
                  </a:lnTo>
                  <a:lnTo>
                    <a:pt x="871220" y="2404110"/>
                  </a:lnTo>
                  <a:lnTo>
                    <a:pt x="295910" y="1798320"/>
                  </a:lnTo>
                  <a:lnTo>
                    <a:pt x="1129030" y="1855470"/>
                  </a:lnTo>
                  <a:lnTo>
                    <a:pt x="722630" y="1126490"/>
                  </a:lnTo>
                  <a:lnTo>
                    <a:pt x="1515110" y="1389380"/>
                  </a:lnTo>
                  <a:lnTo>
                    <a:pt x="1303020" y="581660"/>
                  </a:lnTo>
                  <a:lnTo>
                    <a:pt x="2005330" y="1033780"/>
                  </a:lnTo>
                  <a:lnTo>
                    <a:pt x="2000250" y="198120"/>
                  </a:lnTo>
                  <a:lnTo>
                    <a:pt x="2567940" y="810260"/>
                  </a:lnTo>
                  <a:lnTo>
                    <a:pt x="2771140" y="0"/>
                  </a:lnTo>
                  <a:lnTo>
                    <a:pt x="3169920" y="734060"/>
                  </a:lnTo>
                  <a:close/>
                </a:path>
              </a:pathLst>
            </a:custGeom>
            <a:solidFill>
              <a:srgbClr val="9F704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D23E6704-9C69-EC19-2331-D489BCDE275B}"/>
              </a:ext>
            </a:extLst>
          </p:cNvPr>
          <p:cNvSpPr/>
          <p:nvPr/>
        </p:nvSpPr>
        <p:spPr>
          <a:xfrm>
            <a:off x="13639800" y="0"/>
            <a:ext cx="5258480" cy="8283600"/>
          </a:xfrm>
          <a:custGeom>
            <a:avLst/>
            <a:gdLst/>
            <a:ahLst/>
            <a:cxnLst/>
            <a:rect l="l" t="t" r="r" b="b"/>
            <a:pathLst>
              <a:path w="5258480" h="8283600">
                <a:moveTo>
                  <a:pt x="0" y="0"/>
                </a:moveTo>
                <a:lnTo>
                  <a:pt x="5258480" y="0"/>
                </a:lnTo>
                <a:lnTo>
                  <a:pt x="5258480" y="8283600"/>
                </a:lnTo>
                <a:lnTo>
                  <a:pt x="0" y="8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06A48774-3484-2A9A-53D4-13D761713E4D}"/>
              </a:ext>
            </a:extLst>
          </p:cNvPr>
          <p:cNvGrpSpPr>
            <a:grpSpLocks noChangeAspect="1"/>
          </p:cNvGrpSpPr>
          <p:nvPr/>
        </p:nvGrpSpPr>
        <p:grpSpPr>
          <a:xfrm>
            <a:off x="16026898" y="5378633"/>
            <a:ext cx="4774197" cy="5246370"/>
            <a:chOff x="0" y="0"/>
            <a:chExt cx="5778500" cy="63500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4A8A4D01-FEB3-BEDE-D5C6-AA2D0BC3BD86}"/>
                </a:ext>
              </a:extLst>
            </p:cNvPr>
            <p:cNvSpPr/>
            <p:nvPr/>
          </p:nvSpPr>
          <p:spPr>
            <a:xfrm>
              <a:off x="0" y="0"/>
              <a:ext cx="5778500" cy="6350000"/>
            </a:xfrm>
            <a:custGeom>
              <a:avLst/>
              <a:gdLst/>
              <a:ahLst/>
              <a:cxnLst/>
              <a:rect l="l" t="t" r="r" b="b"/>
              <a:pathLst>
                <a:path w="5778500" h="6350000">
                  <a:moveTo>
                    <a:pt x="2889250" y="0"/>
                  </a:moveTo>
                  <a:cubicBezTo>
                    <a:pt x="1258570" y="0"/>
                    <a:pt x="0" y="1144270"/>
                    <a:pt x="0" y="2917190"/>
                  </a:cubicBezTo>
                  <a:cubicBezTo>
                    <a:pt x="0" y="4175760"/>
                    <a:pt x="0" y="6350000"/>
                    <a:pt x="0" y="6350000"/>
                  </a:cubicBezTo>
                  <a:lnTo>
                    <a:pt x="2889250" y="6350000"/>
                  </a:lnTo>
                  <a:lnTo>
                    <a:pt x="5778500" y="6350000"/>
                  </a:lnTo>
                  <a:cubicBezTo>
                    <a:pt x="5778500" y="6350000"/>
                    <a:pt x="5778500" y="4175760"/>
                    <a:pt x="5778500" y="2917190"/>
                  </a:cubicBezTo>
                  <a:cubicBezTo>
                    <a:pt x="5778500" y="1144270"/>
                    <a:pt x="4519930" y="0"/>
                    <a:pt x="28892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8E5D05-9549-2064-B87E-41AB67810DB3}"/>
              </a:ext>
            </a:extLst>
          </p:cNvPr>
          <p:cNvSpPr txBox="1"/>
          <p:nvPr/>
        </p:nvSpPr>
        <p:spPr>
          <a:xfrm>
            <a:off x="914400" y="108885"/>
            <a:ext cx="10515600" cy="403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4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4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4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319FCC-3CC3-8528-9D1C-378BAEF506D7}"/>
              </a:ext>
            </a:extLst>
          </p:cNvPr>
          <p:cNvSpPr txBox="1"/>
          <p:nvPr/>
        </p:nvSpPr>
        <p:spPr>
          <a:xfrm>
            <a:off x="914400" y="4666489"/>
            <a:ext cx="10243750" cy="5049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điệp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4309728"/>
            <a:ext cx="6400800" cy="58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87201" y="6018192"/>
            <a:ext cx="4873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1" y="32492"/>
            <a:ext cx="3419474" cy="14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54800" y="901031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29" y="4580575"/>
            <a:ext cx="1923818" cy="20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71" y="5233440"/>
            <a:ext cx="3498830" cy="10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7132773"/>
            <a:ext cx="5116286" cy="15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2084182" y="8057533"/>
            <a:ext cx="2002970" cy="17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29" y="-38099"/>
            <a:ext cx="1193742" cy="12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15" y="5120478"/>
            <a:ext cx="3498830" cy="10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8" y="5904592"/>
            <a:ext cx="2272784" cy="16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2324" y="6362700"/>
            <a:ext cx="2133600" cy="14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87" y="-38099"/>
            <a:ext cx="1193742" cy="12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8099"/>
            <a:ext cx="1183596" cy="11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340" y="6569325"/>
            <a:ext cx="3367812" cy="11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2719" y="8265154"/>
            <a:ext cx="1530550" cy="13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38099"/>
            <a:ext cx="1219200" cy="12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6673121" y="5179398"/>
            <a:ext cx="3928266" cy="26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67" y="-38100"/>
            <a:ext cx="1206142" cy="11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959745" y="5445952"/>
            <a:ext cx="2963294" cy="22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51" y="-38384"/>
            <a:ext cx="1624950" cy="13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202" y="6605241"/>
            <a:ext cx="4610100" cy="46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60" y="1028700"/>
            <a:ext cx="1577148" cy="16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" y="1028700"/>
            <a:ext cx="1652482" cy="16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0039"/>
            <a:ext cx="1562884" cy="16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95" y="975509"/>
            <a:ext cx="1582506" cy="16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28" y="1055641"/>
            <a:ext cx="1507672" cy="1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28" y="1055643"/>
            <a:ext cx="1507672" cy="1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43" y="0"/>
            <a:ext cx="3200398" cy="13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200400" y="1638300"/>
            <a:ext cx="111252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1" y="2048352"/>
            <a:ext cx="1109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0" y="4838700"/>
            <a:ext cx="10820400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5380047"/>
            <a:ext cx="111941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999"/>
            <a:ext cx="6096000" cy="42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73745"/>
            <a:ext cx="11125200" cy="51039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3641"/>
            <a:ext cx="11099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Cho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90402" y="2722178"/>
            <a:ext cx="5195642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6400" y="347896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2-1-4-3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6449775"/>
            <a:ext cx="5624758" cy="3875326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43" y="0"/>
            <a:ext cx="3200398" cy="13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572772"/>
            <a:ext cx="12115800" cy="42659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399" y="694106"/>
            <a:ext cx="110998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00" y="2997199"/>
            <a:ext cx="4800600" cy="184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67130" y="3512191"/>
            <a:ext cx="51743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6475102"/>
            <a:ext cx="5588000" cy="3850000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43" y="0"/>
            <a:ext cx="3200398" cy="13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80146"/>
            <a:ext cx="11125200" cy="39482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024009"/>
            <a:ext cx="11099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Câu nào sau đây không đúng?</a:t>
            </a:r>
          </a:p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Di Lung là ông cụ sắp qua đời.</a:t>
            </a:r>
          </a:p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Hy Lạc là con ruột của ông Di Lung.</a:t>
            </a:r>
          </a:p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Lý là người hầu gái của Di Lung</a:t>
            </a:r>
          </a:p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Khiết là người hầu trai của Hy Lạc.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0" y="4838700"/>
            <a:ext cx="10820400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588000"/>
            <a:ext cx="95939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6580102"/>
            <a:ext cx="5435600" cy="3745000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43" y="0"/>
            <a:ext cx="3200398" cy="13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39B63-0188-0D4C-9D1C-E0717341F81C}"/>
              </a:ext>
            </a:extLst>
          </p:cNvPr>
          <p:cNvSpPr txBox="1"/>
          <p:nvPr/>
        </p:nvSpPr>
        <p:spPr>
          <a:xfrm>
            <a:off x="6951518" y="4152900"/>
            <a:ext cx="10533450" cy="2809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 err="1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Suy</a:t>
            </a:r>
            <a:r>
              <a:rPr lang="en-US" sz="88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ngẫm</a:t>
            </a:r>
            <a:r>
              <a:rPr lang="en-US" sz="88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88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phản</a:t>
            </a:r>
            <a:r>
              <a:rPr lang="en-US" sz="88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hồi</a:t>
            </a:r>
            <a:endParaRPr lang="en-US" sz="88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5C3FF7FE-5580-65FE-938D-AFC865BEC2CD}"/>
              </a:ext>
            </a:extLst>
          </p:cNvPr>
          <p:cNvGrpSpPr>
            <a:grpSpLocks noChangeAspect="1"/>
          </p:cNvGrpSpPr>
          <p:nvPr/>
        </p:nvGrpSpPr>
        <p:grpSpPr>
          <a:xfrm>
            <a:off x="15544800" y="8343900"/>
            <a:ext cx="937124" cy="935434"/>
            <a:chOff x="0" y="0"/>
            <a:chExt cx="6338570" cy="632714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B7690051-9395-4FE5-ACC6-C748B289EE1D}"/>
                </a:ext>
              </a:extLst>
            </p:cNvPr>
            <p:cNvSpPr/>
            <p:nvPr/>
          </p:nvSpPr>
          <p:spPr>
            <a:xfrm>
              <a:off x="0" y="0"/>
              <a:ext cx="6339840" cy="6325870"/>
            </a:xfrm>
            <a:custGeom>
              <a:avLst/>
              <a:gdLst/>
              <a:ahLst/>
              <a:cxnLst/>
              <a:rect l="l" t="t" r="r" b="b"/>
              <a:pathLst>
                <a:path w="6339840" h="6325870">
                  <a:moveTo>
                    <a:pt x="3169920" y="734060"/>
                  </a:moveTo>
                  <a:lnTo>
                    <a:pt x="3567430" y="0"/>
                  </a:lnTo>
                  <a:lnTo>
                    <a:pt x="3770630" y="810260"/>
                  </a:lnTo>
                  <a:lnTo>
                    <a:pt x="4338320" y="198120"/>
                  </a:lnTo>
                  <a:lnTo>
                    <a:pt x="4333240" y="1033780"/>
                  </a:lnTo>
                  <a:lnTo>
                    <a:pt x="5035550" y="581660"/>
                  </a:lnTo>
                  <a:lnTo>
                    <a:pt x="4823460" y="1389380"/>
                  </a:lnTo>
                  <a:lnTo>
                    <a:pt x="5615940" y="1126490"/>
                  </a:lnTo>
                  <a:lnTo>
                    <a:pt x="5209540" y="1855470"/>
                  </a:lnTo>
                  <a:lnTo>
                    <a:pt x="6042660" y="1798320"/>
                  </a:lnTo>
                  <a:lnTo>
                    <a:pt x="5467350" y="2404110"/>
                  </a:lnTo>
                  <a:lnTo>
                    <a:pt x="6289040" y="2555240"/>
                  </a:lnTo>
                  <a:lnTo>
                    <a:pt x="5581650" y="2998470"/>
                  </a:lnTo>
                  <a:lnTo>
                    <a:pt x="6339840" y="3348990"/>
                  </a:lnTo>
                  <a:lnTo>
                    <a:pt x="5543550" y="3602990"/>
                  </a:lnTo>
                  <a:lnTo>
                    <a:pt x="6189980" y="4131310"/>
                  </a:lnTo>
                  <a:lnTo>
                    <a:pt x="5355590" y="4178300"/>
                  </a:lnTo>
                  <a:lnTo>
                    <a:pt x="5850890" y="4851400"/>
                  </a:lnTo>
                  <a:lnTo>
                    <a:pt x="5031740" y="4690110"/>
                  </a:lnTo>
                  <a:lnTo>
                    <a:pt x="5344160" y="5464810"/>
                  </a:lnTo>
                  <a:lnTo>
                    <a:pt x="4589780" y="5105400"/>
                  </a:lnTo>
                  <a:lnTo>
                    <a:pt x="4699000" y="5933440"/>
                  </a:lnTo>
                  <a:lnTo>
                    <a:pt x="4058920" y="5397500"/>
                  </a:lnTo>
                  <a:lnTo>
                    <a:pt x="3958590" y="6226810"/>
                  </a:lnTo>
                  <a:lnTo>
                    <a:pt x="3472180" y="5547360"/>
                  </a:lnTo>
                  <a:lnTo>
                    <a:pt x="3168650" y="6325870"/>
                  </a:lnTo>
                  <a:lnTo>
                    <a:pt x="2866390" y="5547360"/>
                  </a:lnTo>
                  <a:lnTo>
                    <a:pt x="2379980" y="6226810"/>
                  </a:lnTo>
                  <a:lnTo>
                    <a:pt x="2279650" y="5397500"/>
                  </a:lnTo>
                  <a:lnTo>
                    <a:pt x="1639570" y="5933440"/>
                  </a:lnTo>
                  <a:lnTo>
                    <a:pt x="1748791" y="5105400"/>
                  </a:lnTo>
                  <a:lnTo>
                    <a:pt x="994411" y="5466080"/>
                  </a:lnTo>
                  <a:lnTo>
                    <a:pt x="1306831" y="4691380"/>
                  </a:lnTo>
                  <a:lnTo>
                    <a:pt x="487681" y="4852670"/>
                  </a:lnTo>
                  <a:lnTo>
                    <a:pt x="982981" y="4179570"/>
                  </a:lnTo>
                  <a:lnTo>
                    <a:pt x="148591" y="4132580"/>
                  </a:lnTo>
                  <a:lnTo>
                    <a:pt x="795021" y="3604260"/>
                  </a:lnTo>
                  <a:lnTo>
                    <a:pt x="0" y="3350260"/>
                  </a:lnTo>
                  <a:lnTo>
                    <a:pt x="758190" y="2999740"/>
                  </a:lnTo>
                  <a:lnTo>
                    <a:pt x="49530" y="2555240"/>
                  </a:lnTo>
                  <a:lnTo>
                    <a:pt x="871220" y="2404110"/>
                  </a:lnTo>
                  <a:lnTo>
                    <a:pt x="295910" y="1798320"/>
                  </a:lnTo>
                  <a:lnTo>
                    <a:pt x="1129030" y="1855470"/>
                  </a:lnTo>
                  <a:lnTo>
                    <a:pt x="722630" y="1126490"/>
                  </a:lnTo>
                  <a:lnTo>
                    <a:pt x="1515110" y="1389380"/>
                  </a:lnTo>
                  <a:lnTo>
                    <a:pt x="1303020" y="581660"/>
                  </a:lnTo>
                  <a:lnTo>
                    <a:pt x="2005330" y="1033780"/>
                  </a:lnTo>
                  <a:lnTo>
                    <a:pt x="2000250" y="198120"/>
                  </a:lnTo>
                  <a:lnTo>
                    <a:pt x="2567940" y="810260"/>
                  </a:lnTo>
                  <a:lnTo>
                    <a:pt x="2771140" y="0"/>
                  </a:lnTo>
                  <a:lnTo>
                    <a:pt x="3169920" y="734060"/>
                  </a:lnTo>
                  <a:close/>
                </a:path>
              </a:pathLst>
            </a:custGeom>
            <a:solidFill>
              <a:srgbClr val="9F704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90D294A2-5B67-A6E5-C92E-D1FC60C0BC11}"/>
              </a:ext>
            </a:extLst>
          </p:cNvPr>
          <p:cNvSpPr/>
          <p:nvPr/>
        </p:nvSpPr>
        <p:spPr>
          <a:xfrm>
            <a:off x="15849600" y="1068853"/>
            <a:ext cx="1468080" cy="529294"/>
          </a:xfrm>
          <a:custGeom>
            <a:avLst/>
            <a:gdLst/>
            <a:ahLst/>
            <a:cxnLst/>
            <a:rect l="l" t="t" r="r" b="b"/>
            <a:pathLst>
              <a:path w="1468080" h="529294">
                <a:moveTo>
                  <a:pt x="0" y="0"/>
                </a:moveTo>
                <a:lnTo>
                  <a:pt x="1468080" y="0"/>
                </a:lnTo>
                <a:lnTo>
                  <a:pt x="1468080" y="529294"/>
                </a:lnTo>
                <a:lnTo>
                  <a:pt x="0" y="529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77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56F82160-34FC-E833-5B97-CA72E64496D3}"/>
              </a:ext>
            </a:extLst>
          </p:cNvPr>
          <p:cNvSpPr/>
          <p:nvPr/>
        </p:nvSpPr>
        <p:spPr>
          <a:xfrm>
            <a:off x="228601" y="1333500"/>
            <a:ext cx="6781800" cy="7239000"/>
          </a:xfrm>
          <a:custGeom>
            <a:avLst/>
            <a:gdLst/>
            <a:ahLst/>
            <a:cxnLst/>
            <a:rect l="l" t="t" r="r" b="b"/>
            <a:pathLst>
              <a:path w="7951851" h="8229600">
                <a:moveTo>
                  <a:pt x="0" y="0"/>
                </a:moveTo>
                <a:lnTo>
                  <a:pt x="7951851" y="0"/>
                </a:lnTo>
                <a:lnTo>
                  <a:pt x="79518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885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21922"/>
            <a:ext cx="11125200" cy="5617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468" y="965767"/>
            <a:ext cx="11099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là hành động thể hiện qua lời thoại dưới dạng phản công?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Thứ nhất tôi muốn trả hết công nợ.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Nếu mà người ta làm cho tôi giận, thì tôi sẽ tăng lên ba trăm ngàn cho mà xem!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À! Thằng phản bội!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Thôi thế đủ bộ rồi, chị xuống bảo người công chứng lên đi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50271" y="3581847"/>
            <a:ext cx="5375730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0270" y="4269580"/>
            <a:ext cx="514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6449775"/>
            <a:ext cx="5624758" cy="3875326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43" y="0"/>
            <a:ext cx="3200398" cy="13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766351"/>
            <a:ext cx="11125200" cy="5139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1" y="1176404"/>
            <a:ext cx="11099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là một hành động kịch qua lời đối thoại của nhân vật Hy Lạc?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Tội nghiệp cho ông, sống sao chết vậy.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Một tên đầy tớ mà bác cho nhiều thế ư?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Thằng bợm này nó cho mình một vố khá đấy.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Còn mấy chữ nữa thôi. Phụ khoản. Tôi để lại cho Lê Văn Khiết…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238181" y="3314700"/>
            <a:ext cx="5313218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1520" y="4071491"/>
            <a:ext cx="3726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6449775"/>
            <a:ext cx="5624758" cy="3875326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43" y="0"/>
            <a:ext cx="3200398" cy="13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51D21E58-D338-8388-64F5-0B01BA7749DB}"/>
              </a:ext>
            </a:extLst>
          </p:cNvPr>
          <p:cNvGrpSpPr>
            <a:grpSpLocks noChangeAspect="1"/>
          </p:cNvGrpSpPr>
          <p:nvPr/>
        </p:nvGrpSpPr>
        <p:grpSpPr>
          <a:xfrm>
            <a:off x="-304800" y="9715500"/>
            <a:ext cx="937124" cy="935434"/>
            <a:chOff x="0" y="0"/>
            <a:chExt cx="6338570" cy="632714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xmlns="" id="{8BE5E749-22C4-CE85-03B9-58AB73CA67ED}"/>
                </a:ext>
              </a:extLst>
            </p:cNvPr>
            <p:cNvSpPr/>
            <p:nvPr/>
          </p:nvSpPr>
          <p:spPr>
            <a:xfrm>
              <a:off x="0" y="0"/>
              <a:ext cx="6339840" cy="6325870"/>
            </a:xfrm>
            <a:custGeom>
              <a:avLst/>
              <a:gdLst/>
              <a:ahLst/>
              <a:cxnLst/>
              <a:rect l="l" t="t" r="r" b="b"/>
              <a:pathLst>
                <a:path w="6339840" h="6325870">
                  <a:moveTo>
                    <a:pt x="3169920" y="734060"/>
                  </a:moveTo>
                  <a:lnTo>
                    <a:pt x="3567430" y="0"/>
                  </a:lnTo>
                  <a:lnTo>
                    <a:pt x="3770630" y="810260"/>
                  </a:lnTo>
                  <a:lnTo>
                    <a:pt x="4338320" y="198120"/>
                  </a:lnTo>
                  <a:lnTo>
                    <a:pt x="4333240" y="1033780"/>
                  </a:lnTo>
                  <a:lnTo>
                    <a:pt x="5035550" y="581660"/>
                  </a:lnTo>
                  <a:lnTo>
                    <a:pt x="4823460" y="1389380"/>
                  </a:lnTo>
                  <a:lnTo>
                    <a:pt x="5615940" y="1126490"/>
                  </a:lnTo>
                  <a:lnTo>
                    <a:pt x="5209540" y="1855470"/>
                  </a:lnTo>
                  <a:lnTo>
                    <a:pt x="6042660" y="1798320"/>
                  </a:lnTo>
                  <a:lnTo>
                    <a:pt x="5467350" y="2404110"/>
                  </a:lnTo>
                  <a:lnTo>
                    <a:pt x="6289040" y="2555240"/>
                  </a:lnTo>
                  <a:lnTo>
                    <a:pt x="5581650" y="2998470"/>
                  </a:lnTo>
                  <a:lnTo>
                    <a:pt x="6339840" y="3348990"/>
                  </a:lnTo>
                  <a:lnTo>
                    <a:pt x="5543550" y="3602990"/>
                  </a:lnTo>
                  <a:lnTo>
                    <a:pt x="6189980" y="4131310"/>
                  </a:lnTo>
                  <a:lnTo>
                    <a:pt x="5355590" y="4178300"/>
                  </a:lnTo>
                  <a:lnTo>
                    <a:pt x="5850890" y="4851400"/>
                  </a:lnTo>
                  <a:lnTo>
                    <a:pt x="5031740" y="4690110"/>
                  </a:lnTo>
                  <a:lnTo>
                    <a:pt x="5344160" y="5464810"/>
                  </a:lnTo>
                  <a:lnTo>
                    <a:pt x="4589780" y="5105400"/>
                  </a:lnTo>
                  <a:lnTo>
                    <a:pt x="4699000" y="5933440"/>
                  </a:lnTo>
                  <a:lnTo>
                    <a:pt x="4058920" y="5397500"/>
                  </a:lnTo>
                  <a:lnTo>
                    <a:pt x="3958590" y="6226810"/>
                  </a:lnTo>
                  <a:lnTo>
                    <a:pt x="3472180" y="5547360"/>
                  </a:lnTo>
                  <a:lnTo>
                    <a:pt x="3168650" y="6325870"/>
                  </a:lnTo>
                  <a:lnTo>
                    <a:pt x="2866390" y="5547360"/>
                  </a:lnTo>
                  <a:lnTo>
                    <a:pt x="2379980" y="6226810"/>
                  </a:lnTo>
                  <a:lnTo>
                    <a:pt x="2279650" y="5397500"/>
                  </a:lnTo>
                  <a:lnTo>
                    <a:pt x="1639570" y="5933440"/>
                  </a:lnTo>
                  <a:lnTo>
                    <a:pt x="1748791" y="5105400"/>
                  </a:lnTo>
                  <a:lnTo>
                    <a:pt x="994411" y="5466080"/>
                  </a:lnTo>
                  <a:lnTo>
                    <a:pt x="1306831" y="4691380"/>
                  </a:lnTo>
                  <a:lnTo>
                    <a:pt x="487681" y="4852670"/>
                  </a:lnTo>
                  <a:lnTo>
                    <a:pt x="982981" y="4179570"/>
                  </a:lnTo>
                  <a:lnTo>
                    <a:pt x="148591" y="4132580"/>
                  </a:lnTo>
                  <a:lnTo>
                    <a:pt x="795021" y="3604260"/>
                  </a:lnTo>
                  <a:lnTo>
                    <a:pt x="0" y="3350260"/>
                  </a:lnTo>
                  <a:lnTo>
                    <a:pt x="758190" y="2999740"/>
                  </a:lnTo>
                  <a:lnTo>
                    <a:pt x="49530" y="2555240"/>
                  </a:lnTo>
                  <a:lnTo>
                    <a:pt x="871220" y="2404110"/>
                  </a:lnTo>
                  <a:lnTo>
                    <a:pt x="295910" y="1798320"/>
                  </a:lnTo>
                  <a:lnTo>
                    <a:pt x="1129030" y="1855470"/>
                  </a:lnTo>
                  <a:lnTo>
                    <a:pt x="722630" y="1126490"/>
                  </a:lnTo>
                  <a:lnTo>
                    <a:pt x="1515110" y="1389380"/>
                  </a:lnTo>
                  <a:lnTo>
                    <a:pt x="1303020" y="581660"/>
                  </a:lnTo>
                  <a:lnTo>
                    <a:pt x="2005330" y="1033780"/>
                  </a:lnTo>
                  <a:lnTo>
                    <a:pt x="2000250" y="198120"/>
                  </a:lnTo>
                  <a:lnTo>
                    <a:pt x="2567940" y="810260"/>
                  </a:lnTo>
                  <a:lnTo>
                    <a:pt x="2771140" y="0"/>
                  </a:lnTo>
                  <a:lnTo>
                    <a:pt x="3169920" y="734060"/>
                  </a:lnTo>
                  <a:close/>
                </a:path>
              </a:pathLst>
            </a:custGeom>
            <a:solidFill>
              <a:srgbClr val="9F704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D23E6704-9C69-EC19-2331-D489BCDE275B}"/>
              </a:ext>
            </a:extLst>
          </p:cNvPr>
          <p:cNvSpPr/>
          <p:nvPr/>
        </p:nvSpPr>
        <p:spPr>
          <a:xfrm>
            <a:off x="16810021" y="0"/>
            <a:ext cx="5258480" cy="8283600"/>
          </a:xfrm>
          <a:custGeom>
            <a:avLst/>
            <a:gdLst/>
            <a:ahLst/>
            <a:cxnLst/>
            <a:rect l="l" t="t" r="r" b="b"/>
            <a:pathLst>
              <a:path w="5258480" h="8283600">
                <a:moveTo>
                  <a:pt x="0" y="0"/>
                </a:moveTo>
                <a:lnTo>
                  <a:pt x="5258480" y="0"/>
                </a:lnTo>
                <a:lnTo>
                  <a:pt x="5258480" y="8283600"/>
                </a:lnTo>
                <a:lnTo>
                  <a:pt x="0" y="8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06A48774-3484-2A9A-53D4-13D761713E4D}"/>
              </a:ext>
            </a:extLst>
          </p:cNvPr>
          <p:cNvGrpSpPr>
            <a:grpSpLocks noChangeAspect="1"/>
          </p:cNvGrpSpPr>
          <p:nvPr/>
        </p:nvGrpSpPr>
        <p:grpSpPr>
          <a:xfrm>
            <a:off x="16026898" y="5378633"/>
            <a:ext cx="4774197" cy="5246370"/>
            <a:chOff x="0" y="0"/>
            <a:chExt cx="5778500" cy="63500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4A8A4D01-FEB3-BEDE-D5C6-AA2D0BC3BD86}"/>
                </a:ext>
              </a:extLst>
            </p:cNvPr>
            <p:cNvSpPr/>
            <p:nvPr/>
          </p:nvSpPr>
          <p:spPr>
            <a:xfrm>
              <a:off x="0" y="0"/>
              <a:ext cx="5778500" cy="6350000"/>
            </a:xfrm>
            <a:custGeom>
              <a:avLst/>
              <a:gdLst/>
              <a:ahLst/>
              <a:cxnLst/>
              <a:rect l="l" t="t" r="r" b="b"/>
              <a:pathLst>
                <a:path w="5778500" h="6350000">
                  <a:moveTo>
                    <a:pt x="2889250" y="0"/>
                  </a:moveTo>
                  <a:cubicBezTo>
                    <a:pt x="1258570" y="0"/>
                    <a:pt x="0" y="1144270"/>
                    <a:pt x="0" y="2917190"/>
                  </a:cubicBezTo>
                  <a:cubicBezTo>
                    <a:pt x="0" y="4175760"/>
                    <a:pt x="0" y="6350000"/>
                    <a:pt x="0" y="6350000"/>
                  </a:cubicBezTo>
                  <a:lnTo>
                    <a:pt x="2889250" y="6350000"/>
                  </a:lnTo>
                  <a:lnTo>
                    <a:pt x="5778500" y="6350000"/>
                  </a:lnTo>
                  <a:cubicBezTo>
                    <a:pt x="5778500" y="6350000"/>
                    <a:pt x="5778500" y="4175760"/>
                    <a:pt x="5778500" y="2917190"/>
                  </a:cubicBezTo>
                  <a:cubicBezTo>
                    <a:pt x="5778500" y="1144270"/>
                    <a:pt x="4519930" y="0"/>
                    <a:pt x="28892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50" y="4000500"/>
            <a:ext cx="7150455" cy="61826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0EEFC23-DC77-321F-E7E3-81A6C077EEFC}"/>
              </a:ext>
            </a:extLst>
          </p:cNvPr>
          <p:cNvSpPr/>
          <p:nvPr/>
        </p:nvSpPr>
        <p:spPr>
          <a:xfrm>
            <a:off x="163856" y="498394"/>
            <a:ext cx="1623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095" algn="just">
              <a:spcAft>
                <a:spcPts val="1200"/>
              </a:spcAft>
            </a:pPr>
            <a:r>
              <a:rPr lang="vi-VN" sz="4800" b="1" dirty="0">
                <a:latin typeface="+mj-lt"/>
                <a:cs typeface="Times New Roman" panose="02020603050405020304" pitchFamily="18" charset="0"/>
              </a:rPr>
              <a:t>Cho biết ý kiến của em về một trong những nhận định sau</a:t>
            </a:r>
            <a:r>
              <a:rPr lang="en-US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algn="just">
              <a:spcAft>
                <a:spcPts val="1200"/>
              </a:spcAft>
            </a:pP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III, IV, V, VI.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095" algn="just">
              <a:spcAft>
                <a:spcPts val="1200"/>
              </a:spcAft>
            </a:pP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639B63-0188-0D4C-9D1C-E0717341F81C}"/>
              </a:ext>
            </a:extLst>
          </p:cNvPr>
          <p:cNvSpPr txBox="1"/>
          <p:nvPr/>
        </p:nvSpPr>
        <p:spPr>
          <a:xfrm>
            <a:off x="384574" y="5067300"/>
            <a:ext cx="34638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 err="1">
                <a:solidFill>
                  <a:srgbClr val="FF0000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bênh</a:t>
            </a:r>
            <a:endParaRPr lang="en-US" sz="8800" b="1" i="1" kern="0" dirty="0">
              <a:solidFill>
                <a:srgbClr val="FF0000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639B63-0188-0D4C-9D1C-E0717341F81C}"/>
              </a:ext>
            </a:extLst>
          </p:cNvPr>
          <p:cNvSpPr txBox="1"/>
          <p:nvPr/>
        </p:nvSpPr>
        <p:spPr>
          <a:xfrm>
            <a:off x="11295600" y="5067300"/>
            <a:ext cx="34638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 err="1">
                <a:solidFill>
                  <a:srgbClr val="FF0000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Chống</a:t>
            </a:r>
            <a:endParaRPr lang="en-US" sz="8800" b="1" i="1" kern="0" dirty="0">
              <a:solidFill>
                <a:srgbClr val="FF0000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9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6862B3-5503-E421-0006-4C9B81CE34C8}"/>
              </a:ext>
            </a:extLst>
          </p:cNvPr>
          <p:cNvSpPr/>
          <p:nvPr/>
        </p:nvSpPr>
        <p:spPr>
          <a:xfrm>
            <a:off x="417040" y="637459"/>
            <a:ext cx="1737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III, IV, V, VI.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271395-384A-CDDD-5413-C5284A1410A1}"/>
              </a:ext>
            </a:extLst>
          </p:cNvPr>
          <p:cNvSpPr/>
          <p:nvPr/>
        </p:nvSpPr>
        <p:spPr>
          <a:xfrm>
            <a:off x="417040" y="2324100"/>
            <a:ext cx="17373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Lý;</a:t>
            </a:r>
            <a:b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Văn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“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(do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“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28AB24-F8DA-4316-56B6-6E375647611F}"/>
              </a:ext>
            </a:extLst>
          </p:cNvPr>
          <p:cNvSpPr/>
          <p:nvPr/>
        </p:nvSpPr>
        <p:spPr>
          <a:xfrm>
            <a:off x="421159" y="7581900"/>
            <a:ext cx="17445681" cy="216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28625" algn="just">
              <a:lnSpc>
                <a:spcPct val="115000"/>
              </a:lnSpc>
              <a:spcAft>
                <a:spcPts val="15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6862B3-5503-E421-0006-4C9B81CE34C8}"/>
              </a:ext>
            </a:extLst>
          </p:cNvPr>
          <p:cNvSpPr/>
          <p:nvPr/>
        </p:nvSpPr>
        <p:spPr>
          <a:xfrm>
            <a:off x="533400" y="216300"/>
            <a:ext cx="1744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“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271395-384A-CDDD-5413-C5284A1410A1}"/>
              </a:ext>
            </a:extLst>
          </p:cNvPr>
          <p:cNvSpPr/>
          <p:nvPr/>
        </p:nvSpPr>
        <p:spPr>
          <a:xfrm>
            <a:off x="533400" y="985741"/>
            <a:ext cx="17221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maquyr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Trong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28AB24-F8DA-4316-56B6-6E375647611F}"/>
              </a:ext>
            </a:extLst>
          </p:cNvPr>
          <p:cNvSpPr/>
          <p:nvPr/>
        </p:nvSpPr>
        <p:spPr>
          <a:xfrm>
            <a:off x="419100" y="5817833"/>
            <a:ext cx="17449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,..),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“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6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EEFC23-DC77-321F-E7E3-81A6C077EEFC}"/>
              </a:ext>
            </a:extLst>
          </p:cNvPr>
          <p:cNvSpPr/>
          <p:nvPr/>
        </p:nvSpPr>
        <p:spPr>
          <a:xfrm>
            <a:off x="838200" y="1714500"/>
            <a:ext cx="1226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095" algn="just">
              <a:spcAft>
                <a:spcPts val="1200"/>
              </a:spcAft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Lý,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0F8341BC-4BC5-C871-DF41-581B018694C6}"/>
              </a:ext>
            </a:extLst>
          </p:cNvPr>
          <p:cNvSpPr/>
          <p:nvPr/>
        </p:nvSpPr>
        <p:spPr>
          <a:xfrm>
            <a:off x="13258800" y="0"/>
            <a:ext cx="5153240" cy="9348279"/>
          </a:xfrm>
          <a:custGeom>
            <a:avLst/>
            <a:gdLst/>
            <a:ahLst/>
            <a:cxnLst/>
            <a:rect l="l" t="t" r="r" b="b"/>
            <a:pathLst>
              <a:path w="2268284" h="4114800">
                <a:moveTo>
                  <a:pt x="0" y="0"/>
                </a:moveTo>
                <a:lnTo>
                  <a:pt x="2268284" y="0"/>
                </a:lnTo>
                <a:lnTo>
                  <a:pt x="2268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AE17B37D-DE3A-2192-6079-16CCF62C18D7}"/>
              </a:ext>
            </a:extLst>
          </p:cNvPr>
          <p:cNvSpPr/>
          <p:nvPr/>
        </p:nvSpPr>
        <p:spPr>
          <a:xfrm>
            <a:off x="3233154" y="4987503"/>
            <a:ext cx="7783093" cy="5331419"/>
          </a:xfrm>
          <a:custGeom>
            <a:avLst/>
            <a:gdLst/>
            <a:ahLst/>
            <a:cxnLst/>
            <a:rect l="l" t="t" r="r" b="b"/>
            <a:pathLst>
              <a:path w="7783093" h="5331419">
                <a:moveTo>
                  <a:pt x="0" y="0"/>
                </a:moveTo>
                <a:lnTo>
                  <a:pt x="7783093" y="0"/>
                </a:lnTo>
                <a:lnTo>
                  <a:pt x="7783093" y="5331418"/>
                </a:lnTo>
                <a:lnTo>
                  <a:pt x="0" y="5331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21AED8C4-FDAA-0AAC-33CC-23BB52729F2D}"/>
              </a:ext>
            </a:extLst>
          </p:cNvPr>
          <p:cNvSpPr/>
          <p:nvPr/>
        </p:nvSpPr>
        <p:spPr>
          <a:xfrm>
            <a:off x="26773" y="1104900"/>
            <a:ext cx="3381299" cy="2667000"/>
          </a:xfrm>
          <a:custGeom>
            <a:avLst/>
            <a:gdLst/>
            <a:ahLst/>
            <a:cxnLst/>
            <a:rect l="l" t="t" r="r" b="b"/>
            <a:pathLst>
              <a:path w="5216862" h="411480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34B144-FF61-DC91-ED41-BD0DD55946EC}"/>
              </a:ext>
            </a:extLst>
          </p:cNvPr>
          <p:cNvSpPr txBox="1"/>
          <p:nvPr/>
        </p:nvSpPr>
        <p:spPr>
          <a:xfrm>
            <a:off x="2007973" y="26289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#9Slide05 Brannboll Ny" panose="02000000000000000000" pitchFamily="2" charset="0"/>
              </a:rPr>
              <a:t>Chúc</a:t>
            </a:r>
            <a:r>
              <a:rPr lang="en-US" sz="9600" dirty="0">
                <a:solidFill>
                  <a:srgbClr val="FF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Brannboll Ny" panose="02000000000000000000" pitchFamily="2" charset="0"/>
              </a:rPr>
              <a:t>thư</a:t>
            </a:r>
            <a:r>
              <a:rPr lang="en-US" sz="9600" dirty="0">
                <a:solidFill>
                  <a:srgbClr val="FF0000"/>
                </a:solidFill>
                <a:latin typeface="#9Slide05 Brannboll Ny" panose="02000000000000000000" pitchFamily="2" charset="0"/>
              </a:rPr>
              <a:t>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C035037-941D-5266-3885-6928DFED4E63}"/>
              </a:ext>
            </a:extLst>
          </p:cNvPr>
          <p:cNvSpPr/>
          <p:nvPr/>
        </p:nvSpPr>
        <p:spPr>
          <a:xfrm>
            <a:off x="331573" y="2781300"/>
            <a:ext cx="8686800" cy="5668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Lý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1A64BEB3-AD40-4E46-F5AF-A2121B543F5E}"/>
              </a:ext>
            </a:extLst>
          </p:cNvPr>
          <p:cNvSpPr/>
          <p:nvPr/>
        </p:nvSpPr>
        <p:spPr>
          <a:xfrm>
            <a:off x="9354065" y="1104900"/>
            <a:ext cx="3381299" cy="2667000"/>
          </a:xfrm>
          <a:custGeom>
            <a:avLst/>
            <a:gdLst/>
            <a:ahLst/>
            <a:cxnLst/>
            <a:rect l="l" t="t" r="r" b="b"/>
            <a:pathLst>
              <a:path w="5216862" h="411480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27DEBA-9145-6A0C-C4E6-6804A8D85ADD}"/>
              </a:ext>
            </a:extLst>
          </p:cNvPr>
          <p:cNvSpPr txBox="1"/>
          <p:nvPr/>
        </p:nvSpPr>
        <p:spPr>
          <a:xfrm>
            <a:off x="11335265" y="26289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#9Slide05 Brannboll Ny" panose="02000000000000000000" pitchFamily="2" charset="0"/>
              </a:rPr>
              <a:t>Chúc</a:t>
            </a:r>
            <a:r>
              <a:rPr lang="en-US" sz="9600" dirty="0">
                <a:solidFill>
                  <a:srgbClr val="FF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Brannboll Ny" panose="02000000000000000000" pitchFamily="2" charset="0"/>
              </a:rPr>
              <a:t>thư</a:t>
            </a:r>
            <a:r>
              <a:rPr lang="en-US" sz="9600" dirty="0">
                <a:solidFill>
                  <a:srgbClr val="FF0000"/>
                </a:solidFill>
                <a:latin typeface="#9Slide05 Brannboll Ny" panose="02000000000000000000" pitchFamily="2" charset="0"/>
              </a:rPr>
              <a:t>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12EB846-3681-EDB7-256C-CF354E96097A}"/>
              </a:ext>
            </a:extLst>
          </p:cNvPr>
          <p:cNvSpPr/>
          <p:nvPr/>
        </p:nvSpPr>
        <p:spPr>
          <a:xfrm>
            <a:off x="9658865" y="2781300"/>
            <a:ext cx="8686800" cy="5668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Lý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BB8014A0-2D5A-8400-59B6-7B4A995278E6}"/>
              </a:ext>
            </a:extLst>
          </p:cNvPr>
          <p:cNvSpPr/>
          <p:nvPr/>
        </p:nvSpPr>
        <p:spPr>
          <a:xfrm>
            <a:off x="16687800" y="7581900"/>
            <a:ext cx="1468080" cy="529294"/>
          </a:xfrm>
          <a:custGeom>
            <a:avLst/>
            <a:gdLst/>
            <a:ahLst/>
            <a:cxnLst/>
            <a:rect l="l" t="t" r="r" b="b"/>
            <a:pathLst>
              <a:path w="1468080" h="529294">
                <a:moveTo>
                  <a:pt x="0" y="0"/>
                </a:moveTo>
                <a:lnTo>
                  <a:pt x="1468080" y="0"/>
                </a:lnTo>
                <a:lnTo>
                  <a:pt x="1468080" y="529294"/>
                </a:lnTo>
                <a:lnTo>
                  <a:pt x="0" y="5292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7736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0D1ED57-A3E5-F409-A0F5-36F7F7C2C235}"/>
              </a:ext>
            </a:extLst>
          </p:cNvPr>
          <p:cNvGrpSpPr>
            <a:grpSpLocks noChangeAspect="1"/>
          </p:cNvGrpSpPr>
          <p:nvPr/>
        </p:nvGrpSpPr>
        <p:grpSpPr>
          <a:xfrm>
            <a:off x="-1011695" y="7417157"/>
            <a:ext cx="5989320" cy="5989320"/>
            <a:chOff x="0" y="0"/>
            <a:chExt cx="6350000" cy="635000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82DD2840-5F62-8C11-2E85-9EED77906CD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BECBB56-8632-406C-48E6-B2C34D787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68666"/>
              </p:ext>
            </p:extLst>
          </p:nvPr>
        </p:nvGraphicFramePr>
        <p:xfrm>
          <a:off x="204355" y="342900"/>
          <a:ext cx="17754600" cy="970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xmlns="" val="2113368061"/>
                    </a:ext>
                  </a:extLst>
                </a:gridCol>
                <a:gridCol w="11506200">
                  <a:extLst>
                    <a:ext uri="{9D8B030D-6E8A-4147-A177-3AD203B41FA5}">
                      <a16:colId xmlns:a16="http://schemas.microsoft.com/office/drawing/2014/main" xmlns="" val="1170269758"/>
                    </a:ext>
                  </a:extLst>
                </a:gridCol>
              </a:tblGrid>
              <a:tr h="8948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Hy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Khiết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4436412"/>
                  </a:ext>
                </a:extLst>
              </a:tr>
              <a:tr h="4867035"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06261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71713E-F30A-CAC0-F1EF-FA5CD1ADB808}"/>
              </a:ext>
            </a:extLst>
          </p:cNvPr>
          <p:cNvSpPr txBox="1"/>
          <p:nvPr/>
        </p:nvSpPr>
        <p:spPr>
          <a:xfrm>
            <a:off x="329045" y="1257300"/>
            <a:ext cx="5919355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Lý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Lý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liều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Lý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D0235F-1E01-E51B-0405-0B87C662F624}"/>
              </a:ext>
            </a:extLst>
          </p:cNvPr>
          <p:cNvSpPr txBox="1"/>
          <p:nvPr/>
        </p:nvSpPr>
        <p:spPr>
          <a:xfrm>
            <a:off x="6781800" y="1409700"/>
            <a:ext cx="110130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405982-A831-4788-1FE0-2DCFC5C67E02}"/>
              </a:ext>
            </a:extLst>
          </p:cNvPr>
          <p:cNvSpPr txBox="1"/>
          <p:nvPr/>
        </p:nvSpPr>
        <p:spPr>
          <a:xfrm>
            <a:off x="6781800" y="4352985"/>
            <a:ext cx="110130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Lý: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Lung;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</a:p>
        </p:txBody>
      </p:sp>
    </p:spTree>
    <p:extLst>
      <p:ext uri="{BB962C8B-B14F-4D97-AF65-F5344CB8AC3E}">
        <p14:creationId xmlns:p14="http://schemas.microsoft.com/office/powerpoint/2010/main" val="17071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BECBB56-8632-406C-48E6-B2C34D787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20760"/>
              </p:ext>
            </p:extLst>
          </p:nvPr>
        </p:nvGraphicFramePr>
        <p:xfrm>
          <a:off x="204355" y="342900"/>
          <a:ext cx="17754600" cy="970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xmlns="" val="2113368061"/>
                    </a:ext>
                  </a:extLst>
                </a:gridCol>
                <a:gridCol w="11506200">
                  <a:extLst>
                    <a:ext uri="{9D8B030D-6E8A-4147-A177-3AD203B41FA5}">
                      <a16:colId xmlns:a16="http://schemas.microsoft.com/office/drawing/2014/main" xmlns="" val="1170269758"/>
                    </a:ext>
                  </a:extLst>
                </a:gridCol>
              </a:tblGrid>
              <a:tr h="8948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Khiết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4436412"/>
                  </a:ext>
                </a:extLst>
              </a:tr>
              <a:tr h="4867035"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06261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71713E-F30A-CAC0-F1EF-FA5CD1ADB808}"/>
              </a:ext>
            </a:extLst>
          </p:cNvPr>
          <p:cNvSpPr txBox="1"/>
          <p:nvPr/>
        </p:nvSpPr>
        <p:spPr>
          <a:xfrm>
            <a:off x="329045" y="1522974"/>
            <a:ext cx="59193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là người hầu/ giúp việc, chỉ có thể được chia phần, hưởng lợi nếu Hy Lạc chính thức là người thừa kế gia tài của Di Lung.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0D2072-05D5-4B6C-324A-8B9D18A932BA}"/>
              </a:ext>
            </a:extLst>
          </p:cNvPr>
          <p:cNvSpPr txBox="1"/>
          <p:nvPr/>
        </p:nvSpPr>
        <p:spPr>
          <a:xfrm>
            <a:off x="6781800" y="1536829"/>
            <a:ext cx="10896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Lý,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hắn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“du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4FFD60-200F-802E-7597-D5EE49200DBE}"/>
              </a:ext>
            </a:extLst>
          </p:cNvPr>
          <p:cNvSpPr txBox="1"/>
          <p:nvPr/>
        </p:nvSpPr>
        <p:spPr>
          <a:xfrm>
            <a:off x="6781800" y="4975691"/>
            <a:ext cx="10896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Lý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322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83902D6-68F7-129A-9091-2B1F88E6201F}"/>
              </a:ext>
            </a:extLst>
          </p:cNvPr>
          <p:cNvSpPr/>
          <p:nvPr/>
        </p:nvSpPr>
        <p:spPr>
          <a:xfrm>
            <a:off x="793830" y="261181"/>
            <a:ext cx="12343331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SG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09781D-CD80-9FE5-D64F-4F2BB455FB6E}"/>
              </a:ext>
            </a:extLst>
          </p:cNvPr>
          <p:cNvSpPr/>
          <p:nvPr/>
        </p:nvSpPr>
        <p:spPr>
          <a:xfrm>
            <a:off x="1862866" y="1943100"/>
            <a:ext cx="122712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E631FE-2CDA-8337-0BDA-082BE83B408D}"/>
              </a:ext>
            </a:extLst>
          </p:cNvPr>
          <p:cNvSpPr/>
          <p:nvPr/>
        </p:nvSpPr>
        <p:spPr>
          <a:xfrm>
            <a:off x="1862866" y="3926927"/>
            <a:ext cx="13389989" cy="236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,;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4A6F3BFB-ACA2-2863-9AF7-04C29387882C}"/>
              </a:ext>
            </a:extLst>
          </p:cNvPr>
          <p:cNvSpPr/>
          <p:nvPr/>
        </p:nvSpPr>
        <p:spPr>
          <a:xfrm>
            <a:off x="-302818" y="6144397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A391B2-DFA3-AF10-C445-B87F83E44763}"/>
              </a:ext>
            </a:extLst>
          </p:cNvPr>
          <p:cNvSpPr/>
          <p:nvPr/>
        </p:nvSpPr>
        <p:spPr>
          <a:xfrm>
            <a:off x="457200" y="1211874"/>
            <a:ext cx="17221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vi-VN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Cách sắp xếp hành động, sự việc: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hoán đổi vị thế hài hước, lố bịch.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36F307-0719-482B-E9C5-55E3235ED4AB}"/>
              </a:ext>
            </a:extLst>
          </p:cNvPr>
          <p:cNvSpPr/>
          <p:nvPr/>
        </p:nvSpPr>
        <p:spPr>
          <a:xfrm>
            <a:off x="5110032" y="218918"/>
            <a:ext cx="777648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D63D4E-7FB0-BD16-ED77-12ED4105F82D}"/>
              </a:ext>
            </a:extLst>
          </p:cNvPr>
          <p:cNvSpPr/>
          <p:nvPr/>
        </p:nvSpPr>
        <p:spPr>
          <a:xfrm>
            <a:off x="457200" y="4874086"/>
            <a:ext cx="1722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vi-VN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47C8A1-2D80-D868-5357-6731B5FFAF98}"/>
              </a:ext>
            </a:extLst>
          </p:cNvPr>
          <p:cNvSpPr/>
          <p:nvPr/>
        </p:nvSpPr>
        <p:spPr>
          <a:xfrm>
            <a:off x="533400" y="488599"/>
            <a:ext cx="172212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Lý,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…Hai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(Lý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A391B2-DFA3-AF10-C445-B87F83E44763}"/>
              </a:ext>
            </a:extLst>
          </p:cNvPr>
          <p:cNvSpPr/>
          <p:nvPr/>
        </p:nvSpPr>
        <p:spPr>
          <a:xfrm>
            <a:off x="457200" y="1211874"/>
            <a:ext cx="17221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vi-VN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Cách sắp xếp hành động, sự việc: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hoán đổi vị thế hài hước, lố bịch.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36F307-0719-482B-E9C5-55E3235ED4AB}"/>
              </a:ext>
            </a:extLst>
          </p:cNvPr>
          <p:cNvSpPr/>
          <p:nvPr/>
        </p:nvSpPr>
        <p:spPr>
          <a:xfrm>
            <a:off x="5110032" y="218918"/>
            <a:ext cx="777648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D63D4E-7FB0-BD16-ED77-12ED4105F82D}"/>
              </a:ext>
            </a:extLst>
          </p:cNvPr>
          <p:cNvSpPr/>
          <p:nvPr/>
        </p:nvSpPr>
        <p:spPr>
          <a:xfrm>
            <a:off x="457200" y="4874086"/>
            <a:ext cx="1722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vi-VN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Lung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FA34D7-912E-608F-98F8-6A3B86C1A4C0}"/>
              </a:ext>
            </a:extLst>
          </p:cNvPr>
          <p:cNvSpPr/>
          <p:nvPr/>
        </p:nvSpPr>
        <p:spPr>
          <a:xfrm>
            <a:off x="457200" y="6504973"/>
            <a:ext cx="1722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38F63C-D708-A6AE-E343-8FD0DFE4ACE8}"/>
              </a:ext>
            </a:extLst>
          </p:cNvPr>
          <p:cNvSpPr/>
          <p:nvPr/>
        </p:nvSpPr>
        <p:spPr>
          <a:xfrm>
            <a:off x="387676" y="8060781"/>
            <a:ext cx="1722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09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2342</Words>
  <Application>Microsoft Office PowerPoint</Application>
  <PresentationFormat>Custom</PresentationFormat>
  <Paragraphs>178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Cambria</vt:lpstr>
      <vt:lpstr>#9Slide05 Brannboll Ny</vt:lpstr>
      <vt:lpstr>Calibri</vt:lpstr>
      <vt:lpstr>OpenSans</vt:lpstr>
      <vt:lpstr>Segoe UI Semibold</vt:lpstr>
      <vt:lpstr>#9Slide07 SVNGuerrilla</vt:lpstr>
      <vt:lpstr>Times New Roman</vt:lpstr>
      <vt:lpstr>#9Slide05 Braxton Regular</vt:lpstr>
      <vt:lpstr>#9Slide03 Montserrat Light</vt:lpstr>
      <vt:lpstr>#9Slide07 SVNDessert Menu Scrip</vt:lpstr>
      <vt:lpstr>宋体</vt:lpstr>
      <vt:lpstr>Office Theme</vt:lpstr>
      <vt:lpstr>1_Office Theme</vt:lpstr>
      <vt:lpstr>5_Office Theme</vt:lpstr>
      <vt:lpstr>4_Office Theme</vt:lpstr>
      <vt:lpstr>3_Office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Minimalist Portfolio Presentation</dc:title>
  <cp:lastModifiedBy>Ái Diễm</cp:lastModifiedBy>
  <cp:revision>34</cp:revision>
  <dcterms:created xsi:type="dcterms:W3CDTF">2006-08-16T00:00:00Z</dcterms:created>
  <dcterms:modified xsi:type="dcterms:W3CDTF">2025-02-20T13:55:13Z</dcterms:modified>
  <dc:identifier>DAF0q30AgPo</dc:identifier>
</cp:coreProperties>
</file>