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31"/>
  </p:notesMasterIdLst>
  <p:sldIdLst>
    <p:sldId id="277" r:id="rId8"/>
    <p:sldId id="270" r:id="rId9"/>
    <p:sldId id="271" r:id="rId10"/>
    <p:sldId id="272" r:id="rId11"/>
    <p:sldId id="301" r:id="rId12"/>
    <p:sldId id="302" r:id="rId13"/>
    <p:sldId id="274" r:id="rId14"/>
    <p:sldId id="275" r:id="rId15"/>
    <p:sldId id="303" r:id="rId16"/>
    <p:sldId id="278" r:id="rId17"/>
    <p:sldId id="304" r:id="rId18"/>
    <p:sldId id="321" r:id="rId19"/>
    <p:sldId id="322" r:id="rId20"/>
    <p:sldId id="323" r:id="rId21"/>
    <p:sldId id="324" r:id="rId22"/>
    <p:sldId id="325" r:id="rId23"/>
    <p:sldId id="326" r:id="rId24"/>
    <p:sldId id="327" r:id="rId25"/>
    <p:sldId id="328" r:id="rId26"/>
    <p:sldId id="320" r:id="rId27"/>
    <p:sldId id="314" r:id="rId28"/>
    <p:sldId id="315" r:id="rId29"/>
    <p:sldId id="316" r:id="rId30"/>
  </p:sldIdLst>
  <p:sldSz cx="18288000" cy="10287000"/>
  <p:notesSz cx="6858000" cy="9144000"/>
  <p:embeddedFontLst>
    <p:embeddedFont>
      <p:font typeface="Calibri" pitchFamily="34" charset="0"/>
      <p:regular r:id="rId32"/>
      <p:bold r:id="rId33"/>
      <p:italic r:id="rId34"/>
      <p:boldItalic r:id="rId35"/>
    </p:embeddedFont>
    <p:embeddedFont>
      <p:font typeface="#9Slide07 SVNGuerrilla" charset="0"/>
      <p:regular r:id="rId36"/>
    </p:embeddedFont>
    <p:embeddedFont>
      <p:font typeface="#9Slide07 SVNDessert Menu Scrip" charset="0"/>
      <p:regular r:id="rId37"/>
    </p:embeddedFont>
    <p:embeddedFont>
      <p:font typeface="Cambria" pitchFamily="18" charset="0"/>
      <p:regular r:id="rId38"/>
      <p:bold r:id="rId39"/>
      <p:italic r:id="rId40"/>
      <p:boldItalic r:id="rId41"/>
    </p:embeddedFont>
    <p:embeddedFont>
      <p:font typeface="宋体" pitchFamily="2" charset="-122"/>
      <p:regular r:id="rId42"/>
    </p:embeddedFont>
    <p:embeddedFont>
      <p:font typeface="#9Slide05 Braxton Regular" charset="0"/>
      <p:regular r:id="rId43"/>
    </p:embeddedFont>
    <p:embeddedFont>
      <p:font typeface="#9Slide05 Brannboll Ny" charset="0"/>
      <p:regular r:id="rId44"/>
    </p:embeddedFont>
    <p:embeddedFont>
      <p:font typeface="Segoe UI Semibold" pitchFamily="34" charset="0"/>
      <p:bold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722" autoAdjust="0"/>
  </p:normalViewPr>
  <p:slideViewPr>
    <p:cSldViewPr>
      <p:cViewPr>
        <p:scale>
          <a:sx n="28" d="100"/>
          <a:sy n="28" d="100"/>
        </p:scale>
        <p:origin x="-150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3.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A5F30-69AA-448E-AD88-BEB5D243261E}"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F8BEE-4E2D-4924-A075-94A020EE8DB0}" type="slidenum">
              <a:rPr lang="en-US" smtClean="0"/>
              <a:t>‹#›</a:t>
            </a:fld>
            <a:endParaRPr lang="en-US"/>
          </a:p>
        </p:txBody>
      </p:sp>
    </p:spTree>
    <p:extLst>
      <p:ext uri="{BB962C8B-B14F-4D97-AF65-F5344CB8AC3E}">
        <p14:creationId xmlns:p14="http://schemas.microsoft.com/office/powerpoint/2010/main" val="381781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000000"/>
                </a:solidFill>
                <a:effectLst/>
                <a:latin typeface="OpenSans"/>
              </a:rPr>
              <a:t>- Nội dung: thông báo việc phân chia gia tài</a:t>
            </a:r>
          </a:p>
          <a:p>
            <a:pPr algn="l"/>
            <a:r>
              <a:rPr lang="vi-VN" b="0" i="0" dirty="0">
                <a:solidFill>
                  <a:srgbClr val="000000"/>
                </a:solidFill>
                <a:effectLst/>
                <a:latin typeface="OpenSans"/>
              </a:rPr>
              <a:t>- Mục đích: dặn dò, chia gia tài cho những người có quyền thừa kế</a:t>
            </a:r>
          </a:p>
          <a:p>
            <a:pPr algn="l"/>
            <a:r>
              <a:rPr lang="vi-VN" b="0" i="0" dirty="0">
                <a:solidFill>
                  <a:srgbClr val="000000"/>
                </a:solidFill>
                <a:effectLst/>
                <a:latin typeface="OpenSans"/>
              </a:rPr>
              <a:t>- Thường do người chủ gia đình, sở hữu tài sản lập</a:t>
            </a:r>
          </a:p>
          <a:p>
            <a:pPr algn="l"/>
            <a:r>
              <a:rPr lang="vi-VN" b="0" i="0" dirty="0">
                <a:solidFill>
                  <a:srgbClr val="000000"/>
                </a:solidFill>
                <a:effectLst/>
                <a:latin typeface="OpenSans"/>
              </a:rPr>
              <a:t>- Điều bảo đảm cho một bản chúc thư có giá trị: Có chữ ký của người lập di chúc trong tình trạng sức khỏe minh mẫn; có người chứng kiến; nội dung di chúc phù hợp với đạo đức và pháp luật…</a:t>
            </a:r>
          </a:p>
        </p:txBody>
      </p:sp>
      <p:sp>
        <p:nvSpPr>
          <p:cNvPr id="4" name="Slide Number Placeholder 3"/>
          <p:cNvSpPr>
            <a:spLocks noGrp="1"/>
          </p:cNvSpPr>
          <p:nvPr>
            <p:ph type="sldNum" sz="quarter" idx="5"/>
          </p:nvPr>
        </p:nvSpPr>
        <p:spPr/>
        <p:txBody>
          <a:bodyPr/>
          <a:lstStyle/>
          <a:p>
            <a:fld id="{202F8BEE-4E2D-4924-A075-94A020EE8DB0}" type="slidenum">
              <a:rPr lang="en-US" smtClean="0"/>
              <a:t>1</a:t>
            </a:fld>
            <a:endParaRPr lang="en-US"/>
          </a:p>
        </p:txBody>
      </p:sp>
    </p:spTree>
    <p:extLst>
      <p:ext uri="{BB962C8B-B14F-4D97-AF65-F5344CB8AC3E}">
        <p14:creationId xmlns:p14="http://schemas.microsoft.com/office/powerpoint/2010/main" val="208526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Sử</a:t>
            </a:r>
            <a:r>
              <a:rPr lang="en-US" dirty="0"/>
              <a:t> </a:t>
            </a:r>
            <a:r>
              <a:rPr lang="en-US" dirty="0" err="1"/>
              <a:t>dụng</a:t>
            </a:r>
            <a:r>
              <a:rPr lang="en-US" dirty="0"/>
              <a:t> </a:t>
            </a:r>
            <a:r>
              <a:rPr lang="en-US" dirty="0" err="1"/>
              <a:t>kĩ</a:t>
            </a:r>
            <a:r>
              <a:rPr lang="en-US" dirty="0"/>
              <a:t> </a:t>
            </a:r>
            <a:r>
              <a:rPr lang="en-US" dirty="0" err="1"/>
              <a:t>thuật</a:t>
            </a:r>
            <a:r>
              <a:rPr lang="en-US" dirty="0"/>
              <a:t> </a:t>
            </a:r>
            <a:r>
              <a:rPr lang="en-US" dirty="0" err="1"/>
              <a:t>khăn</a:t>
            </a:r>
            <a:r>
              <a:rPr lang="en-US" dirty="0"/>
              <a:t> </a:t>
            </a:r>
            <a:r>
              <a:rPr lang="en-US" dirty="0" err="1"/>
              <a:t>trải</a:t>
            </a:r>
            <a:r>
              <a:rPr lang="en-US" dirty="0"/>
              <a:t> </a:t>
            </a:r>
            <a:r>
              <a:rPr lang="en-US" dirty="0" err="1"/>
              <a:t>bàn</a:t>
            </a:r>
            <a:r>
              <a:rPr lang="en-US" dirty="0"/>
              <a:t>: </a:t>
            </a:r>
            <a:r>
              <a:rPr lang="en-US" dirty="0" err="1"/>
              <a:t>Yêu</a:t>
            </a:r>
            <a:r>
              <a:rPr lang="en-US" dirty="0"/>
              <a:t> </a:t>
            </a:r>
            <a:r>
              <a:rPr lang="en-US" dirty="0" err="1"/>
              <a:t>cầu</a:t>
            </a:r>
            <a:r>
              <a:rPr lang="en-US" dirty="0"/>
              <a:t> </a:t>
            </a:r>
            <a:r>
              <a:rPr lang="en-US" dirty="0" err="1"/>
              <a:t>nêu</a:t>
            </a:r>
            <a:r>
              <a:rPr lang="en-US" dirty="0"/>
              <a:t> </a:t>
            </a:r>
            <a:r>
              <a:rPr lang="en-US" dirty="0" err="1"/>
              <a:t>một</a:t>
            </a:r>
            <a:r>
              <a:rPr lang="en-US" dirty="0"/>
              <a:t> </a:t>
            </a:r>
            <a:r>
              <a:rPr lang="en-US" dirty="0" err="1"/>
              <a:t>số</a:t>
            </a:r>
            <a:r>
              <a:rPr lang="en-US" dirty="0"/>
              <a:t> </a:t>
            </a:r>
            <a:r>
              <a:rPr lang="en-US" dirty="0" err="1"/>
              <a:t>biểu</a:t>
            </a:r>
            <a:r>
              <a:rPr lang="en-US" dirty="0"/>
              <a:t> </a:t>
            </a:r>
            <a:r>
              <a:rPr lang="en-US" dirty="0" err="1"/>
              <a:t>hiện</a:t>
            </a:r>
            <a:r>
              <a:rPr lang="en-US" dirty="0"/>
              <a:t> </a:t>
            </a:r>
            <a:r>
              <a:rPr lang="en-US" dirty="0" err="1"/>
              <a:t>cụ</a:t>
            </a:r>
            <a:r>
              <a:rPr lang="en-US" dirty="0"/>
              <a:t> </a:t>
            </a:r>
            <a:r>
              <a:rPr lang="en-US" dirty="0" err="1"/>
              <a:t>thể</a:t>
            </a:r>
            <a:r>
              <a:rPr lang="en-US" dirty="0"/>
              <a:t> </a:t>
            </a:r>
            <a:r>
              <a:rPr lang="en-US" dirty="0" err="1"/>
              <a:t>của</a:t>
            </a:r>
            <a:r>
              <a:rPr lang="en-US" dirty="0"/>
              <a:t> </a:t>
            </a:r>
            <a:r>
              <a:rPr lang="en-US" dirty="0" err="1"/>
              <a:t>hành</a:t>
            </a:r>
            <a:r>
              <a:rPr lang="en-US" dirty="0"/>
              <a:t> </a:t>
            </a:r>
            <a:r>
              <a:rPr lang="en-US" dirty="0" err="1"/>
              <a:t>động</a:t>
            </a:r>
            <a:r>
              <a:rPr lang="en-US" dirty="0"/>
              <a:t> </a:t>
            </a:r>
            <a:r>
              <a:rPr lang="en-US" dirty="0" err="1"/>
              <a:t>kịch</a:t>
            </a:r>
            <a:r>
              <a:rPr lang="en-US" dirty="0"/>
              <a:t> </a:t>
            </a:r>
            <a:r>
              <a:rPr lang="en-US" dirty="0" err="1"/>
              <a:t>trong</a:t>
            </a:r>
            <a:r>
              <a:rPr lang="en-US" dirty="0"/>
              <a:t> </a:t>
            </a:r>
            <a:r>
              <a:rPr lang="en-US" dirty="0" err="1"/>
              <a:t>văn</a:t>
            </a:r>
            <a:r>
              <a:rPr lang="en-US" dirty="0"/>
              <a:t> </a:t>
            </a:r>
            <a:r>
              <a:rPr lang="en-US" dirty="0" err="1"/>
              <a:t>bản</a:t>
            </a:r>
            <a:endParaRPr lang="en-US" dirty="0"/>
          </a:p>
        </p:txBody>
      </p:sp>
      <p:sp>
        <p:nvSpPr>
          <p:cNvPr id="4" name="Slide Number Placeholder 3"/>
          <p:cNvSpPr>
            <a:spLocks noGrp="1"/>
          </p:cNvSpPr>
          <p:nvPr>
            <p:ph type="sldNum" sz="quarter" idx="5"/>
          </p:nvPr>
        </p:nvSpPr>
        <p:spPr/>
        <p:txBody>
          <a:bodyPr/>
          <a:lstStyle/>
          <a:p>
            <a:fld id="{202F8BEE-4E2D-4924-A075-94A020EE8DB0}" type="slidenum">
              <a:rPr lang="en-US" smtClean="0"/>
              <a:t>10</a:t>
            </a:fld>
            <a:endParaRPr lang="en-US"/>
          </a:p>
        </p:txBody>
      </p:sp>
    </p:spTree>
    <p:extLst>
      <p:ext uri="{BB962C8B-B14F-4D97-AF65-F5344CB8AC3E}">
        <p14:creationId xmlns:p14="http://schemas.microsoft.com/office/powerpoint/2010/main" val="75395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11</a:t>
            </a:fld>
            <a:endParaRPr lang="en-US"/>
          </a:p>
        </p:txBody>
      </p:sp>
    </p:spTree>
    <p:extLst>
      <p:ext uri="{BB962C8B-B14F-4D97-AF65-F5344CB8AC3E}">
        <p14:creationId xmlns:p14="http://schemas.microsoft.com/office/powerpoint/2010/main" val="25024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12</a:t>
            </a:fld>
            <a:endParaRPr lang="en-US"/>
          </a:p>
        </p:txBody>
      </p:sp>
    </p:spTree>
    <p:extLst>
      <p:ext uri="{BB962C8B-B14F-4D97-AF65-F5344CB8AC3E}">
        <p14:creationId xmlns:p14="http://schemas.microsoft.com/office/powerpoint/2010/main" val="111640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13</a:t>
            </a:fld>
            <a:endParaRPr lang="en-US"/>
          </a:p>
        </p:txBody>
      </p:sp>
    </p:spTree>
    <p:extLst>
      <p:ext uri="{BB962C8B-B14F-4D97-AF65-F5344CB8AC3E}">
        <p14:creationId xmlns:p14="http://schemas.microsoft.com/office/powerpoint/2010/main" val="26846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14</a:t>
            </a:fld>
            <a:endParaRPr lang="en-US"/>
          </a:p>
        </p:txBody>
      </p:sp>
    </p:spTree>
    <p:extLst>
      <p:ext uri="{BB962C8B-B14F-4D97-AF65-F5344CB8AC3E}">
        <p14:creationId xmlns:p14="http://schemas.microsoft.com/office/powerpoint/2010/main" val="246827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15</a:t>
            </a:fld>
            <a:endParaRPr lang="en-US"/>
          </a:p>
        </p:txBody>
      </p:sp>
    </p:spTree>
    <p:extLst>
      <p:ext uri="{BB962C8B-B14F-4D97-AF65-F5344CB8AC3E}">
        <p14:creationId xmlns:p14="http://schemas.microsoft.com/office/powerpoint/2010/main" val="109414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16</a:t>
            </a:fld>
            <a:endParaRPr lang="en-US"/>
          </a:p>
        </p:txBody>
      </p:sp>
    </p:spTree>
    <p:extLst>
      <p:ext uri="{BB962C8B-B14F-4D97-AF65-F5344CB8AC3E}">
        <p14:creationId xmlns:p14="http://schemas.microsoft.com/office/powerpoint/2010/main" val="264390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17</a:t>
            </a:fld>
            <a:endParaRPr lang="en-US"/>
          </a:p>
        </p:txBody>
      </p:sp>
    </p:spTree>
    <p:extLst>
      <p:ext uri="{BB962C8B-B14F-4D97-AF65-F5344CB8AC3E}">
        <p14:creationId xmlns:p14="http://schemas.microsoft.com/office/powerpoint/2010/main" val="270274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18</a:t>
            </a:fld>
            <a:endParaRPr lang="en-US"/>
          </a:p>
        </p:txBody>
      </p:sp>
    </p:spTree>
    <p:extLst>
      <p:ext uri="{BB962C8B-B14F-4D97-AF65-F5344CB8AC3E}">
        <p14:creationId xmlns:p14="http://schemas.microsoft.com/office/powerpoint/2010/main" val="221715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19</a:t>
            </a:fld>
            <a:endParaRPr lang="en-US"/>
          </a:p>
        </p:txBody>
      </p:sp>
    </p:spTree>
    <p:extLst>
      <p:ext uri="{BB962C8B-B14F-4D97-AF65-F5344CB8AC3E}">
        <p14:creationId xmlns:p14="http://schemas.microsoft.com/office/powerpoint/2010/main" val="201244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2</a:t>
            </a:fld>
            <a:endParaRPr lang="en-US"/>
          </a:p>
        </p:txBody>
      </p:sp>
    </p:spTree>
    <p:extLst>
      <p:ext uri="{BB962C8B-B14F-4D97-AF65-F5344CB8AC3E}">
        <p14:creationId xmlns:p14="http://schemas.microsoft.com/office/powerpoint/2010/main" val="245696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20</a:t>
            </a:fld>
            <a:endParaRPr lang="en-US"/>
          </a:p>
        </p:txBody>
      </p:sp>
    </p:spTree>
    <p:extLst>
      <p:ext uri="{BB962C8B-B14F-4D97-AF65-F5344CB8AC3E}">
        <p14:creationId xmlns:p14="http://schemas.microsoft.com/office/powerpoint/2010/main" val="185047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21</a:t>
            </a:fld>
            <a:endParaRPr lang="en-US"/>
          </a:p>
        </p:txBody>
      </p:sp>
    </p:spTree>
    <p:extLst>
      <p:ext uri="{BB962C8B-B14F-4D97-AF65-F5344CB8AC3E}">
        <p14:creationId xmlns:p14="http://schemas.microsoft.com/office/powerpoint/2010/main" val="36512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22</a:t>
            </a:fld>
            <a:endParaRPr lang="en-US"/>
          </a:p>
        </p:txBody>
      </p:sp>
    </p:spTree>
    <p:extLst>
      <p:ext uri="{BB962C8B-B14F-4D97-AF65-F5344CB8AC3E}">
        <p14:creationId xmlns:p14="http://schemas.microsoft.com/office/powerpoint/2010/main" val="44276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202F8BEE-4E2D-4924-A075-94A020EE8DB0}" type="slidenum">
              <a:rPr lang="en-US" smtClean="0"/>
              <a:t>23</a:t>
            </a:fld>
            <a:endParaRPr lang="en-US"/>
          </a:p>
        </p:txBody>
      </p:sp>
    </p:spTree>
    <p:extLst>
      <p:ext uri="{BB962C8B-B14F-4D97-AF65-F5344CB8AC3E}">
        <p14:creationId xmlns:p14="http://schemas.microsoft.com/office/powerpoint/2010/main" val="26299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3</a:t>
            </a:fld>
            <a:endParaRPr lang="en-US"/>
          </a:p>
        </p:txBody>
      </p:sp>
    </p:spTree>
    <p:extLst>
      <p:ext uri="{BB962C8B-B14F-4D97-AF65-F5344CB8AC3E}">
        <p14:creationId xmlns:p14="http://schemas.microsoft.com/office/powerpoint/2010/main" val="38340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4</a:t>
            </a:fld>
            <a:endParaRPr lang="en-US"/>
          </a:p>
        </p:txBody>
      </p:sp>
    </p:spTree>
    <p:extLst>
      <p:ext uri="{BB962C8B-B14F-4D97-AF65-F5344CB8AC3E}">
        <p14:creationId xmlns:p14="http://schemas.microsoft.com/office/powerpoint/2010/main" val="2785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5</a:t>
            </a:fld>
            <a:endParaRPr lang="en-US"/>
          </a:p>
        </p:txBody>
      </p:sp>
    </p:spTree>
    <p:extLst>
      <p:ext uri="{BB962C8B-B14F-4D97-AF65-F5344CB8AC3E}">
        <p14:creationId xmlns:p14="http://schemas.microsoft.com/office/powerpoint/2010/main" val="147193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6</a:t>
            </a:fld>
            <a:endParaRPr lang="en-US"/>
          </a:p>
        </p:txBody>
      </p:sp>
    </p:spTree>
    <p:extLst>
      <p:ext uri="{BB962C8B-B14F-4D97-AF65-F5344CB8AC3E}">
        <p14:creationId xmlns:p14="http://schemas.microsoft.com/office/powerpoint/2010/main" val="264504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Vũ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Long (1896 -1960),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Xá</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Oai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Hà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Hà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Chén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(1921),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Tòa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(1923),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(1944),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(1958,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2F8BEE-4E2D-4924-A075-94A020EE8DB0}" type="slidenum">
              <a:rPr lang="en-US" smtClean="0"/>
              <a:t>7</a:t>
            </a:fld>
            <a:endParaRPr lang="en-US"/>
          </a:p>
        </p:txBody>
      </p:sp>
    </p:spTree>
    <p:extLst>
      <p:ext uri="{BB962C8B-B14F-4D97-AF65-F5344CB8AC3E}">
        <p14:creationId xmlns:p14="http://schemas.microsoft.com/office/powerpoint/2010/main" val="39790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8</a:t>
            </a:fld>
            <a:endParaRPr lang="en-US"/>
          </a:p>
        </p:txBody>
      </p:sp>
    </p:spTree>
    <p:extLst>
      <p:ext uri="{BB962C8B-B14F-4D97-AF65-F5344CB8AC3E}">
        <p14:creationId xmlns:p14="http://schemas.microsoft.com/office/powerpoint/2010/main" val="25588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9</a:t>
            </a:fld>
            <a:endParaRPr lang="en-US"/>
          </a:p>
        </p:txBody>
      </p:sp>
    </p:spTree>
    <p:extLst>
      <p:ext uri="{BB962C8B-B14F-4D97-AF65-F5344CB8AC3E}">
        <p14:creationId xmlns:p14="http://schemas.microsoft.com/office/powerpoint/2010/main" val="219310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779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341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943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251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31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837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353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0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394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256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513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3839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467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8643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611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70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7982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67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155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1117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843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451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1387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326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0997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375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979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205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3391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9754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6295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434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0435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6358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0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9411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6256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036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810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9733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3623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018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9935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6102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412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7002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5404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728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5348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36017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3523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1060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32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922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3798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13507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7791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15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7433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5392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3328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3404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3618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5201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3380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624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7239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828800" rtl="0" eaLnBrk="1" latinLnBrk="0" hangingPunct="1">
        <a:spcBef>
          <a:spcPct val="0"/>
        </a:spcBef>
        <a:buNone/>
        <a:defRPr sz="8800" b="0" i="0" u="none"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b="0" i="0" u="none"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670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667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221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0920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828800" rtl="0" eaLnBrk="1" fontAlgn="auto" latinLnBrk="0" hangingPunct="1">
                <a:lnSpc>
                  <a:spcPct val="100000"/>
                </a:lnSpc>
                <a:spcBef>
                  <a:spcPts val="0"/>
                </a:spcBef>
                <a:spcAft>
                  <a:spcPts val="0"/>
                </a:spcAft>
                <a:buClrTx/>
                <a:buSzTx/>
                <a:buFontTx/>
                <a:buNone/>
                <a:tabLst/>
                <a:defRPr/>
              </a:pPr>
              <a:t>2/20/2025</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pPr marL="0" marR="0" lvl="0" indent="0" algn="r" defTabSz="18288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2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43575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2.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notesSlide" Target="../notesSlides/notesSlide12.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3" Type="http://schemas.microsoft.com/office/2007/relationships/hdphoto" Target="../media/hdphoto8.wdp"/><Relationship Id="rId18" Type="http://schemas.openxmlformats.org/officeDocument/2006/relationships/image" Target="../media/image27.png"/><Relationship Id="rId26" Type="http://schemas.microsoft.com/office/2007/relationships/hdphoto" Target="../media/hdphoto14.wdp"/><Relationship Id="rId39" Type="http://schemas.microsoft.com/office/2007/relationships/hdphoto" Target="../media/hdphoto19.wdp"/><Relationship Id="rId21" Type="http://schemas.openxmlformats.org/officeDocument/2006/relationships/image" Target="../media/image29.png"/><Relationship Id="rId34" Type="http://schemas.openxmlformats.org/officeDocument/2006/relationships/slide" Target="slide19.xml"/><Relationship Id="rId42" Type="http://schemas.microsoft.com/office/2007/relationships/hdphoto" Target="../media/hdphoto20.wdp"/><Relationship Id="rId47" Type="http://schemas.openxmlformats.org/officeDocument/2006/relationships/image" Target="../media/image40.png"/><Relationship Id="rId50" Type="http://schemas.openxmlformats.org/officeDocument/2006/relationships/image" Target="../media/image41.png"/><Relationship Id="rId7" Type="http://schemas.microsoft.com/office/2007/relationships/hdphoto" Target="../media/hdphoto5.wdp"/><Relationship Id="rId2" Type="http://schemas.openxmlformats.org/officeDocument/2006/relationships/notesSlide" Target="../notesSlides/notesSlide13.xml"/><Relationship Id="rId16" Type="http://schemas.openxmlformats.org/officeDocument/2006/relationships/image" Target="../media/image26.png"/><Relationship Id="rId29" Type="http://schemas.openxmlformats.org/officeDocument/2006/relationships/image" Target="../media/image33.png"/><Relationship Id="rId11" Type="http://schemas.microsoft.com/office/2007/relationships/hdphoto" Target="../media/hdphoto7.wdp"/><Relationship Id="rId24" Type="http://schemas.microsoft.com/office/2007/relationships/hdphoto" Target="../media/hdphoto13.wdp"/><Relationship Id="rId32" Type="http://schemas.openxmlformats.org/officeDocument/2006/relationships/image" Target="../media/image35.png"/><Relationship Id="rId37" Type="http://schemas.openxmlformats.org/officeDocument/2006/relationships/slide" Target="slide14.xml"/><Relationship Id="rId40" Type="http://schemas.openxmlformats.org/officeDocument/2006/relationships/slide" Target="slide15.xml"/><Relationship Id="rId45" Type="http://schemas.microsoft.com/office/2007/relationships/hdphoto" Target="../media/hdphoto21.wdp"/><Relationship Id="rId5" Type="http://schemas.microsoft.com/office/2007/relationships/hdphoto" Target="../media/hdphoto4.wdp"/><Relationship Id="rId15" Type="http://schemas.microsoft.com/office/2007/relationships/hdphoto" Target="../media/hdphoto9.wdp"/><Relationship Id="rId23" Type="http://schemas.openxmlformats.org/officeDocument/2006/relationships/image" Target="../media/image30.png"/><Relationship Id="rId28" Type="http://schemas.microsoft.com/office/2007/relationships/hdphoto" Target="../media/hdphoto15.wdp"/><Relationship Id="rId36" Type="http://schemas.microsoft.com/office/2007/relationships/hdphoto" Target="../media/hdphoto18.wdp"/><Relationship Id="rId49" Type="http://schemas.openxmlformats.org/officeDocument/2006/relationships/slide" Target="slide18.xml"/><Relationship Id="rId10" Type="http://schemas.openxmlformats.org/officeDocument/2006/relationships/image" Target="../media/image23.png"/><Relationship Id="rId19" Type="http://schemas.microsoft.com/office/2007/relationships/hdphoto" Target="../media/hdphoto11.wdp"/><Relationship Id="rId31" Type="http://schemas.microsoft.com/office/2007/relationships/hdphoto" Target="../media/hdphoto16.wdp"/><Relationship Id="rId44" Type="http://schemas.openxmlformats.org/officeDocument/2006/relationships/image" Target="../media/image39.png"/><Relationship Id="rId4" Type="http://schemas.openxmlformats.org/officeDocument/2006/relationships/image" Target="../media/image20.png"/><Relationship Id="rId9" Type="http://schemas.microsoft.com/office/2007/relationships/hdphoto" Target="../media/hdphoto6.wdp"/><Relationship Id="rId14" Type="http://schemas.openxmlformats.org/officeDocument/2006/relationships/image" Target="../media/image25.png"/><Relationship Id="rId22" Type="http://schemas.microsoft.com/office/2007/relationships/hdphoto" Target="../media/hdphoto12.wdp"/><Relationship Id="rId27" Type="http://schemas.openxmlformats.org/officeDocument/2006/relationships/image" Target="../media/image32.png"/><Relationship Id="rId30" Type="http://schemas.openxmlformats.org/officeDocument/2006/relationships/image" Target="../media/image34.png"/><Relationship Id="rId35" Type="http://schemas.openxmlformats.org/officeDocument/2006/relationships/image" Target="../media/image36.png"/><Relationship Id="rId43" Type="http://schemas.openxmlformats.org/officeDocument/2006/relationships/slide" Target="slide16.xml"/><Relationship Id="rId48" Type="http://schemas.microsoft.com/office/2007/relationships/hdphoto" Target="../media/hdphoto22.wdp"/><Relationship Id="rId8" Type="http://schemas.openxmlformats.org/officeDocument/2006/relationships/image" Target="../media/image22.png"/><Relationship Id="rId51" Type="http://schemas.microsoft.com/office/2007/relationships/hdphoto" Target="../media/hdphoto23.wdp"/><Relationship Id="rId3" Type="http://schemas.openxmlformats.org/officeDocument/2006/relationships/image" Target="../media/image19.jpg"/><Relationship Id="rId12" Type="http://schemas.openxmlformats.org/officeDocument/2006/relationships/image" Target="../media/image24.png"/><Relationship Id="rId17" Type="http://schemas.microsoft.com/office/2007/relationships/hdphoto" Target="../media/hdphoto10.wdp"/><Relationship Id="rId25" Type="http://schemas.openxmlformats.org/officeDocument/2006/relationships/image" Target="../media/image31.png"/><Relationship Id="rId33" Type="http://schemas.microsoft.com/office/2007/relationships/hdphoto" Target="../media/hdphoto17.wdp"/><Relationship Id="rId38" Type="http://schemas.openxmlformats.org/officeDocument/2006/relationships/image" Target="../media/image37.png"/><Relationship Id="rId46" Type="http://schemas.openxmlformats.org/officeDocument/2006/relationships/slide" Target="slide17.xml"/><Relationship Id="rId20" Type="http://schemas.openxmlformats.org/officeDocument/2006/relationships/image" Target="../media/image28.png"/><Relationship Id="rId41"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24.wdp"/><Relationship Id="rId5" Type="http://schemas.openxmlformats.org/officeDocument/2006/relationships/image" Target="../media/image43.pn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7" Type="http://schemas.microsoft.com/office/2007/relationships/hdphoto" Target="../media/hdphoto2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slide" Target="slide1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7" Type="http://schemas.microsoft.com/office/2007/relationships/hdphoto" Target="../media/hdphoto24.wdp"/><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slide" Target="slide13.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7" Type="http://schemas.microsoft.com/office/2007/relationships/hdphoto" Target="../media/hdphoto24.wdp"/><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43.png"/><Relationship Id="rId5" Type="http://schemas.openxmlformats.org/officeDocument/2006/relationships/slide" Target="slide13.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7" Type="http://schemas.microsoft.com/office/2007/relationships/hdphoto" Target="../media/hdphoto24.wdp"/><Relationship Id="rId2" Type="http://schemas.openxmlformats.org/officeDocument/2006/relationships/notesSlide" Target="../notesSlides/notesSlide18.xml"/><Relationship Id="rId1" Type="http://schemas.openxmlformats.org/officeDocument/2006/relationships/slideLayout" Target="../slideLayouts/slideLayout56.xml"/><Relationship Id="rId6" Type="http://schemas.openxmlformats.org/officeDocument/2006/relationships/image" Target="../media/image43.png"/><Relationship Id="rId5" Type="http://schemas.openxmlformats.org/officeDocument/2006/relationships/slide" Target="slide1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7" Type="http://schemas.microsoft.com/office/2007/relationships/hdphoto" Target="../media/hdphoto24.wdp"/><Relationship Id="rId2" Type="http://schemas.openxmlformats.org/officeDocument/2006/relationships/notesSlide" Target="../notesSlides/notesSlide19.xml"/><Relationship Id="rId1" Type="http://schemas.openxmlformats.org/officeDocument/2006/relationships/slideLayout" Target="../slideLayouts/slideLayout67.xml"/><Relationship Id="rId6" Type="http://schemas.openxmlformats.org/officeDocument/2006/relationships/image" Target="../media/image43.png"/><Relationship Id="rId5" Type="http://schemas.openxmlformats.org/officeDocument/2006/relationships/slide" Target="slide1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87EA4-0CA9-464D-DBC4-39CF8B6885DC}"/>
              </a:ext>
            </a:extLst>
          </p:cNvPr>
          <p:cNvSpPr txBox="1">
            <a:spLocks/>
          </p:cNvSpPr>
          <p:nvPr/>
        </p:nvSpPr>
        <p:spPr>
          <a:xfrm>
            <a:off x="1908810" y="3232528"/>
            <a:ext cx="10668000" cy="21984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do ai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Freeform 5">
            <a:extLst>
              <a:ext uri="{FF2B5EF4-FFF2-40B4-BE49-F238E27FC236}">
                <a16:creationId xmlns:a16="http://schemas.microsoft.com/office/drawing/2014/main" xmlns="" id="{E6AAA41A-F19B-8C33-A338-061255FC5ABC}"/>
              </a:ext>
            </a:extLst>
          </p:cNvPr>
          <p:cNvSpPr/>
          <p:nvPr/>
        </p:nvSpPr>
        <p:spPr>
          <a:xfrm>
            <a:off x="12148122" y="1893091"/>
            <a:ext cx="5782691" cy="6627726"/>
          </a:xfrm>
          <a:custGeom>
            <a:avLst/>
            <a:gdLst/>
            <a:ahLst/>
            <a:cxnLst/>
            <a:rect l="l" t="t" r="r" b="b"/>
            <a:pathLst>
              <a:path w="3590163" h="4114800">
                <a:moveTo>
                  <a:pt x="0" y="0"/>
                </a:moveTo>
                <a:lnTo>
                  <a:pt x="3590163" y="0"/>
                </a:lnTo>
                <a:lnTo>
                  <a:pt x="359016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xmlns="" id="{FAE31D1D-144F-AE79-3E98-7B31F45CAE08}"/>
              </a:ext>
            </a:extLst>
          </p:cNvPr>
          <p:cNvGrpSpPr>
            <a:grpSpLocks noChangeAspect="1"/>
          </p:cNvGrpSpPr>
          <p:nvPr/>
        </p:nvGrpSpPr>
        <p:grpSpPr>
          <a:xfrm>
            <a:off x="17449800" y="0"/>
            <a:ext cx="937124" cy="935434"/>
            <a:chOff x="0" y="0"/>
            <a:chExt cx="6338570" cy="6327140"/>
          </a:xfrm>
        </p:grpSpPr>
        <p:sp>
          <p:nvSpPr>
            <p:cNvPr id="5" name="Freeform 4">
              <a:extLst>
                <a:ext uri="{FF2B5EF4-FFF2-40B4-BE49-F238E27FC236}">
                  <a16:creationId xmlns:a16="http://schemas.microsoft.com/office/drawing/2014/main" xmlns="" id="{E2D9A5AF-FED6-7F9C-3B58-D75DD63BBDC2}"/>
                </a:ext>
              </a:extLst>
            </p:cNvPr>
            <p:cNvSpPr/>
            <p:nvPr/>
          </p:nvSpPr>
          <p:spPr>
            <a:xfrm>
              <a:off x="0" y="0"/>
              <a:ext cx="6339840" cy="6325870"/>
            </a:xfrm>
            <a:custGeom>
              <a:avLst/>
              <a:gdLst/>
              <a:ahLst/>
              <a:cxnLst/>
              <a:rect l="l" t="t" r="r" b="b"/>
              <a:pathLst>
                <a:path w="6339840" h="632587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9F704C"/>
            </a:solidFill>
            <a:ln w="12700">
              <a:solidFill>
                <a:srgbClr val="000000"/>
              </a:solidFill>
            </a:ln>
          </p:spPr>
          <p:txBody>
            <a:bodyPr/>
            <a:lstStyle/>
            <a:p>
              <a:endParaRPr lang="en-US"/>
            </a:p>
          </p:txBody>
        </p:sp>
      </p:grpSp>
      <p:sp>
        <p:nvSpPr>
          <p:cNvPr id="6" name="Freeform 5">
            <a:extLst>
              <a:ext uri="{FF2B5EF4-FFF2-40B4-BE49-F238E27FC236}">
                <a16:creationId xmlns:a16="http://schemas.microsoft.com/office/drawing/2014/main" xmlns="" id="{37CBF149-F98C-B1BF-57E4-B2ECAD7650FF}"/>
              </a:ext>
            </a:extLst>
          </p:cNvPr>
          <p:cNvSpPr/>
          <p:nvPr/>
        </p:nvSpPr>
        <p:spPr>
          <a:xfrm>
            <a:off x="16402451" y="9410700"/>
            <a:ext cx="1468080" cy="529294"/>
          </a:xfrm>
          <a:custGeom>
            <a:avLst/>
            <a:gdLst/>
            <a:ahLst/>
            <a:cxnLst/>
            <a:rect l="l" t="t" r="r" b="b"/>
            <a:pathLst>
              <a:path w="1468080" h="529294">
                <a:moveTo>
                  <a:pt x="0" y="0"/>
                </a:moveTo>
                <a:lnTo>
                  <a:pt x="1468080" y="0"/>
                </a:lnTo>
                <a:lnTo>
                  <a:pt x="1468080" y="529294"/>
                </a:lnTo>
                <a:lnTo>
                  <a:pt x="0" y="529294"/>
                </a:lnTo>
                <a:lnTo>
                  <a:pt x="0" y="0"/>
                </a:lnTo>
                <a:close/>
              </a:path>
            </a:pathLst>
          </a:custGeom>
          <a:blipFill>
            <a:blip r:embed="rId5">
              <a:extLst>
                <a:ext uri="{96DAC541-7B7A-43D3-8B79-37D633B846F1}">
                  <asvg:svgBlip xmlns:asvg="http://schemas.microsoft.com/office/drawing/2016/SVG/main" xmlns="" r:embed="rId6"/>
                </a:ext>
              </a:extLst>
            </a:blip>
            <a:stretch>
              <a:fillRect t="-177365"/>
            </a:stretch>
          </a:blipFill>
        </p:spPr>
        <p:txBody>
          <a:bodyPr/>
          <a:lstStyle/>
          <a:p>
            <a:endParaRPr lang="en-US"/>
          </a:p>
        </p:txBody>
      </p:sp>
      <p:grpSp>
        <p:nvGrpSpPr>
          <p:cNvPr id="7" name="Group 6">
            <a:extLst>
              <a:ext uri="{FF2B5EF4-FFF2-40B4-BE49-F238E27FC236}">
                <a16:creationId xmlns:a16="http://schemas.microsoft.com/office/drawing/2014/main" xmlns="" id="{8BFA6CA0-63AB-99D3-D1B8-1EA3E1ACE72E}"/>
              </a:ext>
            </a:extLst>
          </p:cNvPr>
          <p:cNvGrpSpPr>
            <a:grpSpLocks noChangeAspect="1"/>
          </p:cNvGrpSpPr>
          <p:nvPr/>
        </p:nvGrpSpPr>
        <p:grpSpPr>
          <a:xfrm>
            <a:off x="-3810000" y="1104900"/>
            <a:ext cx="5113020" cy="5113020"/>
            <a:chOff x="0" y="0"/>
            <a:chExt cx="6350000" cy="6350000"/>
          </a:xfrm>
        </p:grpSpPr>
        <p:sp>
          <p:nvSpPr>
            <p:cNvPr id="8" name="Freeform 7">
              <a:extLst>
                <a:ext uri="{FF2B5EF4-FFF2-40B4-BE49-F238E27FC236}">
                  <a16:creationId xmlns:a16="http://schemas.microsoft.com/office/drawing/2014/main" xmlns="" id="{3BF9C549-84D9-D47B-769B-6968BA9C15F1}"/>
                </a:ext>
              </a:extLst>
            </p:cNvPr>
            <p:cNvSpPr/>
            <p:nvPr/>
          </p:nvSpPr>
          <p:spPr>
            <a:xfrm>
              <a:off x="0" y="0"/>
              <a:ext cx="6350000" cy="6350000"/>
            </a:xfrm>
            <a:custGeom>
              <a:avLst/>
              <a:gdLst/>
              <a:ahLst/>
              <a:cxnLst/>
              <a:rect l="l" t="t" r="r" b="b"/>
              <a:pathLst>
                <a:path w="6350000" h="6350000">
                  <a:moveTo>
                    <a:pt x="0" y="0"/>
                  </a:moveTo>
                  <a:cubicBezTo>
                    <a:pt x="0" y="3506470"/>
                    <a:pt x="2843530" y="6350000"/>
                    <a:pt x="6350000" y="6350000"/>
                  </a:cubicBezTo>
                  <a:lnTo>
                    <a:pt x="6350000" y="0"/>
                  </a:lnTo>
                  <a:lnTo>
                    <a:pt x="0" y="0"/>
                  </a:lnTo>
                  <a:close/>
                </a:path>
              </a:pathLst>
            </a:custGeom>
            <a:solidFill>
              <a:srgbClr val="000000">
                <a:alpha val="0"/>
              </a:srgbClr>
            </a:solidFill>
            <a:ln w="12700">
              <a:solidFill>
                <a:srgbClr val="000000"/>
              </a:solidFill>
            </a:ln>
          </p:spPr>
          <p:txBody>
            <a:bodyPr/>
            <a:lstStyle/>
            <a:p>
              <a:endParaRPr lang="en-US"/>
            </a:p>
          </p:txBody>
        </p:sp>
      </p:grpSp>
      <p:grpSp>
        <p:nvGrpSpPr>
          <p:cNvPr id="9" name="Group 8">
            <a:extLst>
              <a:ext uri="{FF2B5EF4-FFF2-40B4-BE49-F238E27FC236}">
                <a16:creationId xmlns:a16="http://schemas.microsoft.com/office/drawing/2014/main" xmlns="" id="{28F8F455-2E5E-D14C-514D-27D94B04147E}"/>
              </a:ext>
            </a:extLst>
          </p:cNvPr>
          <p:cNvGrpSpPr>
            <a:grpSpLocks noChangeAspect="1"/>
          </p:cNvGrpSpPr>
          <p:nvPr/>
        </p:nvGrpSpPr>
        <p:grpSpPr>
          <a:xfrm>
            <a:off x="-3998194" y="5431001"/>
            <a:ext cx="6749839" cy="6749839"/>
            <a:chOff x="0" y="0"/>
            <a:chExt cx="3331210" cy="3331210"/>
          </a:xfrm>
        </p:grpSpPr>
        <p:sp>
          <p:nvSpPr>
            <p:cNvPr id="10" name="Freeform 9">
              <a:extLst>
                <a:ext uri="{FF2B5EF4-FFF2-40B4-BE49-F238E27FC236}">
                  <a16:creationId xmlns:a16="http://schemas.microsoft.com/office/drawing/2014/main" xmlns="" id="{8AB62625-C7E3-CE42-48DE-EDEC8DF58842}"/>
                </a:ext>
              </a:extLst>
            </p:cNvPr>
            <p:cNvSpPr/>
            <p:nvPr/>
          </p:nvSpPr>
          <p:spPr>
            <a:xfrm>
              <a:off x="0" y="0"/>
              <a:ext cx="3331210" cy="3331210"/>
            </a:xfrm>
            <a:custGeom>
              <a:avLst/>
              <a:gdLst/>
              <a:ahLst/>
              <a:cxnLst/>
              <a:rect l="l" t="t" r="r" b="b"/>
              <a:pathLst>
                <a:path w="3331210" h="3331210">
                  <a:moveTo>
                    <a:pt x="0" y="0"/>
                  </a:moveTo>
                  <a:lnTo>
                    <a:pt x="3331210" y="0"/>
                  </a:lnTo>
                  <a:cubicBezTo>
                    <a:pt x="3331210" y="1840230"/>
                    <a:pt x="1840230" y="3331210"/>
                    <a:pt x="0" y="3331210"/>
                  </a:cubicBezTo>
                  <a:lnTo>
                    <a:pt x="0" y="0"/>
                  </a:lnTo>
                  <a:close/>
                </a:path>
              </a:pathLst>
            </a:custGeom>
            <a:solidFill>
              <a:srgbClr val="000000">
                <a:alpha val="0"/>
              </a:srgbClr>
            </a:solidFill>
            <a:ln w="12700">
              <a:solidFill>
                <a:srgbClr val="000000"/>
              </a:solidFill>
            </a:ln>
          </p:spPr>
          <p:txBody>
            <a:bodyPr/>
            <a:lstStyle/>
            <a:p>
              <a:endParaRPr lang="en-US"/>
            </a:p>
          </p:txBody>
        </p:sp>
      </p:grpSp>
      <p:sp>
        <p:nvSpPr>
          <p:cNvPr id="11" name="Freeform 10">
            <a:extLst>
              <a:ext uri="{FF2B5EF4-FFF2-40B4-BE49-F238E27FC236}">
                <a16:creationId xmlns:a16="http://schemas.microsoft.com/office/drawing/2014/main" xmlns="" id="{E8E2B453-3BBC-9B9D-DC04-72C3B2DC6C72}"/>
              </a:ext>
            </a:extLst>
          </p:cNvPr>
          <p:cNvSpPr/>
          <p:nvPr/>
        </p:nvSpPr>
        <p:spPr>
          <a:xfrm>
            <a:off x="-564631" y="176808"/>
            <a:ext cx="1468080" cy="529294"/>
          </a:xfrm>
          <a:custGeom>
            <a:avLst/>
            <a:gdLst/>
            <a:ahLst/>
            <a:cxnLst/>
            <a:rect l="l" t="t" r="r" b="b"/>
            <a:pathLst>
              <a:path w="1468080" h="529294">
                <a:moveTo>
                  <a:pt x="0" y="0"/>
                </a:moveTo>
                <a:lnTo>
                  <a:pt x="1468080" y="0"/>
                </a:lnTo>
                <a:lnTo>
                  <a:pt x="1468080" y="529294"/>
                </a:lnTo>
                <a:lnTo>
                  <a:pt x="0" y="529294"/>
                </a:lnTo>
                <a:lnTo>
                  <a:pt x="0" y="0"/>
                </a:lnTo>
                <a:close/>
              </a:path>
            </a:pathLst>
          </a:custGeom>
          <a:blipFill>
            <a:blip r:embed="rId5">
              <a:extLst>
                <a:ext uri="{96DAC541-7B7A-43D3-8B79-37D633B846F1}">
                  <asvg:svgBlip xmlns:asvg="http://schemas.microsoft.com/office/drawing/2016/SVG/main" xmlns="" r:embed="rId6"/>
                </a:ext>
              </a:extLst>
            </a:blip>
            <a:stretch>
              <a:fillRect t="-177365"/>
            </a:stretch>
          </a:blipFill>
        </p:spPr>
        <p:txBody>
          <a:bodyPr/>
          <a:lstStyle/>
          <a:p>
            <a:endParaRPr lang="en-US"/>
          </a:p>
        </p:txBody>
      </p:sp>
    </p:spTree>
    <p:extLst>
      <p:ext uri="{BB962C8B-B14F-4D97-AF65-F5344CB8AC3E}">
        <p14:creationId xmlns:p14="http://schemas.microsoft.com/office/powerpoint/2010/main" val="40905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48EA2B0-7E16-7020-BE15-76045732CF38}"/>
              </a:ext>
            </a:extLst>
          </p:cNvPr>
          <p:cNvSpPr/>
          <p:nvPr/>
        </p:nvSpPr>
        <p:spPr>
          <a:xfrm>
            <a:off x="511641" y="342900"/>
            <a:ext cx="13779500" cy="71051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b="1" dirty="0">
                <a:solidFill>
                  <a:schemeClr val="tx1"/>
                </a:solidFill>
                <a:latin typeface="Times New Roman" panose="02020603050405020304" pitchFamily="18" charset="0"/>
                <a:cs typeface="Times New Roman" panose="02020603050405020304" pitchFamily="18" charset="0"/>
              </a:rPr>
              <a:t>a. </a:t>
            </a:r>
            <a:r>
              <a:rPr lang="en-US" sz="4400" b="1" dirty="0" err="1">
                <a:solidFill>
                  <a:schemeClr val="tx1"/>
                </a:solidFill>
                <a:latin typeface="Times New Roman" panose="02020603050405020304" pitchFamily="18" charset="0"/>
                <a:cs typeface="Times New Roman" panose="02020603050405020304" pitchFamily="18" charset="0"/>
              </a:rPr>
              <a:t>Hành</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động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lời</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thoại</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nhân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vật</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hài</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kịch</a:t>
            </a:r>
            <a:endParaRPr lang="en-SG" sz="44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D93898B-EBE0-7663-E823-2FE9FF9E49F5}"/>
              </a:ext>
            </a:extLst>
          </p:cNvPr>
          <p:cNvPicPr>
            <a:picLocks noChangeAspect="1"/>
          </p:cNvPicPr>
          <p:nvPr/>
        </p:nvPicPr>
        <p:blipFill>
          <a:blip r:embed="rId3"/>
          <a:stretch>
            <a:fillRect/>
          </a:stretch>
        </p:blipFill>
        <p:spPr>
          <a:xfrm>
            <a:off x="1905000" y="1627153"/>
            <a:ext cx="5867400" cy="8316947"/>
          </a:xfrm>
          <a:prstGeom prst="rect">
            <a:avLst/>
          </a:prstGeom>
        </p:spPr>
      </p:pic>
      <p:sp>
        <p:nvSpPr>
          <p:cNvPr id="6" name="TextBox 5">
            <a:extLst>
              <a:ext uri="{FF2B5EF4-FFF2-40B4-BE49-F238E27FC236}">
                <a16:creationId xmlns:a16="http://schemas.microsoft.com/office/drawing/2014/main" xmlns="" id="{C8E0FC2C-964C-6100-FBDD-38D74477BE8F}"/>
              </a:ext>
            </a:extLst>
          </p:cNvPr>
          <p:cNvSpPr txBox="1"/>
          <p:nvPr/>
        </p:nvSpPr>
        <p:spPr>
          <a:xfrm>
            <a:off x="9372600" y="1943100"/>
            <a:ext cx="8534400" cy="1569660"/>
          </a:xfrm>
          <a:prstGeom prst="rect">
            <a:avLst/>
          </a:prstGeom>
          <a:noFill/>
        </p:spPr>
        <p:txBody>
          <a:bodyPr wrap="square" rtlCol="0">
            <a:spAutoFit/>
          </a:bodyPr>
          <a:lstStyle/>
          <a:p>
            <a:r>
              <a:rPr lang="en-US" sz="9600" dirty="0" err="1">
                <a:solidFill>
                  <a:srgbClr val="FF0000"/>
                </a:solidFill>
                <a:latin typeface="#9Slide05 Brannboll Ny" panose="02000000000000000000" pitchFamily="2" charset="0"/>
              </a:rPr>
              <a:t>Hoạt</a:t>
            </a:r>
            <a:r>
              <a:rPr lang="en-US" sz="9600" dirty="0">
                <a:solidFill>
                  <a:srgbClr val="FF0000"/>
                </a:solidFill>
                <a:latin typeface="#9Slide05 Brannboll Ny" panose="02000000000000000000" pitchFamily="2" charset="0"/>
              </a:rPr>
              <a:t> </a:t>
            </a:r>
            <a:r>
              <a:rPr lang="en-US" sz="9600" dirty="0" err="1">
                <a:solidFill>
                  <a:srgbClr val="FF0000"/>
                </a:solidFill>
                <a:latin typeface="#9Slide05 Brannboll Ny" panose="02000000000000000000" pitchFamily="2" charset="0"/>
              </a:rPr>
              <a:t>động</a:t>
            </a:r>
            <a:r>
              <a:rPr lang="en-US" sz="9600" dirty="0">
                <a:solidFill>
                  <a:srgbClr val="FF0000"/>
                </a:solidFill>
                <a:latin typeface="#9Slide05 Brannboll Ny" panose="02000000000000000000" pitchFamily="2" charset="0"/>
              </a:rPr>
              <a:t> </a:t>
            </a:r>
            <a:r>
              <a:rPr lang="en-US" sz="9600" dirty="0" err="1">
                <a:solidFill>
                  <a:srgbClr val="FF0000"/>
                </a:solidFill>
                <a:latin typeface="#9Slide05 Brannboll Ny" panose="02000000000000000000" pitchFamily="2" charset="0"/>
              </a:rPr>
              <a:t>nhóm</a:t>
            </a:r>
            <a:endParaRPr lang="en-US" sz="9600" dirty="0">
              <a:solidFill>
                <a:srgbClr val="FF0000"/>
              </a:solidFill>
              <a:latin typeface="#9Slide05 Brannboll Ny" panose="02000000000000000000" pitchFamily="2" charset="0"/>
            </a:endParaRPr>
          </a:p>
        </p:txBody>
      </p:sp>
      <p:sp>
        <p:nvSpPr>
          <p:cNvPr id="7" name="Rectangle: Rounded Corners 6">
            <a:extLst>
              <a:ext uri="{FF2B5EF4-FFF2-40B4-BE49-F238E27FC236}">
                <a16:creationId xmlns:a16="http://schemas.microsoft.com/office/drawing/2014/main" xmlns="" id="{4F7683AB-7BB8-B55E-188C-802A84CAB229}"/>
              </a:ext>
            </a:extLst>
          </p:cNvPr>
          <p:cNvSpPr/>
          <p:nvPr/>
        </p:nvSpPr>
        <p:spPr>
          <a:xfrm>
            <a:off x="8752703" y="3314700"/>
            <a:ext cx="8686800" cy="56683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 Chia </a:t>
            </a:r>
            <a:r>
              <a:rPr lang="en-US" sz="4400" dirty="0" err="1">
                <a:solidFill>
                  <a:schemeClr val="tx1"/>
                </a:solidFill>
                <a:latin typeface="Times New Roman" panose="02020603050405020304" pitchFamily="18" charset="0"/>
                <a:cs typeface="Times New Roman" panose="02020603050405020304" pitchFamily="18" charset="0"/>
              </a:rPr>
              <a:t>lớp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thành</a:t>
            </a:r>
            <a:r>
              <a:rPr lang="en-US" sz="4400" dirty="0">
                <a:solidFill>
                  <a:schemeClr val="tx1"/>
                </a:solidFill>
                <a:latin typeface="Times New Roman" panose="02020603050405020304" pitchFamily="18" charset="0"/>
                <a:cs typeface="Times New Roman" panose="02020603050405020304" pitchFamily="18" charset="0"/>
              </a:rPr>
              <a:t> 3 </a:t>
            </a:r>
            <a:r>
              <a:rPr lang="en-US" sz="4400" dirty="0" err="1">
                <a:solidFill>
                  <a:schemeClr val="tx1"/>
                </a:solidFill>
                <a:latin typeface="Times New Roman" panose="02020603050405020304" pitchFamily="18" charset="0"/>
                <a:cs typeface="Times New Roman" panose="02020603050405020304" pitchFamily="18" charset="0"/>
              </a:rPr>
              <a:t>nhóm</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Yêu</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cầu</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nêu</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một</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số</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biểu</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hiện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cụ</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thể</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của</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hành</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động</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kịch</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trong</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văn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bản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Nhóm</a:t>
            </a:r>
            <a:r>
              <a:rPr lang="en-SG" sz="4400" dirty="0">
                <a:solidFill>
                  <a:schemeClr val="tx1"/>
                </a:solidFill>
                <a:latin typeface="Times New Roman" panose="02020603050405020304" pitchFamily="18" charset="0"/>
                <a:cs typeface="Times New Roman" panose="02020603050405020304" pitchFamily="18" charset="0"/>
              </a:rPr>
              <a:t> 1: </a:t>
            </a:r>
            <a:r>
              <a:rPr lang="en-SG" sz="4400" dirty="0" err="1">
                <a:solidFill>
                  <a:schemeClr val="tx1"/>
                </a:solidFill>
                <a:latin typeface="Times New Roman" panose="02020603050405020304" pitchFamily="18" charset="0"/>
                <a:cs typeface="Times New Roman" panose="02020603050405020304" pitchFamily="18" charset="0"/>
              </a:rPr>
              <a:t>Nhân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vật</a:t>
            </a:r>
            <a:r>
              <a:rPr lang="en-SG" sz="4400" dirty="0">
                <a:solidFill>
                  <a:schemeClr val="tx1"/>
                </a:solidFill>
                <a:latin typeface="Times New Roman" panose="02020603050405020304" pitchFamily="18" charset="0"/>
                <a:cs typeface="Times New Roman" panose="02020603050405020304" pitchFamily="18" charset="0"/>
              </a:rPr>
              <a:t> Hy </a:t>
            </a:r>
            <a:r>
              <a:rPr lang="en-SG" sz="4400" dirty="0" err="1">
                <a:solidFill>
                  <a:schemeClr val="tx1"/>
                </a:solidFill>
                <a:latin typeface="Times New Roman" panose="02020603050405020304" pitchFamily="18" charset="0"/>
                <a:cs typeface="Times New Roman" panose="02020603050405020304" pitchFamily="18" charset="0"/>
              </a:rPr>
              <a:t>Lạc</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Nhóm</a:t>
            </a:r>
            <a:r>
              <a:rPr lang="en-SG" sz="4400" dirty="0">
                <a:solidFill>
                  <a:schemeClr val="tx1"/>
                </a:solidFill>
                <a:latin typeface="Times New Roman" panose="02020603050405020304" pitchFamily="18" charset="0"/>
                <a:cs typeface="Times New Roman" panose="02020603050405020304" pitchFamily="18" charset="0"/>
              </a:rPr>
              <a:t> 2: </a:t>
            </a:r>
            <a:r>
              <a:rPr lang="en-SG" sz="4400" dirty="0" err="1">
                <a:solidFill>
                  <a:schemeClr val="tx1"/>
                </a:solidFill>
                <a:latin typeface="Times New Roman" panose="02020603050405020304" pitchFamily="18" charset="0"/>
                <a:cs typeface="Times New Roman" panose="02020603050405020304" pitchFamily="18" charset="0"/>
              </a:rPr>
              <a:t>Nhân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vật</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Khiết</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Nhóm</a:t>
            </a:r>
            <a:r>
              <a:rPr lang="en-SG" sz="4400" dirty="0">
                <a:solidFill>
                  <a:schemeClr val="tx1"/>
                </a:solidFill>
                <a:latin typeface="Times New Roman" panose="02020603050405020304" pitchFamily="18" charset="0"/>
                <a:cs typeface="Times New Roman" panose="02020603050405020304" pitchFamily="18" charset="0"/>
              </a:rPr>
              <a:t> 3: </a:t>
            </a:r>
            <a:r>
              <a:rPr lang="en-SG" sz="4400" dirty="0" err="1">
                <a:solidFill>
                  <a:schemeClr val="tx1"/>
                </a:solidFill>
                <a:latin typeface="Times New Roman" panose="02020603050405020304" pitchFamily="18" charset="0"/>
                <a:cs typeface="Times New Roman" panose="02020603050405020304" pitchFamily="18" charset="0"/>
              </a:rPr>
              <a:t>Nhân</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vật</a:t>
            </a:r>
            <a:r>
              <a:rPr lang="en-SG" sz="4400" dirty="0">
                <a:solidFill>
                  <a:schemeClr val="tx1"/>
                </a:solidFill>
                <a:latin typeface="Times New Roman" panose="02020603050405020304" pitchFamily="18" charset="0"/>
                <a:cs typeface="Times New Roman" panose="02020603050405020304" pitchFamily="18" charset="0"/>
              </a:rPr>
              <a:t> Lý)</a:t>
            </a:r>
          </a:p>
          <a:p>
            <a:pPr algn="just"/>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Thời</a:t>
            </a:r>
            <a:r>
              <a:rPr lang="en-SG" sz="4400" dirty="0">
                <a:solidFill>
                  <a:schemeClr val="tx1"/>
                </a:solidFill>
                <a:latin typeface="Times New Roman" panose="02020603050405020304" pitchFamily="18" charset="0"/>
                <a:cs typeface="Times New Roman" panose="02020603050405020304" pitchFamily="18" charset="0"/>
              </a:rPr>
              <a:t> </a:t>
            </a:r>
            <a:r>
              <a:rPr lang="en-SG" sz="4400" dirty="0" err="1">
                <a:solidFill>
                  <a:schemeClr val="tx1"/>
                </a:solidFill>
                <a:latin typeface="Times New Roman" panose="02020603050405020304" pitchFamily="18" charset="0"/>
                <a:cs typeface="Times New Roman" panose="02020603050405020304" pitchFamily="18" charset="0"/>
              </a:rPr>
              <a:t>gian</a:t>
            </a:r>
            <a:r>
              <a:rPr lang="en-SG" sz="4400" dirty="0">
                <a:solidFill>
                  <a:schemeClr val="tx1"/>
                </a:solidFill>
                <a:latin typeface="Times New Roman" panose="02020603050405020304" pitchFamily="18" charset="0"/>
                <a:cs typeface="Times New Roman" panose="02020603050405020304" pitchFamily="18" charset="0"/>
              </a:rPr>
              <a:t>: 5 </a:t>
            </a:r>
            <a:r>
              <a:rPr lang="en-SG" sz="4400" dirty="0" err="1">
                <a:solidFill>
                  <a:schemeClr val="tx1"/>
                </a:solidFill>
                <a:latin typeface="Times New Roman" panose="02020603050405020304" pitchFamily="18" charset="0"/>
                <a:cs typeface="Times New Roman" panose="02020603050405020304" pitchFamily="18" charset="0"/>
              </a:rPr>
              <a:t>phút</a:t>
            </a:r>
            <a:endParaRPr lang="en-SG"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9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9F044DC-53E2-1342-79CE-C512B00C43B3}"/>
              </a:ext>
            </a:extLst>
          </p:cNvPr>
          <p:cNvGraphicFramePr>
            <a:graphicFrameLocks noGrp="1"/>
          </p:cNvGraphicFramePr>
          <p:nvPr>
            <p:extLst>
              <p:ext uri="{D42A27DB-BD31-4B8C-83A1-F6EECF244321}">
                <p14:modId xmlns:p14="http://schemas.microsoft.com/office/powerpoint/2010/main" val="716241402"/>
              </p:ext>
            </p:extLst>
          </p:nvPr>
        </p:nvGraphicFramePr>
        <p:xfrm>
          <a:off x="304800" y="266701"/>
          <a:ext cx="17678400" cy="9937242"/>
        </p:xfrm>
        <a:graphic>
          <a:graphicData uri="http://schemas.openxmlformats.org/drawingml/2006/table">
            <a:tbl>
              <a:tblPr firstRow="1" firstCol="1" bandRow="1"/>
              <a:tblGrid>
                <a:gridCol w="1941709">
                  <a:extLst>
                    <a:ext uri="{9D8B030D-6E8A-4147-A177-3AD203B41FA5}">
                      <a16:colId xmlns:a16="http://schemas.microsoft.com/office/drawing/2014/main" xmlns="" val="1072009320"/>
                    </a:ext>
                  </a:extLst>
                </a:gridCol>
                <a:gridCol w="6364091">
                  <a:extLst>
                    <a:ext uri="{9D8B030D-6E8A-4147-A177-3AD203B41FA5}">
                      <a16:colId xmlns:a16="http://schemas.microsoft.com/office/drawing/2014/main" xmlns="" val="4025944307"/>
                    </a:ext>
                  </a:extLst>
                </a:gridCol>
                <a:gridCol w="3886200">
                  <a:extLst>
                    <a:ext uri="{9D8B030D-6E8A-4147-A177-3AD203B41FA5}">
                      <a16:colId xmlns:a16="http://schemas.microsoft.com/office/drawing/2014/main" xmlns="" val="2397236053"/>
                    </a:ext>
                  </a:extLst>
                </a:gridCol>
                <a:gridCol w="5486400">
                  <a:extLst>
                    <a:ext uri="{9D8B030D-6E8A-4147-A177-3AD203B41FA5}">
                      <a16:colId xmlns:a16="http://schemas.microsoft.com/office/drawing/2014/main" xmlns="" val="2469015344"/>
                    </a:ext>
                  </a:extLst>
                </a:gridCol>
              </a:tblGrid>
              <a:tr h="1277560">
                <a:tc>
                  <a:txBody>
                    <a:bodyPr/>
                    <a:lstStyle/>
                    <a:p>
                      <a:pPr algn="ctr">
                        <a:lnSpc>
                          <a:spcPct val="115000"/>
                        </a:lnSpc>
                        <a:spcAft>
                          <a:spcPts val="0"/>
                        </a:spcAft>
                      </a:pP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thoại</a:t>
                      </a:r>
                      <a:endPar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thoại</a:t>
                      </a:r>
                      <a:endPar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86510733"/>
                  </a:ext>
                </a:extLst>
              </a:tr>
              <a:tr h="2608461">
                <a:tc>
                  <a:txBody>
                    <a:bodyPr/>
                    <a:lstStyle/>
                    <a:p>
                      <a:pPr algn="ctr">
                        <a:lnSpc>
                          <a:spcPct val="115000"/>
                        </a:lnSpc>
                        <a:spcAft>
                          <a:spcPts val="0"/>
                        </a:spcAft>
                      </a:pPr>
                      <a:r>
                        <a:rPr lang="en-US" sz="40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Hy </a:t>
                      </a:r>
                      <a:r>
                        <a:rPr lang="en-US" sz="405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40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sợ</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Khiết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ngàn</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Thằng</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láo</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405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vờ</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405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Lý</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7425422"/>
                  </a:ext>
                </a:extLst>
              </a:tr>
              <a:tr h="1943010">
                <a:tc>
                  <a:txBody>
                    <a:bodyPr/>
                    <a:lstStyle/>
                    <a:p>
                      <a:pPr algn="ctr">
                        <a:lnSpc>
                          <a:spcPct val="115000"/>
                        </a:lnSpc>
                        <a:spcAft>
                          <a:spcPts val="0"/>
                        </a:spcAft>
                      </a:pPr>
                      <a:r>
                        <a:rPr lang="en-US" sz="405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Khiết</a:t>
                      </a:r>
                      <a:endParaRPr lang="en-US" sz="40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lây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Hy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endParaRPr lang="en-US" sz="40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cởi</a:t>
                      </a:r>
                      <a:r>
                        <a:rPr lang="en-US" sz="405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6135971"/>
                  </a:ext>
                </a:extLst>
              </a:tr>
              <a:tr h="3543568">
                <a:tc>
                  <a:txBody>
                    <a:bodyPr/>
                    <a:lstStyle/>
                    <a:p>
                      <a:pPr algn="ctr">
                        <a:lnSpc>
                          <a:spcPct val="115000"/>
                        </a:lnSpc>
                        <a:spcAft>
                          <a:spcPts val="0"/>
                        </a:spcAft>
                      </a:pPr>
                      <a:r>
                        <a:rPr lang="en-US" sz="405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endParaRPr lang="en-US" sz="40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tabLst>
                          <a:tab pos="372110" algn="l"/>
                        </a:tabLst>
                      </a:pP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măng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mệt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Khiết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Phật</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vất</a:t>
                      </a:r>
                      <a:r>
                        <a:rPr lang="en-US" sz="405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gói</a:t>
                      </a:r>
                      <a:r>
                        <a:rPr lang="en-US" sz="405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405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405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mũ</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trùm</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Lung </a:t>
                      </a:r>
                      <a:r>
                        <a:rPr lang="en-US" sz="40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đấy</a:t>
                      </a: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4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02870" marR="1028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86270068"/>
                  </a:ext>
                </a:extLst>
              </a:tr>
            </a:tbl>
          </a:graphicData>
        </a:graphic>
      </p:graphicFrame>
    </p:spTree>
    <p:extLst>
      <p:ext uri="{BB962C8B-B14F-4D97-AF65-F5344CB8AC3E}">
        <p14:creationId xmlns:p14="http://schemas.microsoft.com/office/powerpoint/2010/main" val="6344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1430000" y="4309728"/>
            <a:ext cx="6400800" cy="5881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87201" y="6018192"/>
            <a:ext cx="4873170" cy="1815882"/>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630401" y="32492"/>
            <a:ext cx="3419474" cy="1453408"/>
          </a:xfrm>
          <a:prstGeom prst="rect">
            <a:avLst/>
          </a:prstGeom>
          <a:noFill/>
          <a:extLst>
            <a:ext uri="{909E8E84-426E-40DD-AFC4-6F175D3DCCD1}">
              <a14:hiddenFill xmlns:a14="http://schemas.microsoft.com/office/drawing/2010/main">
                <a:solidFill>
                  <a:srgbClr val="FFFFFF"/>
                </a:solidFill>
              </a14:hiddenFill>
            </a:ext>
          </a:extLst>
        </p:spPr>
      </p:pic>
      <p:pic>
        <p:nvPicPr>
          <p:cNvPr id="6"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9354800" y="9010312"/>
            <a:ext cx="1219200" cy="1219200"/>
          </a:xfrm>
          <a:prstGeom prst="rect">
            <a:avLst/>
          </a:prstGeom>
        </p:spPr>
      </p:pic>
    </p:spTree>
    <p:extLst>
      <p:ext uri="{BB962C8B-B14F-4D97-AF65-F5344CB8AC3E}">
        <p14:creationId xmlns:p14="http://schemas.microsoft.com/office/powerpoint/2010/main" val="1622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15" repeatCount="indefinite"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7560129" y="4580575"/>
            <a:ext cx="1923818" cy="20246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45371" y="5233440"/>
            <a:ext cx="3498830" cy="10490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199" y="7132773"/>
            <a:ext cx="5116286" cy="153404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2084182" y="8057533"/>
            <a:ext cx="2002970" cy="177232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51829" y="-38099"/>
            <a:ext cx="1193742" cy="121067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5415" y="5120478"/>
            <a:ext cx="3498830" cy="104907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387608" y="5904592"/>
            <a:ext cx="2272784" cy="161199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112324" y="6362700"/>
            <a:ext cx="2133600" cy="146446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1702687" y="-38099"/>
            <a:ext cx="1193742" cy="121067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2400" y="-38099"/>
            <a:ext cx="1183596" cy="114953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320340" y="6569325"/>
            <a:ext cx="3367812" cy="11477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142719" y="8265154"/>
            <a:ext cx="1530550" cy="133923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96000" y="-38099"/>
            <a:ext cx="1219200" cy="121067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16673121" y="5179398"/>
            <a:ext cx="3928266" cy="262083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3141067" y="-38100"/>
            <a:ext cx="1206142" cy="116455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959745" y="5445952"/>
            <a:ext cx="2963294" cy="228712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7366651" y="-38384"/>
            <a:ext cx="1624950" cy="137188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16332202" y="6605241"/>
            <a:ext cx="4610100" cy="46769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68360" y="1028700"/>
            <a:ext cx="1577148" cy="16888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419" y="1028700"/>
            <a:ext cx="1652482" cy="16888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524000" y="1080039"/>
            <a:ext cx="1562884" cy="167353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89495" y="975509"/>
            <a:ext cx="1582506" cy="1694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588328" y="1055641"/>
            <a:ext cx="1507672" cy="161441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6112328" y="1055643"/>
            <a:ext cx="1507672" cy="161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94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200400" y="1638300"/>
            <a:ext cx="11125200" cy="2133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200401" y="2048352"/>
            <a:ext cx="11099802" cy="1754326"/>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1. </a:t>
            </a:r>
            <a:r>
              <a:rPr lang="en-US" sz="5400" dirty="0" err="1">
                <a:latin typeface="Times New Roman" panose="02020603050405020304" pitchFamily="18" charset="0"/>
                <a:cs typeface="Times New Roman" panose="02020603050405020304" pitchFamily="18" charset="0"/>
              </a:rPr>
              <a:t>Xung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kịch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xung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giữa</a:t>
            </a:r>
            <a:r>
              <a:rPr lang="en-US" sz="54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5486400" y="4838700"/>
            <a:ext cx="10820400"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6553200" y="5380047"/>
            <a:ext cx="11194140" cy="1508105"/>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Cái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cao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cả</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với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thấp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hèn</a:t>
            </a:r>
            <a:endParaRPr lang="en-US" sz="6000" dirty="0">
              <a:latin typeface="Times New Roman" panose="02020603050405020304" pitchFamily="18" charset="0"/>
              <a:cs typeface="Times New Roman" panose="02020603050405020304" pitchFamily="18"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86999"/>
            <a:ext cx="6096000" cy="4200002"/>
          </a:xfrm>
          <a:prstGeom prst="rect">
            <a:avLst/>
          </a:prstGeom>
        </p:spPr>
      </p:pic>
    </p:spTree>
    <p:extLst>
      <p:ext uri="{BB962C8B-B14F-4D97-AF65-F5344CB8AC3E}">
        <p14:creationId xmlns:p14="http://schemas.microsoft.com/office/powerpoint/2010/main" val="27966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273745"/>
            <a:ext cx="11125200" cy="51039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990600" y="513641"/>
            <a:ext cx="11099802" cy="4524315"/>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2. Cho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1. </a:t>
            </a:r>
            <a:r>
              <a:rPr lang="en-US" sz="4800" dirty="0" err="1">
                <a:latin typeface="Times New Roman" panose="02020603050405020304" pitchFamily="18" charset="0"/>
                <a:cs typeface="Times New Roman" panose="02020603050405020304" pitchFamily="18" charset="0"/>
              </a:rPr>
              <a:t>Giao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sản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Lý</a:t>
            </a: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2. </a:t>
            </a:r>
            <a:r>
              <a:rPr lang="en-US" sz="4800" dirty="0" err="1">
                <a:latin typeface="Times New Roman" panose="02020603050405020304" pitchFamily="18" charset="0"/>
                <a:cs typeface="Times New Roman" panose="02020603050405020304" pitchFamily="18" charset="0"/>
              </a:rPr>
              <a:t>Giao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sản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Lạc</a:t>
            </a: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3. </a:t>
            </a:r>
            <a:r>
              <a:rPr lang="en-US" sz="4800" dirty="0" err="1">
                <a:latin typeface="Times New Roman" panose="02020603050405020304" pitchFamily="18" charset="0"/>
                <a:cs typeface="Times New Roman" panose="02020603050405020304" pitchFamily="18" charset="0"/>
              </a:rPr>
              <a:t>Bàn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đám</a:t>
            </a:r>
            <a:r>
              <a:rPr lang="en-US" sz="4800" dirty="0">
                <a:latin typeface="Times New Roman" panose="02020603050405020304" pitchFamily="18" charset="0"/>
                <a:cs typeface="Times New Roman" panose="02020603050405020304" pitchFamily="18" charset="0"/>
              </a:rPr>
              <a:t> tang</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4. </a:t>
            </a:r>
            <a:r>
              <a:rPr lang="en-US" sz="4800" dirty="0" err="1">
                <a:latin typeface="Times New Roman" panose="02020603050405020304" pitchFamily="18" charset="0"/>
                <a:cs typeface="Times New Roman" panose="02020603050405020304" pitchFamily="18" charset="0"/>
              </a:rPr>
              <a:t>Giao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sản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Khiết</a:t>
            </a: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xếp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theo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đúng</a:t>
            </a:r>
            <a:r>
              <a:rPr lang="en-US" sz="48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12090402" y="2722178"/>
            <a:ext cx="5195642"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13106400" y="3478969"/>
            <a:ext cx="3657600" cy="1077218"/>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2-1-4-3</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9" y="6449775"/>
            <a:ext cx="5624758" cy="3875326"/>
          </a:xfrm>
          <a:prstGeom prst="rect">
            <a:avLst/>
          </a:prstGeom>
        </p:spPr>
      </p:pic>
      <p:pic>
        <p:nvPicPr>
          <p:cNvPr id="9"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572772"/>
            <a:ext cx="12115800" cy="4265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041399" y="694106"/>
            <a:ext cx="11099802" cy="4154984"/>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Đâu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khiết</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Vờ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khóc</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C. </a:t>
            </a:r>
            <a:r>
              <a:rPr lang="en-US" sz="4400" dirty="0" err="1">
                <a:latin typeface="Times New Roman" panose="02020603050405020304" pitchFamily="18" charset="0"/>
                <a:cs typeface="Times New Roman" panose="02020603050405020304" pitchFamily="18" charset="0"/>
              </a:rPr>
              <a:t>Ngất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D. </a:t>
            </a:r>
            <a:r>
              <a:rPr lang="en-US" sz="4400" dirty="0" err="1">
                <a:latin typeface="Times New Roman" panose="02020603050405020304" pitchFamily="18" charset="0"/>
                <a:cs typeface="Times New Roman" panose="02020603050405020304" pitchFamily="18" charset="0"/>
              </a:rPr>
              <a:t>Tất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12954000" y="2997199"/>
            <a:ext cx="4800600" cy="1841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12767130" y="3512191"/>
            <a:ext cx="5174340" cy="1354217"/>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5400" dirty="0" err="1">
                <a:solidFill>
                  <a:prstClr val="black"/>
                </a:solidFill>
                <a:latin typeface="Times New Roman" pitchFamily="18" charset="0"/>
                <a:cs typeface="Times New Roman" pitchFamily="18" charset="0"/>
              </a:rPr>
              <a:t>Đáp</a:t>
            </a:r>
            <a:r>
              <a:rPr lang="en-US" sz="5400" dirty="0">
                <a:solidFill>
                  <a:prstClr val="black"/>
                </a:solidFill>
                <a:latin typeface="Times New Roman" pitchFamily="18" charset="0"/>
                <a:cs typeface="Times New Roman" pitchFamily="18" charset="0"/>
              </a:rPr>
              <a:t> </a:t>
            </a:r>
            <a:r>
              <a:rPr lang="en-US" sz="5400" dirty="0" err="1">
                <a:solidFill>
                  <a:prstClr val="black"/>
                </a:solidFill>
                <a:latin typeface="Times New Roman" pitchFamily="18" charset="0"/>
                <a:cs typeface="Times New Roman" pitchFamily="18" charset="0"/>
              </a:rPr>
              <a:t>án</a:t>
            </a:r>
            <a:r>
              <a:rPr lang="en-US" sz="5400" dirty="0">
                <a:solidFill>
                  <a:prstClr val="black"/>
                </a:solidFill>
                <a:latin typeface="Times New Roman" pitchFamily="18" charset="0"/>
                <a:cs typeface="Times New Roman" pitchFamily="18" charset="0"/>
              </a:rPr>
              <a:t> D</a:t>
            </a:r>
            <a:endPar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475102"/>
            <a:ext cx="5588000" cy="3850000"/>
          </a:xfrm>
          <a:prstGeom prst="rect">
            <a:avLst/>
          </a:prstGeom>
        </p:spPr>
      </p:pic>
      <p:pic>
        <p:nvPicPr>
          <p:cNvPr id="9"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838200" y="680146"/>
            <a:ext cx="11125200" cy="39482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219200" y="1024009"/>
            <a:ext cx="11099802" cy="3477875"/>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4.</a:t>
            </a:r>
            <a:r>
              <a:rPr lang="vi-VN" sz="4400" dirty="0">
                <a:latin typeface="Times New Roman" panose="02020603050405020304" pitchFamily="18" charset="0"/>
                <a:cs typeface="Times New Roman" panose="02020603050405020304" pitchFamily="18" charset="0"/>
              </a:rPr>
              <a:t> Câu nào sau đây không đúng?</a:t>
            </a:r>
          </a:p>
          <a:p>
            <a:r>
              <a:rPr lang="vi-VN" sz="4400" dirty="0">
                <a:latin typeface="Times New Roman" panose="02020603050405020304" pitchFamily="18" charset="0"/>
                <a:cs typeface="Times New Roman" panose="02020603050405020304" pitchFamily="18" charset="0"/>
              </a:rPr>
              <a:t>A. Di Lung là ông cụ sắp qua đời.</a:t>
            </a:r>
          </a:p>
          <a:p>
            <a:r>
              <a:rPr lang="vi-VN" sz="4400" dirty="0">
                <a:latin typeface="Times New Roman" panose="02020603050405020304" pitchFamily="18" charset="0"/>
                <a:cs typeface="Times New Roman" panose="02020603050405020304" pitchFamily="18" charset="0"/>
              </a:rPr>
              <a:t>B. Hy Lạc là con ruột của ông Di Lung.</a:t>
            </a:r>
          </a:p>
          <a:p>
            <a:r>
              <a:rPr lang="vi-VN" sz="4400" dirty="0">
                <a:latin typeface="Times New Roman" panose="02020603050405020304" pitchFamily="18" charset="0"/>
                <a:cs typeface="Times New Roman" panose="02020603050405020304" pitchFamily="18" charset="0"/>
              </a:rPr>
              <a:t>C. Lý là người hầu gái của Di Lung</a:t>
            </a:r>
          </a:p>
          <a:p>
            <a:r>
              <a:rPr lang="vi-VN" sz="4400" dirty="0">
                <a:latin typeface="Times New Roman" panose="02020603050405020304" pitchFamily="18" charset="0"/>
                <a:cs typeface="Times New Roman" panose="02020603050405020304" pitchFamily="18" charset="0"/>
              </a:rPr>
              <a:t>D. Khiết là người hầu trai của Hy Lạc.</a:t>
            </a:r>
          </a:p>
        </p:txBody>
      </p:sp>
      <p:sp>
        <p:nvSpPr>
          <p:cNvPr id="5" name="Rounded Rectangle 4"/>
          <p:cNvSpPr/>
          <p:nvPr/>
        </p:nvSpPr>
        <p:spPr>
          <a:xfrm>
            <a:off x="5486400" y="4838700"/>
            <a:ext cx="10820400"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5486400" y="5588000"/>
            <a:ext cx="9593943" cy="1508105"/>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6000" dirty="0" err="1">
                <a:solidFill>
                  <a:prstClr val="black"/>
                </a:solidFill>
                <a:latin typeface="Times New Roman" pitchFamily="18" charset="0"/>
                <a:cs typeface="Times New Roman" pitchFamily="18" charset="0"/>
              </a:rPr>
              <a:t>Đáp</a:t>
            </a:r>
            <a:r>
              <a:rPr lang="en-US" sz="6000" dirty="0">
                <a:solidFill>
                  <a:prstClr val="black"/>
                </a:solidFill>
                <a:latin typeface="Times New Roman" pitchFamily="18" charset="0"/>
                <a:cs typeface="Times New Roman" pitchFamily="18" charset="0"/>
              </a:rPr>
              <a:t> </a:t>
            </a:r>
            <a:r>
              <a:rPr lang="en-US" sz="6000" dirty="0" err="1">
                <a:solidFill>
                  <a:prstClr val="black"/>
                </a:solidFill>
                <a:latin typeface="Times New Roman" pitchFamily="18" charset="0"/>
                <a:cs typeface="Times New Roman" pitchFamily="18" charset="0"/>
              </a:rPr>
              <a:t>án</a:t>
            </a:r>
            <a:r>
              <a:rPr lang="en-US" sz="6000" dirty="0">
                <a:solidFill>
                  <a:prstClr val="black"/>
                </a:solidFill>
                <a:latin typeface="Times New Roman" pitchFamily="18" charset="0"/>
                <a:cs typeface="Times New Roman" pitchFamily="18" charset="0"/>
              </a:rPr>
              <a:t> B</a:t>
            </a:r>
            <a:endParaRPr kumimoji="0" lang="en-US" sz="6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580102"/>
            <a:ext cx="5435600" cy="3745000"/>
          </a:xfrm>
          <a:prstGeom prst="rect">
            <a:avLst/>
          </a:prstGeom>
        </p:spPr>
      </p:pic>
      <p:pic>
        <p:nvPicPr>
          <p:cNvPr id="9"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838200" y="621922"/>
            <a:ext cx="11125200" cy="5617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050468" y="965767"/>
            <a:ext cx="11099802" cy="5016758"/>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5. </a:t>
            </a:r>
            <a:r>
              <a:rPr lang="vi-VN" sz="4000" dirty="0">
                <a:latin typeface="Times New Roman" panose="02020603050405020304" pitchFamily="18" charset="0"/>
                <a:cs typeface="Times New Roman" panose="02020603050405020304" pitchFamily="18" charset="0"/>
              </a:rPr>
              <a:t>Đâu là hành động thể hiện qua lời thoại dưới dạng phản công?</a:t>
            </a:r>
          </a:p>
          <a:p>
            <a:r>
              <a:rPr lang="vi-VN" sz="4000" dirty="0">
                <a:latin typeface="Times New Roman" panose="02020603050405020304" pitchFamily="18" charset="0"/>
                <a:cs typeface="Times New Roman" panose="02020603050405020304" pitchFamily="18" charset="0"/>
              </a:rPr>
              <a:t>A. Thứ nhất tôi muốn trả hết công nợ.</a:t>
            </a:r>
          </a:p>
          <a:p>
            <a:r>
              <a:rPr lang="vi-VN" sz="4000" dirty="0">
                <a:latin typeface="Times New Roman" panose="02020603050405020304" pitchFamily="18" charset="0"/>
                <a:cs typeface="Times New Roman" panose="02020603050405020304" pitchFamily="18" charset="0"/>
              </a:rPr>
              <a:t>B. Nếu mà người ta làm cho tôi giận, thì tôi sẽ tăng lên ba trăm ngàn cho mà xem!</a:t>
            </a:r>
          </a:p>
          <a:p>
            <a:r>
              <a:rPr lang="vi-VN" sz="4000" dirty="0">
                <a:latin typeface="Times New Roman" panose="02020603050405020304" pitchFamily="18" charset="0"/>
                <a:cs typeface="Times New Roman" panose="02020603050405020304" pitchFamily="18" charset="0"/>
              </a:rPr>
              <a:t>C. À! Thằng phản bội!</a:t>
            </a:r>
          </a:p>
          <a:p>
            <a:r>
              <a:rPr lang="vi-VN" sz="4000" dirty="0">
                <a:latin typeface="Times New Roman" panose="02020603050405020304" pitchFamily="18" charset="0"/>
                <a:cs typeface="Times New Roman" panose="02020603050405020304" pitchFamily="18" charset="0"/>
              </a:rPr>
              <a:t>D. Thôi thế đủ bộ rồi, chị xuống bảo người công chứng lên đi</a:t>
            </a:r>
          </a:p>
        </p:txBody>
      </p:sp>
      <p:sp>
        <p:nvSpPr>
          <p:cNvPr id="5" name="Rounded Rectangle 4"/>
          <p:cNvSpPr/>
          <p:nvPr/>
        </p:nvSpPr>
        <p:spPr>
          <a:xfrm>
            <a:off x="12150271" y="3581847"/>
            <a:ext cx="5375730"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12150270" y="4269580"/>
            <a:ext cx="5147130" cy="830997"/>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Times New Roman" pitchFamily="18" charset="0"/>
                <a:cs typeface="Times New Roman" pitchFamily="18" charset="0"/>
              </a:rPr>
              <a:t>Đáp</a:t>
            </a:r>
            <a:r>
              <a:rPr lang="en-US" sz="4800" dirty="0">
                <a:solidFill>
                  <a:prstClr val="black"/>
                </a:solidFill>
                <a:latin typeface="Times New Roman" pitchFamily="18" charset="0"/>
                <a:cs typeface="Times New Roman" pitchFamily="18" charset="0"/>
              </a:rPr>
              <a:t> </a:t>
            </a:r>
            <a:r>
              <a:rPr lang="en-US" sz="4800" dirty="0" err="1">
                <a:solidFill>
                  <a:prstClr val="black"/>
                </a:solidFill>
                <a:latin typeface="Times New Roman" pitchFamily="18" charset="0"/>
                <a:cs typeface="Times New Roman" pitchFamily="18" charset="0"/>
              </a:rPr>
              <a:t>án</a:t>
            </a:r>
            <a:r>
              <a:rPr lang="en-US" sz="4800" dirty="0">
                <a:solidFill>
                  <a:prstClr val="black"/>
                </a:solidFill>
                <a:latin typeface="Times New Roman" pitchFamily="18" charset="0"/>
                <a:cs typeface="Times New Roman" pitchFamily="18" charset="0"/>
              </a:rPr>
              <a:t> B</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9" y="6449775"/>
            <a:ext cx="5624758" cy="3875326"/>
          </a:xfrm>
          <a:prstGeom prst="rect">
            <a:avLst/>
          </a:prstGeom>
        </p:spPr>
      </p:pic>
      <p:pic>
        <p:nvPicPr>
          <p:cNvPr id="9"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838200" y="766351"/>
            <a:ext cx="11125200" cy="5139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838201" y="1176404"/>
            <a:ext cx="11099802" cy="4401205"/>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6.</a:t>
            </a:r>
            <a:r>
              <a:rPr lang="vi-VN" sz="4000" b="1"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Đâu là một hành động kịch qua lời đối thoại của nhân vật Hy Lạc?</a:t>
            </a:r>
          </a:p>
          <a:p>
            <a:r>
              <a:rPr lang="vi-VN" sz="4000" dirty="0">
                <a:latin typeface="Times New Roman" panose="02020603050405020304" pitchFamily="18" charset="0"/>
                <a:cs typeface="Times New Roman" panose="02020603050405020304" pitchFamily="18" charset="0"/>
              </a:rPr>
              <a:t>A. Tội nghiệp cho ông, sống sao chết vậy.</a:t>
            </a:r>
          </a:p>
          <a:p>
            <a:r>
              <a:rPr lang="vi-VN" sz="4000" dirty="0">
                <a:latin typeface="Times New Roman" panose="02020603050405020304" pitchFamily="18" charset="0"/>
                <a:cs typeface="Times New Roman" panose="02020603050405020304" pitchFamily="18" charset="0"/>
              </a:rPr>
              <a:t>B. Một tên đầy tớ mà bác cho nhiều thế ư?</a:t>
            </a:r>
          </a:p>
          <a:p>
            <a:r>
              <a:rPr lang="vi-VN" sz="4000" dirty="0">
                <a:latin typeface="Times New Roman" panose="02020603050405020304" pitchFamily="18" charset="0"/>
                <a:cs typeface="Times New Roman" panose="02020603050405020304" pitchFamily="18" charset="0"/>
              </a:rPr>
              <a:t>C. Thằng bợm này nó cho mình một vố khá đấy.</a:t>
            </a:r>
          </a:p>
          <a:p>
            <a:r>
              <a:rPr lang="vi-VN" sz="4000" dirty="0">
                <a:latin typeface="Times New Roman" panose="02020603050405020304" pitchFamily="18" charset="0"/>
                <a:cs typeface="Times New Roman" panose="02020603050405020304" pitchFamily="18" charset="0"/>
              </a:rPr>
              <a:t>D. Còn mấy chữ nữa thôi. Phụ khoản. Tôi để lại cho Lê Văn Khiết…</a:t>
            </a:r>
          </a:p>
        </p:txBody>
      </p:sp>
      <p:sp>
        <p:nvSpPr>
          <p:cNvPr id="5" name="Rounded Rectangle 4"/>
          <p:cNvSpPr/>
          <p:nvPr/>
        </p:nvSpPr>
        <p:spPr>
          <a:xfrm>
            <a:off x="12238181" y="3314700"/>
            <a:ext cx="5313218" cy="259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13031520" y="4071491"/>
            <a:ext cx="3726540" cy="1015663"/>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6000" dirty="0" err="1">
                <a:solidFill>
                  <a:prstClr val="black"/>
                </a:solidFill>
                <a:latin typeface="Times New Roman" pitchFamily="18" charset="0"/>
                <a:cs typeface="Times New Roman" pitchFamily="18" charset="0"/>
              </a:rPr>
              <a:t>Đáp</a:t>
            </a:r>
            <a:r>
              <a:rPr lang="en-US" sz="6000" dirty="0">
                <a:solidFill>
                  <a:prstClr val="black"/>
                </a:solidFill>
                <a:latin typeface="Times New Roman" pitchFamily="18" charset="0"/>
                <a:cs typeface="Times New Roman" pitchFamily="18" charset="0"/>
              </a:rPr>
              <a:t> </a:t>
            </a:r>
            <a:r>
              <a:rPr lang="en-US" sz="6000" dirty="0" err="1">
                <a:solidFill>
                  <a:prstClr val="black"/>
                </a:solidFill>
                <a:latin typeface="Times New Roman" pitchFamily="18" charset="0"/>
                <a:cs typeface="Times New Roman" pitchFamily="18" charset="0"/>
              </a:rPr>
              <a:t>án</a:t>
            </a:r>
            <a:r>
              <a:rPr lang="en-US" sz="6000" dirty="0">
                <a:solidFill>
                  <a:prstClr val="black"/>
                </a:solidFill>
                <a:latin typeface="Times New Roman" pitchFamily="18" charset="0"/>
                <a:cs typeface="Times New Roman" pitchFamily="18" charset="0"/>
              </a:rPr>
              <a:t> 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9" y="6449775"/>
            <a:ext cx="5624758" cy="3875326"/>
          </a:xfrm>
          <a:prstGeom prst="rect">
            <a:avLst/>
          </a:prstGeom>
        </p:spPr>
      </p:pic>
      <p:pic>
        <p:nvPicPr>
          <p:cNvPr id="9"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5080343" y="0"/>
            <a:ext cx="3200398" cy="13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xmlns="" id="{94F8C236-9BBE-E57E-69CB-E1598BAE8E78}"/>
              </a:ext>
            </a:extLst>
          </p:cNvPr>
          <p:cNvSpPr txBox="1"/>
          <p:nvPr/>
        </p:nvSpPr>
        <p:spPr>
          <a:xfrm>
            <a:off x="1981200" y="2710713"/>
            <a:ext cx="13639800" cy="2437590"/>
          </a:xfrm>
          <a:prstGeom prst="rect">
            <a:avLst/>
          </a:prstGeom>
        </p:spPr>
        <p:txBody>
          <a:bodyPr wrap="square" lIns="0" tIns="0" rIns="0" bIns="0" rtlCol="0"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0000"/>
                </a:solidFill>
                <a:effectLst/>
                <a:uLnTx/>
                <a:uFillTx/>
                <a:latin typeface="#9Slide07 SVNGuerrilla" panose="00000500000000000000" pitchFamily="2" charset="0"/>
                <a:cs typeface="Times New Roman" panose="02020603050405020304" pitchFamily="18" charset="0"/>
              </a:rPr>
              <a:t>Bài</a:t>
            </a:r>
            <a:r>
              <a:rPr kumimoji="0" lang="en-US" sz="6600" b="1" i="0" u="none" strike="noStrike" kern="1200" cap="none" spc="0" normalizeH="0" baseline="0" noProof="0" dirty="0">
                <a:ln>
                  <a:noFill/>
                </a:ln>
                <a:solidFill>
                  <a:srgbClr val="000000"/>
                </a:solidFill>
                <a:effectLst/>
                <a:uLnTx/>
                <a:uFillTx/>
                <a:latin typeface="#9Slide07 SVNGuerrilla" panose="00000500000000000000" pitchFamily="2" charset="0"/>
                <a:cs typeface="Times New Roman" panose="02020603050405020304" pitchFamily="18" charset="0"/>
              </a:rPr>
              <a:t> 5: </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sz="6600" b="1" dirty="0" err="1">
                <a:solidFill>
                  <a:srgbClr val="000000"/>
                </a:solidFill>
                <a:latin typeface="#9Slide07 SVNGuerrilla" panose="00000500000000000000" pitchFamily="2" charset="0"/>
                <a:cs typeface="Times New Roman" panose="02020603050405020304" pitchFamily="18" charset="0"/>
              </a:rPr>
              <a:t>Những</a:t>
            </a:r>
            <a:r>
              <a:rPr lang="en-US" sz="6600" b="1" dirty="0">
                <a:solidFill>
                  <a:srgbClr val="000000"/>
                </a:solidFill>
                <a:latin typeface="#9Slide07 SVNGuerrilla" panose="00000500000000000000" pitchFamily="2" charset="0"/>
                <a:cs typeface="Times New Roman" panose="02020603050405020304" pitchFamily="18" charset="0"/>
              </a:rPr>
              <a:t> </a:t>
            </a:r>
            <a:r>
              <a:rPr lang="en-US" sz="6600" b="1" dirty="0" err="1">
                <a:solidFill>
                  <a:srgbClr val="000000"/>
                </a:solidFill>
                <a:latin typeface="#9Slide07 SVNGuerrilla" panose="00000500000000000000" pitchFamily="2" charset="0"/>
                <a:cs typeface="Times New Roman" panose="02020603050405020304" pitchFamily="18" charset="0"/>
              </a:rPr>
              <a:t>tình</a:t>
            </a:r>
            <a:r>
              <a:rPr lang="en-US" sz="6600" b="1" dirty="0">
                <a:solidFill>
                  <a:srgbClr val="000000"/>
                </a:solidFill>
                <a:latin typeface="#9Slide07 SVNGuerrilla" panose="00000500000000000000" pitchFamily="2" charset="0"/>
                <a:cs typeface="Times New Roman" panose="02020603050405020304" pitchFamily="18" charset="0"/>
              </a:rPr>
              <a:t> </a:t>
            </a:r>
            <a:r>
              <a:rPr lang="en-US" sz="6600" b="1" dirty="0" err="1">
                <a:solidFill>
                  <a:srgbClr val="000000"/>
                </a:solidFill>
                <a:latin typeface="#9Slide07 SVNGuerrilla" panose="00000500000000000000" pitchFamily="2" charset="0"/>
                <a:cs typeface="Times New Roman" panose="02020603050405020304" pitchFamily="18" charset="0"/>
              </a:rPr>
              <a:t>huống</a:t>
            </a:r>
            <a:r>
              <a:rPr lang="en-US" sz="6600" b="1" dirty="0">
                <a:solidFill>
                  <a:srgbClr val="000000"/>
                </a:solidFill>
                <a:latin typeface="#9Slide07 SVNGuerrilla" panose="00000500000000000000" pitchFamily="2" charset="0"/>
                <a:cs typeface="Times New Roman" panose="02020603050405020304" pitchFamily="18" charset="0"/>
              </a:rPr>
              <a:t> </a:t>
            </a:r>
            <a:r>
              <a:rPr lang="en-US" sz="6600" b="1" dirty="0" err="1">
                <a:solidFill>
                  <a:srgbClr val="000000"/>
                </a:solidFill>
                <a:latin typeface="#9Slide07 SVNGuerrilla" panose="00000500000000000000" pitchFamily="2" charset="0"/>
                <a:cs typeface="Times New Roman" panose="02020603050405020304" pitchFamily="18" charset="0"/>
              </a:rPr>
              <a:t>khôi</a:t>
            </a:r>
            <a:r>
              <a:rPr lang="en-US" sz="6600" b="1" dirty="0">
                <a:solidFill>
                  <a:srgbClr val="000000"/>
                </a:solidFill>
                <a:latin typeface="#9Slide07 SVNGuerrilla" panose="00000500000000000000" pitchFamily="2" charset="0"/>
                <a:cs typeface="Times New Roman" panose="02020603050405020304" pitchFamily="18" charset="0"/>
              </a:rPr>
              <a:t> </a:t>
            </a:r>
            <a:r>
              <a:rPr lang="en-US" sz="6600" b="1" dirty="0" err="1">
                <a:solidFill>
                  <a:srgbClr val="000000"/>
                </a:solidFill>
                <a:latin typeface="#9Slide07 SVNGuerrilla" panose="00000500000000000000" pitchFamily="2" charset="0"/>
                <a:cs typeface="Times New Roman" panose="02020603050405020304" pitchFamily="18" charset="0"/>
              </a:rPr>
              <a:t>hài</a:t>
            </a:r>
            <a:endParaRPr lang="en-US" sz="6600" b="1" dirty="0">
              <a:solidFill>
                <a:srgbClr val="000000"/>
              </a:solidFill>
              <a:latin typeface="#9Slide07 SVNGuerrilla" panose="00000500000000000000" pitchFamily="2" charset="0"/>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sz="6600" b="1" dirty="0">
                <a:solidFill>
                  <a:srgbClr val="000000"/>
                </a:solidFill>
                <a:latin typeface="#9Slide07 SVNGuerrilla" panose="00000500000000000000" pitchFamily="2" charset="0"/>
                <a:cs typeface="Times New Roman" panose="02020603050405020304" pitchFamily="18" charset="0"/>
              </a:rPr>
              <a:t>(</a:t>
            </a:r>
            <a:r>
              <a:rPr lang="en-US" sz="6600" b="1" dirty="0" err="1">
                <a:solidFill>
                  <a:srgbClr val="000000"/>
                </a:solidFill>
                <a:latin typeface="#9Slide07 SVNGuerrilla" panose="00000500000000000000" pitchFamily="2" charset="0"/>
                <a:cs typeface="Times New Roman" panose="02020603050405020304" pitchFamily="18" charset="0"/>
              </a:rPr>
              <a:t>hài</a:t>
            </a:r>
            <a:r>
              <a:rPr lang="en-US" sz="6600" b="1" dirty="0">
                <a:solidFill>
                  <a:srgbClr val="000000"/>
                </a:solidFill>
                <a:latin typeface="#9Slide07 SVNGuerrilla" panose="00000500000000000000" pitchFamily="2" charset="0"/>
                <a:cs typeface="Times New Roman" panose="02020603050405020304" pitchFamily="18" charset="0"/>
              </a:rPr>
              <a:t> </a:t>
            </a:r>
            <a:r>
              <a:rPr lang="en-US" sz="6600" b="1" dirty="0" err="1">
                <a:solidFill>
                  <a:srgbClr val="000000"/>
                </a:solidFill>
                <a:latin typeface="#9Slide07 SVNGuerrilla" panose="00000500000000000000" pitchFamily="2" charset="0"/>
                <a:cs typeface="Times New Roman" panose="02020603050405020304" pitchFamily="18" charset="0"/>
              </a:rPr>
              <a:t>kịch</a:t>
            </a:r>
            <a:r>
              <a:rPr lang="en-US" sz="6600" b="1" dirty="0">
                <a:solidFill>
                  <a:srgbClr val="000000"/>
                </a:solidFill>
                <a:latin typeface="#9Slide07 SVNGuerrilla" panose="00000500000000000000" pitchFamily="2" charset="0"/>
                <a:cs typeface="Times New Roman" panose="02020603050405020304" pitchFamily="18" charset="0"/>
              </a:rPr>
              <a:t>)</a:t>
            </a:r>
          </a:p>
        </p:txBody>
      </p:sp>
      <p:sp>
        <p:nvSpPr>
          <p:cNvPr id="5" name="TextBox 9">
            <a:extLst>
              <a:ext uri="{FF2B5EF4-FFF2-40B4-BE49-F238E27FC236}">
                <a16:creationId xmlns:a16="http://schemas.microsoft.com/office/drawing/2014/main" xmlns="" id="{71789FDC-A453-23F2-646C-E85B093DA4E3}"/>
              </a:ext>
            </a:extLst>
          </p:cNvPr>
          <p:cNvSpPr txBox="1"/>
          <p:nvPr/>
        </p:nvSpPr>
        <p:spPr>
          <a:xfrm>
            <a:off x="4677155" y="5684416"/>
            <a:ext cx="8247890" cy="1384995"/>
          </a:xfrm>
          <a:prstGeom prst="rect">
            <a:avLst/>
          </a:prstGeom>
        </p:spPr>
        <p:txBody>
          <a:bodyPr wrap="square" lIns="0" tIns="0" rIns="0" bIns="0" rtlCol="0" anchor="t">
            <a:spAutoFit/>
          </a:bodyPr>
          <a:lstStyle/>
          <a:p>
            <a:pPr algn="ctr">
              <a:lnSpc>
                <a:spcPts val="10780"/>
              </a:lnSpc>
              <a:spcBef>
                <a:spcPct val="0"/>
              </a:spcBef>
            </a:pPr>
            <a:r>
              <a:rPr lang="en-US" sz="8000" spc="7" dirty="0" err="1">
                <a:solidFill>
                  <a:srgbClr val="723F25"/>
                </a:solidFill>
                <a:latin typeface="#9Slide07 SVNDessert Menu Scrip" panose="00000500000000000000" pitchFamily="2" charset="0"/>
              </a:rPr>
              <a:t>Cái</a:t>
            </a:r>
            <a:r>
              <a:rPr lang="en-US" sz="8000" spc="7" dirty="0">
                <a:solidFill>
                  <a:srgbClr val="723F25"/>
                </a:solidFill>
                <a:latin typeface="#9Slide07 SVNDessert Menu Scrip" panose="00000500000000000000" pitchFamily="2" charset="0"/>
              </a:rPr>
              <a:t> </a:t>
            </a:r>
            <a:r>
              <a:rPr lang="en-US" sz="8000" spc="7" dirty="0" err="1">
                <a:solidFill>
                  <a:srgbClr val="723F25"/>
                </a:solidFill>
                <a:latin typeface="#9Slide07 SVNDessert Menu Scrip" panose="00000500000000000000" pitchFamily="2" charset="0"/>
              </a:rPr>
              <a:t>chúc</a:t>
            </a:r>
            <a:r>
              <a:rPr lang="en-US" sz="8000" spc="7" dirty="0">
                <a:solidFill>
                  <a:srgbClr val="723F25"/>
                </a:solidFill>
                <a:latin typeface="#9Slide07 SVNDessert Menu Scrip" panose="00000500000000000000" pitchFamily="2" charset="0"/>
              </a:rPr>
              <a:t> </a:t>
            </a:r>
            <a:r>
              <a:rPr lang="en-US" sz="8000" spc="7" dirty="0" err="1">
                <a:solidFill>
                  <a:srgbClr val="723F25"/>
                </a:solidFill>
                <a:latin typeface="#9Slide07 SVNDessert Menu Scrip" panose="00000500000000000000" pitchFamily="2" charset="0"/>
              </a:rPr>
              <a:t>thư</a:t>
            </a:r>
            <a:endParaRPr lang="en-US" sz="8000" spc="7" dirty="0">
              <a:solidFill>
                <a:srgbClr val="723F25"/>
              </a:solidFill>
              <a:latin typeface="#9Slide07 SVNDessert Menu Scrip" panose="00000500000000000000" pitchFamily="2" charset="0"/>
            </a:endParaRPr>
          </a:p>
        </p:txBody>
      </p:sp>
      <p:sp>
        <p:nvSpPr>
          <p:cNvPr id="6" name="TextBox 9">
            <a:extLst>
              <a:ext uri="{FF2B5EF4-FFF2-40B4-BE49-F238E27FC236}">
                <a16:creationId xmlns:a16="http://schemas.microsoft.com/office/drawing/2014/main" xmlns="" id="{CA81A871-2CE4-9D47-AC87-96E74732B45E}"/>
              </a:ext>
            </a:extLst>
          </p:cNvPr>
          <p:cNvSpPr txBox="1"/>
          <p:nvPr/>
        </p:nvSpPr>
        <p:spPr>
          <a:xfrm>
            <a:off x="8610600" y="6977078"/>
            <a:ext cx="8247890" cy="1292662"/>
          </a:xfrm>
          <a:prstGeom prst="rect">
            <a:avLst/>
          </a:prstGeom>
        </p:spPr>
        <p:txBody>
          <a:bodyPr wrap="square" lIns="0" tIns="0" rIns="0" bIns="0" rtlCol="0" anchor="t">
            <a:spAutoFit/>
          </a:bodyPr>
          <a:lstStyle/>
          <a:p>
            <a:pPr algn="ctr">
              <a:lnSpc>
                <a:spcPts val="10780"/>
              </a:lnSpc>
              <a:spcBef>
                <a:spcPct val="0"/>
              </a:spcBef>
            </a:pPr>
            <a:r>
              <a:rPr lang="en-US" sz="6000" spc="7" dirty="0">
                <a:solidFill>
                  <a:srgbClr val="723F25"/>
                </a:solidFill>
                <a:latin typeface="#9Slide07 SVNDessert Menu Scrip" panose="00000500000000000000" pitchFamily="2" charset="0"/>
              </a:rPr>
              <a:t>- Vũ </a:t>
            </a:r>
            <a:r>
              <a:rPr lang="en-US" sz="6000" spc="7" dirty="0" err="1">
                <a:solidFill>
                  <a:srgbClr val="723F25"/>
                </a:solidFill>
                <a:latin typeface="#9Slide07 SVNDessert Menu Scrip" panose="00000500000000000000" pitchFamily="2" charset="0"/>
              </a:rPr>
              <a:t>Đình</a:t>
            </a:r>
            <a:r>
              <a:rPr lang="en-US" sz="6000" spc="7" dirty="0">
                <a:solidFill>
                  <a:srgbClr val="723F25"/>
                </a:solidFill>
                <a:latin typeface="#9Slide07 SVNDessert Menu Scrip" panose="00000500000000000000" pitchFamily="2" charset="0"/>
              </a:rPr>
              <a:t> Long -</a:t>
            </a:r>
          </a:p>
        </p:txBody>
      </p:sp>
      <p:sp>
        <p:nvSpPr>
          <p:cNvPr id="7" name="TextBox 8">
            <a:extLst>
              <a:ext uri="{FF2B5EF4-FFF2-40B4-BE49-F238E27FC236}">
                <a16:creationId xmlns:a16="http://schemas.microsoft.com/office/drawing/2014/main" xmlns="" id="{1A91D05F-91D8-39D8-AF9C-D97483BB536C}"/>
              </a:ext>
            </a:extLst>
          </p:cNvPr>
          <p:cNvSpPr txBox="1"/>
          <p:nvPr/>
        </p:nvSpPr>
        <p:spPr>
          <a:xfrm>
            <a:off x="1981200" y="4732467"/>
            <a:ext cx="3276600" cy="1246495"/>
          </a:xfrm>
          <a:prstGeom prst="rect">
            <a:avLst/>
          </a:prstGeom>
        </p:spPr>
        <p:txBody>
          <a:bodyPr wrap="square" lIns="0" tIns="0" rIns="0" bIns="0" rtlCol="0" anchor="t">
            <a:spAutoFit/>
          </a:bodyPr>
          <a:lstStyle/>
          <a:p>
            <a:pPr>
              <a:lnSpc>
                <a:spcPts val="10780"/>
              </a:lnSpc>
              <a:spcBef>
                <a:spcPct val="0"/>
              </a:spcBef>
            </a:pPr>
            <a:r>
              <a:rPr lang="en-US" sz="4400" spc="361" dirty="0">
                <a:solidFill>
                  <a:srgbClr val="9F704C"/>
                </a:solidFill>
                <a:latin typeface="#9Slide07 SVNDessert Menu Scrip" panose="00000500000000000000" pitchFamily="2" charset="0"/>
              </a:rPr>
              <a:t>Văn </a:t>
            </a:r>
            <a:r>
              <a:rPr lang="en-US" sz="4400" spc="361" dirty="0" err="1">
                <a:solidFill>
                  <a:srgbClr val="9F704C"/>
                </a:solidFill>
                <a:latin typeface="#9Slide07 SVNDessert Menu Scrip" panose="00000500000000000000" pitchFamily="2" charset="0"/>
              </a:rPr>
              <a:t>bản</a:t>
            </a:r>
            <a:endParaRPr lang="en-US" sz="4400" spc="361" dirty="0">
              <a:solidFill>
                <a:srgbClr val="9F704C"/>
              </a:solidFill>
              <a:latin typeface="#9Slide07 SVNDessert Menu Scrip" panose="00000500000000000000" pitchFamily="2" charset="0"/>
            </a:endParaRPr>
          </a:p>
        </p:txBody>
      </p:sp>
      <p:sp>
        <p:nvSpPr>
          <p:cNvPr id="8" name="Freeform 4">
            <a:extLst>
              <a:ext uri="{FF2B5EF4-FFF2-40B4-BE49-F238E27FC236}">
                <a16:creationId xmlns:a16="http://schemas.microsoft.com/office/drawing/2014/main" xmlns="" id="{48006AC1-AD8F-EEDE-1F2C-708F67A84123}"/>
              </a:ext>
            </a:extLst>
          </p:cNvPr>
          <p:cNvSpPr/>
          <p:nvPr/>
        </p:nvSpPr>
        <p:spPr>
          <a:xfrm>
            <a:off x="16565" y="7051189"/>
            <a:ext cx="6483626" cy="3193186"/>
          </a:xfrm>
          <a:custGeom>
            <a:avLst/>
            <a:gdLst/>
            <a:ahLst/>
            <a:cxnLst/>
            <a:rect l="l" t="t" r="r" b="b"/>
            <a:pathLst>
              <a:path w="7315200" h="3602736">
                <a:moveTo>
                  <a:pt x="0" y="0"/>
                </a:moveTo>
                <a:lnTo>
                  <a:pt x="7315200" y="0"/>
                </a:lnTo>
                <a:lnTo>
                  <a:pt x="7315200" y="3602736"/>
                </a:lnTo>
                <a:lnTo>
                  <a:pt x="0" y="36027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xmlns="" id="{71B8C660-5D61-239B-91E3-B142075C5095}"/>
              </a:ext>
            </a:extLst>
          </p:cNvPr>
          <p:cNvPicPr>
            <a:picLocks noChangeAspect="1"/>
          </p:cNvPicPr>
          <p:nvPr/>
        </p:nvPicPr>
        <p:blipFill>
          <a:blip r:embed="rId5"/>
          <a:stretch>
            <a:fillRect/>
          </a:stretch>
        </p:blipFill>
        <p:spPr>
          <a:xfrm>
            <a:off x="-9939" y="-13321"/>
            <a:ext cx="18288000" cy="4629187"/>
          </a:xfrm>
          <a:prstGeom prst="rect">
            <a:avLst/>
          </a:prstGeom>
        </p:spPr>
      </p:pic>
      <p:sp>
        <p:nvSpPr>
          <p:cNvPr id="10" name="Freeform 6">
            <a:extLst>
              <a:ext uri="{FF2B5EF4-FFF2-40B4-BE49-F238E27FC236}">
                <a16:creationId xmlns:a16="http://schemas.microsoft.com/office/drawing/2014/main" xmlns="" id="{7CD86E02-4521-CA26-0B44-ADB57738B7F5}"/>
              </a:ext>
            </a:extLst>
          </p:cNvPr>
          <p:cNvSpPr/>
          <p:nvPr/>
        </p:nvSpPr>
        <p:spPr>
          <a:xfrm rot="5400000">
            <a:off x="15593785" y="6615777"/>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228920215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51D21E58-D338-8388-64F5-0B01BA7749DB}"/>
              </a:ext>
            </a:extLst>
          </p:cNvPr>
          <p:cNvGrpSpPr>
            <a:grpSpLocks noChangeAspect="1"/>
          </p:cNvGrpSpPr>
          <p:nvPr/>
        </p:nvGrpSpPr>
        <p:grpSpPr>
          <a:xfrm>
            <a:off x="-304800" y="9715500"/>
            <a:ext cx="937124" cy="935434"/>
            <a:chOff x="0" y="0"/>
            <a:chExt cx="6338570" cy="6327140"/>
          </a:xfrm>
        </p:grpSpPr>
        <p:sp>
          <p:nvSpPr>
            <p:cNvPr id="3" name="Freeform 4">
              <a:extLst>
                <a:ext uri="{FF2B5EF4-FFF2-40B4-BE49-F238E27FC236}">
                  <a16:creationId xmlns:a16="http://schemas.microsoft.com/office/drawing/2014/main" xmlns="" id="{8BE5E749-22C4-CE85-03B9-58AB73CA67ED}"/>
                </a:ext>
              </a:extLst>
            </p:cNvPr>
            <p:cNvSpPr/>
            <p:nvPr/>
          </p:nvSpPr>
          <p:spPr>
            <a:xfrm>
              <a:off x="0" y="0"/>
              <a:ext cx="6339840" cy="6325870"/>
            </a:xfrm>
            <a:custGeom>
              <a:avLst/>
              <a:gdLst/>
              <a:ahLst/>
              <a:cxnLst/>
              <a:rect l="l" t="t" r="r" b="b"/>
              <a:pathLst>
                <a:path w="6339840" h="632587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9F704C"/>
            </a:solidFill>
            <a:ln w="12700">
              <a:solidFill>
                <a:srgbClr val="000000"/>
              </a:solidFill>
            </a:ln>
          </p:spPr>
          <p:txBody>
            <a:bodyPr/>
            <a:lstStyle/>
            <a:p>
              <a:endParaRPr lang="en-US"/>
            </a:p>
          </p:txBody>
        </p:sp>
      </p:grpSp>
      <p:sp>
        <p:nvSpPr>
          <p:cNvPr id="4" name="Freeform 6">
            <a:extLst>
              <a:ext uri="{FF2B5EF4-FFF2-40B4-BE49-F238E27FC236}">
                <a16:creationId xmlns:a16="http://schemas.microsoft.com/office/drawing/2014/main" xmlns="" id="{D23E6704-9C69-EC19-2331-D489BCDE275B}"/>
              </a:ext>
            </a:extLst>
          </p:cNvPr>
          <p:cNvSpPr/>
          <p:nvPr/>
        </p:nvSpPr>
        <p:spPr>
          <a:xfrm>
            <a:off x="16810021" y="0"/>
            <a:ext cx="5258480" cy="8283600"/>
          </a:xfrm>
          <a:custGeom>
            <a:avLst/>
            <a:gdLst/>
            <a:ahLst/>
            <a:cxnLst/>
            <a:rect l="l" t="t" r="r" b="b"/>
            <a:pathLst>
              <a:path w="5258480" h="8283600">
                <a:moveTo>
                  <a:pt x="0" y="0"/>
                </a:moveTo>
                <a:lnTo>
                  <a:pt x="5258480" y="0"/>
                </a:lnTo>
                <a:lnTo>
                  <a:pt x="5258480" y="8283600"/>
                </a:lnTo>
                <a:lnTo>
                  <a:pt x="0" y="8283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7" name="Group 9">
            <a:extLst>
              <a:ext uri="{FF2B5EF4-FFF2-40B4-BE49-F238E27FC236}">
                <a16:creationId xmlns:a16="http://schemas.microsoft.com/office/drawing/2014/main" xmlns="" id="{06A48774-3484-2A9A-53D4-13D761713E4D}"/>
              </a:ext>
            </a:extLst>
          </p:cNvPr>
          <p:cNvGrpSpPr>
            <a:grpSpLocks noChangeAspect="1"/>
          </p:cNvGrpSpPr>
          <p:nvPr/>
        </p:nvGrpSpPr>
        <p:grpSpPr>
          <a:xfrm>
            <a:off x="16026898" y="5378633"/>
            <a:ext cx="4774197" cy="5246370"/>
            <a:chOff x="0" y="0"/>
            <a:chExt cx="5778500" cy="6350000"/>
          </a:xfrm>
        </p:grpSpPr>
        <p:sp>
          <p:nvSpPr>
            <p:cNvPr id="8" name="Freeform 10">
              <a:extLst>
                <a:ext uri="{FF2B5EF4-FFF2-40B4-BE49-F238E27FC236}">
                  <a16:creationId xmlns:a16="http://schemas.microsoft.com/office/drawing/2014/main" xmlns="" id="{4A8A4D01-FEB3-BEDE-D5C6-AA2D0BC3BD86}"/>
                </a:ext>
              </a:extL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solidFill>
              <a:srgbClr val="000000">
                <a:alpha val="0"/>
              </a:srgbClr>
            </a:solidFill>
            <a:ln w="12700">
              <a:solidFill>
                <a:srgbClr val="000000"/>
              </a:solidFill>
            </a:ln>
          </p:spPr>
          <p:txBody>
            <a:bodyPr/>
            <a:lstStyle/>
            <a:p>
              <a:endParaRPr lang="en-US"/>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050" y="4000500"/>
            <a:ext cx="7150455" cy="6182623"/>
          </a:xfrm>
          <a:prstGeom prst="rect">
            <a:avLst/>
          </a:prstGeom>
        </p:spPr>
      </p:pic>
      <p:sp>
        <p:nvSpPr>
          <p:cNvPr id="14" name="Rectangle 13">
            <a:extLst>
              <a:ext uri="{FF2B5EF4-FFF2-40B4-BE49-F238E27FC236}">
                <a16:creationId xmlns:a16="http://schemas.microsoft.com/office/drawing/2014/main" xmlns="" id="{80EEFC23-DC77-321F-E7E3-81A6C077EEFC}"/>
              </a:ext>
            </a:extLst>
          </p:cNvPr>
          <p:cNvSpPr/>
          <p:nvPr/>
        </p:nvSpPr>
        <p:spPr>
          <a:xfrm>
            <a:off x="163856" y="498394"/>
            <a:ext cx="16230600" cy="3354765"/>
          </a:xfrm>
          <a:prstGeom prst="rect">
            <a:avLst/>
          </a:prstGeom>
        </p:spPr>
        <p:txBody>
          <a:bodyPr wrap="square">
            <a:spAutoFit/>
          </a:bodyPr>
          <a:lstStyle/>
          <a:p>
            <a:pPr marL="379095" algn="just">
              <a:spcAft>
                <a:spcPts val="1200"/>
              </a:spcAft>
            </a:pPr>
            <a:r>
              <a:rPr lang="vi-VN" sz="4800" b="1" dirty="0">
                <a:latin typeface="+mj-lt"/>
                <a:cs typeface="Times New Roman" panose="02020603050405020304" pitchFamily="18" charset="0"/>
              </a:rPr>
              <a:t>Cho biết ý kiến của em về một trong những nhận định sau</a:t>
            </a:r>
            <a:r>
              <a:rPr lang="en-US" sz="4800" b="1" dirty="0">
                <a:latin typeface="+mj-lt"/>
                <a:ea typeface="Calibri" panose="020F0502020204030204" pitchFamily="34" charset="0"/>
                <a:cs typeface="Times New Roman" panose="02020603050405020304" pitchFamily="18" charset="0"/>
              </a:rPr>
              <a:t>: </a:t>
            </a:r>
            <a:endParaRPr lang="vi-VN" sz="4800" b="1" dirty="0">
              <a:latin typeface="+mj-lt"/>
              <a:ea typeface="Calibri" panose="020F0502020204030204" pitchFamily="34" charset="0"/>
              <a:cs typeface="Times New Roman" panose="02020603050405020304" pitchFamily="18" charset="0"/>
            </a:endParaRPr>
          </a:p>
          <a:p>
            <a:pPr marL="379095" algn="just">
              <a:spcAft>
                <a:spcPts val="1200"/>
              </a:spcAft>
            </a:pPr>
            <a:r>
              <a:rPr lang="en-US" sz="4800" i="1" dirty="0">
                <a:latin typeface="Times New Roman" panose="02020603050405020304" pitchFamily="18" charset="0"/>
                <a:ea typeface="Calibri" panose="020F0502020204030204" pitchFamily="34" charset="0"/>
                <a:cs typeface="Times New Roman" panose="02020603050405020304" pitchFamily="18" charset="0"/>
              </a:rPr>
              <a:t>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cụ</a:t>
            </a:r>
            <a:r>
              <a:rPr lang="en-US" sz="4800" i="1" dirty="0">
                <a:latin typeface="Times New Roman" panose="02020603050405020304" pitchFamily="18" charset="0"/>
                <a:ea typeface="Calibri" panose="020F0502020204030204" pitchFamily="34" charset="0"/>
                <a:cs typeface="Times New Roman" panose="02020603050405020304" pitchFamily="18" charset="0"/>
              </a:rPr>
              <a:t> Di Lung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800" i="1" dirty="0">
                <a:latin typeface="Times New Roman" panose="02020603050405020304" pitchFamily="18" charset="0"/>
                <a:ea typeface="Calibri" panose="020F0502020204030204" pitchFamily="34" charset="0"/>
                <a:cs typeface="Times New Roman" panose="02020603050405020304" pitchFamily="18" charset="0"/>
              </a:rPr>
              <a:t> ra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vẫn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800" i="1" dirty="0">
                <a:latin typeface="Times New Roman" panose="02020603050405020304" pitchFamily="18" charset="0"/>
                <a:ea typeface="Calibri" panose="020F0502020204030204" pitchFamily="34" charset="0"/>
                <a:cs typeface="Times New Roman" panose="02020603050405020304" pitchFamily="18" charset="0"/>
              </a:rPr>
              <a:t> III, IV, V, VI.</a:t>
            </a:r>
            <a:endParaRPr lang="en-US" sz="4800" i="1" dirty="0">
              <a:latin typeface="Times New Roman" panose="02020603050405020304" pitchFamily="18" charset="0"/>
              <a:cs typeface="Times New Roman" panose="02020603050405020304" pitchFamily="18" charset="0"/>
            </a:endParaRPr>
          </a:p>
          <a:p>
            <a:pPr marL="379095" algn="just">
              <a:spcAft>
                <a:spcPts val="1200"/>
              </a:spcAft>
            </a:pPr>
            <a:r>
              <a:rPr lang="en-US" sz="4800" i="1" dirty="0">
                <a:latin typeface="Times New Roman" panose="02020603050405020304" pitchFamily="18" charset="0"/>
                <a:ea typeface="Calibri" panose="020F0502020204030204" pitchFamily="34" charset="0"/>
                <a:cs typeface="Times New Roman" panose="02020603050405020304" pitchFamily="18" charset="0"/>
              </a:rPr>
              <a:t>b.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thư</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4800" i="1" dirty="0">
                <a:latin typeface="Times New Roman" panose="02020603050405020304" pitchFamily="18" charset="0"/>
                <a:ea typeface="Calibri" panose="020F0502020204030204" pitchFamily="34" charset="0"/>
                <a:cs typeface="Times New Roman" panose="02020603050405020304" pitchFamily="18" charset="0"/>
              </a:rPr>
              <a:t> ý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800" i="1" dirty="0">
                <a:latin typeface="Times New Roman" panose="02020603050405020304" pitchFamily="18" charset="0"/>
                <a:ea typeface="Calibri" panose="020F0502020204030204" pitchFamily="34"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3639B63-0188-0D4C-9D1C-E0717341F81C}"/>
              </a:ext>
            </a:extLst>
          </p:cNvPr>
          <p:cNvSpPr txBox="1"/>
          <p:nvPr/>
        </p:nvSpPr>
        <p:spPr>
          <a:xfrm>
            <a:off x="384574" y="5067300"/>
            <a:ext cx="346389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err="1">
                <a:solidFill>
                  <a:srgbClr val="FF0000"/>
                </a:solidFill>
                <a:latin typeface="#9Slide07 SVNGuerrilla" panose="00000500000000000000" pitchFamily="2" charset="0"/>
                <a:ea typeface="Cambria" panose="02040503050406030204" pitchFamily="18" charset="0"/>
                <a:cs typeface="Times New Roman" panose="02020603050405020304" pitchFamily="18" charset="0"/>
                <a:sym typeface="Arial"/>
              </a:rPr>
              <a:t>bênh</a:t>
            </a:r>
            <a:endParaRPr lang="en-US" sz="8800" b="1" i="1" kern="0" dirty="0">
              <a:solidFill>
                <a:srgbClr val="FF0000"/>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D3639B63-0188-0D4C-9D1C-E0717341F81C}"/>
              </a:ext>
            </a:extLst>
          </p:cNvPr>
          <p:cNvSpPr txBox="1"/>
          <p:nvPr/>
        </p:nvSpPr>
        <p:spPr>
          <a:xfrm>
            <a:off x="11295600" y="5067300"/>
            <a:ext cx="346389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err="1">
                <a:solidFill>
                  <a:srgbClr val="FF0000"/>
                </a:solidFill>
                <a:latin typeface="#9Slide07 SVNGuerrilla" panose="00000500000000000000" pitchFamily="2" charset="0"/>
                <a:ea typeface="Cambria" panose="02040503050406030204" pitchFamily="18" charset="0"/>
                <a:cs typeface="Times New Roman" panose="02020603050405020304" pitchFamily="18" charset="0"/>
                <a:sym typeface="Arial"/>
              </a:rPr>
              <a:t>Chống</a:t>
            </a:r>
            <a:endParaRPr lang="en-US" sz="8800" b="1" i="1" kern="0" dirty="0">
              <a:solidFill>
                <a:srgbClr val="FF0000"/>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048913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6862B3-5503-E421-0006-4C9B81CE34C8}"/>
              </a:ext>
            </a:extLst>
          </p:cNvPr>
          <p:cNvSpPr/>
          <p:nvPr/>
        </p:nvSpPr>
        <p:spPr>
          <a:xfrm>
            <a:off x="417040" y="637459"/>
            <a:ext cx="17373600" cy="1446550"/>
          </a:xfrm>
          <a:prstGeom prst="rect">
            <a:avLst/>
          </a:prstGeom>
        </p:spPr>
        <p:txBody>
          <a:bodyPr wrap="square">
            <a:spAutoFit/>
          </a:bodyPr>
          <a:lstStyle/>
          <a:p>
            <a:pPr algn="just"/>
            <a:r>
              <a:rPr lang="en-US" sz="4400" b="1" i="1" dirty="0">
                <a:latin typeface="Times New Roman" panose="02020603050405020304" pitchFamily="18" charset="0"/>
                <a:ea typeface="Calibri" panose="020F0502020204030204" pitchFamily="34" charset="0"/>
                <a:cs typeface="Times New Roman" panose="02020603050405020304" pitchFamily="18" charset="0"/>
              </a:rPr>
              <a:t>a.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tuy</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ra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vẫn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III, IV, V, VI.</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6C271395-384A-CDDD-5413-C5284A1410A1}"/>
              </a:ext>
            </a:extLst>
          </p:cNvPr>
          <p:cNvSpPr/>
          <p:nvPr/>
        </p:nvSpPr>
        <p:spPr>
          <a:xfrm>
            <a:off x="417040" y="2324100"/>
            <a:ext cx="17373600" cy="4832092"/>
          </a:xfrm>
          <a:prstGeom prst="rect">
            <a:avLst/>
          </a:prstGeom>
        </p:spPr>
        <p:txBody>
          <a:bodyPr wrap="square">
            <a:spAutoFit/>
          </a:bodyPr>
          <a:lstStyle/>
          <a:p>
            <a:pPr algn="just"/>
            <a:r>
              <a:rPr lang="vi-VN"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vi-VN" sz="4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Gia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hữu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400" dirty="0">
                <a:latin typeface="Times New Roman" panose="02020603050405020304" pitchFamily="18" charset="0"/>
                <a:ea typeface="Calibri" panose="020F0502020204030204" pitchFamily="34" charset="0"/>
                <a:cs typeface="Times New Roman" panose="02020603050405020304" pitchFamily="18" charset="0"/>
              </a:rPr>
              <a:t>, ý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Hy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Khiết</a:t>
            </a:r>
            <a:r>
              <a:rPr lang="en-US" sz="4400" dirty="0">
                <a:latin typeface="Times New Roman" panose="02020603050405020304" pitchFamily="18" charset="0"/>
                <a:ea typeface="Calibri" panose="020F0502020204030204" pitchFamily="34" charset="0"/>
                <a:cs typeface="Times New Roman" panose="02020603050405020304" pitchFamily="18" charset="0"/>
              </a:rPr>
              <a:t>, Lý;</a:t>
            </a:r>
            <a:br>
              <a:rPr lang="en-US" sz="4400" dirty="0">
                <a:latin typeface="Times New Roman" panose="02020603050405020304" pitchFamily="18" charset="0"/>
                <a:ea typeface="Calibri" panose="020F0502020204030204" pitchFamily="34" charset="0"/>
                <a:cs typeface="Times New Roman" panose="02020603050405020304" pitchFamily="18" charset="0"/>
              </a:rPr>
            </a:br>
            <a:r>
              <a:rPr lang="en-US" sz="4400" dirty="0">
                <a:latin typeface="Times New Roman" panose="02020603050405020304" pitchFamily="18" charset="0"/>
                <a:ea typeface="Calibri" panose="020F0502020204030204" pitchFamily="34" charset="0"/>
                <a:cs typeface="Times New Roman" panose="02020603050405020304" pitchFamily="18" charset="0"/>
              </a:rPr>
              <a:t>– Văn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màn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uy</a:t>
            </a:r>
            <a:r>
              <a:rPr lang="en-US" sz="4400" dirty="0">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hầu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Hy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4400" dirty="0">
                <a:latin typeface="Times New Roman" panose="02020603050405020304" pitchFamily="18" charset="0"/>
                <a:ea typeface="Calibri" panose="020F0502020204030204" pitchFamily="34" charset="0"/>
                <a:cs typeface="Times New Roman" panose="02020603050405020304" pitchFamily="18" charset="0"/>
              </a:rPr>
              <a:t> Di Lung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hữu</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xmlns="" id="{6E28AB24-F8DA-4316-56B6-6E375647611F}"/>
              </a:ext>
            </a:extLst>
          </p:cNvPr>
          <p:cNvSpPr/>
          <p:nvPr/>
        </p:nvSpPr>
        <p:spPr>
          <a:xfrm>
            <a:off x="421159" y="7581900"/>
            <a:ext cx="17445681" cy="2162836"/>
          </a:xfrm>
          <a:prstGeom prst="rect">
            <a:avLst/>
          </a:prstGeom>
        </p:spPr>
        <p:txBody>
          <a:bodyPr wrap="square">
            <a:spAutoFit/>
          </a:bodyPr>
          <a:lstStyle/>
          <a:p>
            <a:pPr algn="just"/>
            <a:r>
              <a:rPr lang="vi-VN"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hữu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a:p>
            <a:pPr indent="428625" algn="just">
              <a:lnSpc>
                <a:spcPct val="115000"/>
              </a:lnSpc>
              <a:spcAft>
                <a:spcPts val="15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1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6862B3-5503-E421-0006-4C9B81CE34C8}"/>
              </a:ext>
            </a:extLst>
          </p:cNvPr>
          <p:cNvSpPr/>
          <p:nvPr/>
        </p:nvSpPr>
        <p:spPr>
          <a:xfrm>
            <a:off x="533400" y="216300"/>
            <a:ext cx="17449800" cy="769441"/>
          </a:xfrm>
          <a:prstGeom prst="rect">
            <a:avLst/>
          </a:prstGeom>
        </p:spPr>
        <p:txBody>
          <a:bodyPr wrap="square">
            <a:spAutoFit/>
          </a:bodyPr>
          <a:lstStyle/>
          <a:p>
            <a:pPr algn="just"/>
            <a:r>
              <a:rPr lang="en-US" sz="4400" b="1" i="1" dirty="0">
                <a:latin typeface="Times New Roman" panose="02020603050405020304" pitchFamily="18" charset="0"/>
                <a:ea typeface="Calibri" panose="020F0502020204030204" pitchFamily="34" charset="0"/>
                <a:cs typeface="Times New Roman" panose="02020603050405020304" pitchFamily="18" charset="0"/>
              </a:rPr>
              <a:t>b.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4400" b="1" i="1" dirty="0">
                <a:latin typeface="Times New Roman" panose="02020603050405020304" pitchFamily="18" charset="0"/>
                <a:ea typeface="Calibri" panose="020F0502020204030204" pitchFamily="34" charset="0"/>
                <a:cs typeface="Times New Roman" panose="02020603050405020304" pitchFamily="18" charset="0"/>
              </a:rPr>
              <a:t> ý </a:t>
            </a:r>
            <a:r>
              <a:rPr lang="en-US" sz="4400" b="1"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6C271395-384A-CDDD-5413-C5284A1410A1}"/>
              </a:ext>
            </a:extLst>
          </p:cNvPr>
          <p:cNvSpPr/>
          <p:nvPr/>
        </p:nvSpPr>
        <p:spPr>
          <a:xfrm>
            <a:off x="533400" y="985741"/>
            <a:ext cx="17221200" cy="4832092"/>
          </a:xfrm>
          <a:prstGeom prst="rect">
            <a:avLst/>
          </a:prstGeom>
        </p:spPr>
        <p:txBody>
          <a:bodyPr wrap="square">
            <a:spAutoFit/>
          </a:bodyPr>
          <a:lstStyle/>
          <a:p>
            <a:pPr algn="just"/>
            <a:r>
              <a:rPr lang="vi-VN"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maquyr</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Trong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mập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mờ</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hước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xmlns="" id="{6E28AB24-F8DA-4316-56B6-6E375647611F}"/>
              </a:ext>
            </a:extLst>
          </p:cNvPr>
          <p:cNvSpPr/>
          <p:nvPr/>
        </p:nvSpPr>
        <p:spPr>
          <a:xfrm>
            <a:off x="419100" y="5817833"/>
            <a:ext cx="17449800" cy="4154984"/>
          </a:xfrm>
          <a:prstGeom prst="rect">
            <a:avLst/>
          </a:prstGeom>
        </p:spPr>
        <p:txBody>
          <a:bodyPr wrap="square">
            <a:spAutoFit/>
          </a:bodyPr>
          <a:lstStyle/>
          <a:p>
            <a:pPr algn="just"/>
            <a:r>
              <a:rPr lang="vi-VN"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4400" dirty="0">
                <a:latin typeface="Times New Roman" panose="02020603050405020304" pitchFamily="18" charset="0"/>
                <a:ea typeface="Calibri" panose="020F0502020204030204" pitchFamily="34" charset="0"/>
                <a:cs typeface="Times New Roman" panose="02020603050405020304" pitchFamily="18" charset="0"/>
              </a:rPr>
              <a:t> ở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qua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vi,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cử</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nảy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4400" dirty="0">
                <a:latin typeface="Times New Roman" panose="02020603050405020304" pitchFamily="18" charset="0"/>
                <a:ea typeface="Calibri" panose="020F0502020204030204" pitchFamily="34" charset="0"/>
                <a:cs typeface="Times New Roman" panose="02020603050405020304" pitchFamily="18" charset="0"/>
              </a:rPr>
              <a:t> hay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996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EEFC23-DC77-321F-E7E3-81A6C077EEFC}"/>
              </a:ext>
            </a:extLst>
          </p:cNvPr>
          <p:cNvSpPr/>
          <p:nvPr/>
        </p:nvSpPr>
        <p:spPr>
          <a:xfrm>
            <a:off x="838200" y="1714500"/>
            <a:ext cx="12268200" cy="2308324"/>
          </a:xfrm>
          <a:prstGeom prst="rect">
            <a:avLst/>
          </a:prstGeom>
        </p:spPr>
        <p:txBody>
          <a:bodyPr wrap="square">
            <a:spAutoFit/>
          </a:bodyPr>
          <a:lstStyle/>
          <a:p>
            <a:pPr marL="379095" algn="just">
              <a:spcAft>
                <a:spcPts val="1200"/>
              </a:spcAft>
            </a:pP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lớp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Hy </a:t>
            </a:r>
            <a:r>
              <a:rPr lang="en-US" sz="4800" dirty="0" err="1">
                <a:latin typeface="Times New Roman" panose="02020603050405020304" pitchFamily="18" charset="0"/>
                <a:cs typeface="Times New Roman" panose="02020603050405020304" pitchFamily="18" charset="0"/>
              </a:rPr>
              <a:t>Lạc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Khiết</a:t>
            </a:r>
            <a:r>
              <a:rPr lang="en-US" sz="4800" dirty="0">
                <a:latin typeface="Times New Roman" panose="02020603050405020304" pitchFamily="18" charset="0"/>
                <a:cs typeface="Times New Roman" panose="02020603050405020304" pitchFamily="18" charset="0"/>
              </a:rPr>
              <a:t>, Lý, </a:t>
            </a:r>
            <a:r>
              <a:rPr lang="en-US" sz="4800" dirty="0" err="1">
                <a:latin typeface="Times New Roman" panose="02020603050405020304" pitchFamily="18" charset="0"/>
                <a:cs typeface="Times New Roman" panose="02020603050405020304" pitchFamily="18" charset="0"/>
              </a:rPr>
              <a:t>Thận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Trọng</a:t>
            </a:r>
            <a:r>
              <a:rPr lang="en-US" sz="4800" dirty="0">
                <a:latin typeface="Times New Roman" panose="02020603050405020304" pitchFamily="18" charset="0"/>
                <a:cs typeface="Times New Roman" panose="02020603050405020304" pitchFamily="18" charset="0"/>
              </a:rPr>
              <a:t>.</a:t>
            </a:r>
          </a:p>
        </p:txBody>
      </p:sp>
      <p:sp>
        <p:nvSpPr>
          <p:cNvPr id="3" name="Freeform 6">
            <a:extLst>
              <a:ext uri="{FF2B5EF4-FFF2-40B4-BE49-F238E27FC236}">
                <a16:creationId xmlns:a16="http://schemas.microsoft.com/office/drawing/2014/main" xmlns="" id="{0F8341BC-4BC5-C871-DF41-581B018694C6}"/>
              </a:ext>
            </a:extLst>
          </p:cNvPr>
          <p:cNvSpPr/>
          <p:nvPr/>
        </p:nvSpPr>
        <p:spPr>
          <a:xfrm>
            <a:off x="13258800" y="0"/>
            <a:ext cx="5153240" cy="9348279"/>
          </a:xfrm>
          <a:custGeom>
            <a:avLst/>
            <a:gdLst/>
            <a:ahLst/>
            <a:cxnLst/>
            <a:rect l="l" t="t" r="r" b="b"/>
            <a:pathLst>
              <a:path w="2268284" h="4114800">
                <a:moveTo>
                  <a:pt x="0" y="0"/>
                </a:moveTo>
                <a:lnTo>
                  <a:pt x="2268284" y="0"/>
                </a:lnTo>
                <a:lnTo>
                  <a:pt x="226828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2">
            <a:extLst>
              <a:ext uri="{FF2B5EF4-FFF2-40B4-BE49-F238E27FC236}">
                <a16:creationId xmlns:a16="http://schemas.microsoft.com/office/drawing/2014/main" xmlns="" id="{AE17B37D-DE3A-2192-6079-16CCF62C18D7}"/>
              </a:ext>
            </a:extLst>
          </p:cNvPr>
          <p:cNvSpPr/>
          <p:nvPr/>
        </p:nvSpPr>
        <p:spPr>
          <a:xfrm>
            <a:off x="3233154" y="4987503"/>
            <a:ext cx="7783093" cy="5331419"/>
          </a:xfrm>
          <a:custGeom>
            <a:avLst/>
            <a:gdLst/>
            <a:ahLst/>
            <a:cxnLst/>
            <a:rect l="l" t="t" r="r" b="b"/>
            <a:pathLst>
              <a:path w="7783093" h="5331419">
                <a:moveTo>
                  <a:pt x="0" y="0"/>
                </a:moveTo>
                <a:lnTo>
                  <a:pt x="7783093" y="0"/>
                </a:lnTo>
                <a:lnTo>
                  <a:pt x="7783093" y="5331418"/>
                </a:lnTo>
                <a:lnTo>
                  <a:pt x="0" y="5331418"/>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2739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A2F021-9014-01ED-2574-746C5694D5A4}"/>
              </a:ext>
            </a:extLst>
          </p:cNvPr>
          <p:cNvSpPr txBox="1"/>
          <p:nvPr/>
        </p:nvSpPr>
        <p:spPr>
          <a:xfrm>
            <a:off x="-381000" y="2552700"/>
            <a:ext cx="10681202"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Trải</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nghiệm</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cùng</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văn</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bản</a:t>
            </a:r>
            <a:endPar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Freeform 7">
            <a:extLst>
              <a:ext uri="{FF2B5EF4-FFF2-40B4-BE49-F238E27FC236}">
                <a16:creationId xmlns:a16="http://schemas.microsoft.com/office/drawing/2014/main" xmlns="" id="{F9DC0E73-3E21-3E3C-A02A-DE956F283379}"/>
              </a:ext>
            </a:extLst>
          </p:cNvPr>
          <p:cNvSpPr/>
          <p:nvPr/>
        </p:nvSpPr>
        <p:spPr>
          <a:xfrm>
            <a:off x="10896600" y="3467100"/>
            <a:ext cx="6096000" cy="4114800"/>
          </a:xfrm>
          <a:custGeom>
            <a:avLst/>
            <a:gdLst/>
            <a:ahLst/>
            <a:cxnLst/>
            <a:rect l="l" t="t" r="r" b="b"/>
            <a:pathLst>
              <a:path w="6096000" h="4114800">
                <a:moveTo>
                  <a:pt x="0" y="0"/>
                </a:moveTo>
                <a:lnTo>
                  <a:pt x="6096000" y="0"/>
                </a:lnTo>
                <a:lnTo>
                  <a:pt x="60960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4" name="Group 6">
            <a:extLst>
              <a:ext uri="{FF2B5EF4-FFF2-40B4-BE49-F238E27FC236}">
                <a16:creationId xmlns:a16="http://schemas.microsoft.com/office/drawing/2014/main" xmlns="" id="{BDCA75D7-EBAA-9B12-3EFF-7DC4D403D1A7}"/>
              </a:ext>
            </a:extLst>
          </p:cNvPr>
          <p:cNvGrpSpPr>
            <a:grpSpLocks noChangeAspect="1"/>
          </p:cNvGrpSpPr>
          <p:nvPr/>
        </p:nvGrpSpPr>
        <p:grpSpPr>
          <a:xfrm>
            <a:off x="9525000" y="647700"/>
            <a:ext cx="8686800" cy="10394389"/>
            <a:chOff x="0" y="0"/>
            <a:chExt cx="6224905" cy="8977249"/>
          </a:xfrm>
        </p:grpSpPr>
        <p:sp>
          <p:nvSpPr>
            <p:cNvPr id="5" name="Freeform 7">
              <a:extLst>
                <a:ext uri="{FF2B5EF4-FFF2-40B4-BE49-F238E27FC236}">
                  <a16:creationId xmlns:a16="http://schemas.microsoft.com/office/drawing/2014/main" xmlns="" id="{C0FE42AE-287A-5B70-2257-4C6488386C2A}"/>
                </a:ext>
              </a:extLst>
            </p:cNvPr>
            <p:cNvSpPr/>
            <p:nvPr/>
          </p:nvSpPr>
          <p:spPr>
            <a:xfrm>
              <a:off x="648843" y="391922"/>
              <a:ext cx="4927219" cy="8193405"/>
            </a:xfrm>
            <a:custGeom>
              <a:avLst/>
              <a:gdLst/>
              <a:ahLst/>
              <a:cxnLst/>
              <a:rect l="l" t="t" r="r" b="b"/>
              <a:pathLst>
                <a:path w="4927219" h="8193405">
                  <a:moveTo>
                    <a:pt x="2463673" y="0"/>
                  </a:moveTo>
                  <a:cubicBezTo>
                    <a:pt x="3742436" y="7620"/>
                    <a:pt x="4908804" y="1092708"/>
                    <a:pt x="4927219" y="2446274"/>
                  </a:cubicBezTo>
                  <a:lnTo>
                    <a:pt x="4927219" y="8193405"/>
                  </a:lnTo>
                  <a:lnTo>
                    <a:pt x="0" y="8193405"/>
                  </a:lnTo>
                  <a:lnTo>
                    <a:pt x="0" y="2446274"/>
                  </a:lnTo>
                  <a:cubicBezTo>
                    <a:pt x="18542" y="1092708"/>
                    <a:pt x="1184783" y="7620"/>
                    <a:pt x="2463673" y="0"/>
                  </a:cubicBezTo>
                  <a:close/>
                </a:path>
              </a:pathLst>
            </a:custGeom>
            <a:solidFill>
              <a:srgbClr val="000000">
                <a:alpha val="0"/>
              </a:srgbClr>
            </a:solidFill>
            <a:ln w="12700">
              <a:solidFill>
                <a:srgbClr val="000000"/>
              </a:solidFill>
            </a:ln>
          </p:spPr>
          <p:txBody>
            <a:bodyPr/>
            <a:lstStyle/>
            <a:p>
              <a:endParaRPr lang="en-US"/>
            </a:p>
          </p:txBody>
        </p:sp>
        <p:sp>
          <p:nvSpPr>
            <p:cNvPr id="6" name="Freeform 8">
              <a:extLst>
                <a:ext uri="{FF2B5EF4-FFF2-40B4-BE49-F238E27FC236}">
                  <a16:creationId xmlns:a16="http://schemas.microsoft.com/office/drawing/2014/main" xmlns="" id="{F4280368-8A24-9D9B-5F8E-2DCD351ED327}"/>
                </a:ext>
              </a:extLst>
            </p:cNvPr>
            <p:cNvSpPr/>
            <p:nvPr/>
          </p:nvSpPr>
          <p:spPr>
            <a:xfrm>
              <a:off x="0" y="1397"/>
              <a:ext cx="6224905" cy="8974582"/>
            </a:xfrm>
            <a:custGeom>
              <a:avLst/>
              <a:gdLst/>
              <a:ahLst/>
              <a:cxnLst/>
              <a:rect l="l" t="t" r="r" b="b"/>
              <a:pathLst>
                <a:path w="6224905" h="8974582">
                  <a:moveTo>
                    <a:pt x="4823460" y="1102106"/>
                  </a:moveTo>
                  <a:cubicBezTo>
                    <a:pt x="4356227" y="647573"/>
                    <a:pt x="3732530" y="384683"/>
                    <a:pt x="3112516" y="381000"/>
                  </a:cubicBezTo>
                  <a:lnTo>
                    <a:pt x="3112389" y="381000"/>
                  </a:lnTo>
                  <a:cubicBezTo>
                    <a:pt x="2492248" y="384683"/>
                    <a:pt x="1868678" y="647446"/>
                    <a:pt x="1401445" y="1102106"/>
                  </a:cubicBezTo>
                  <a:cubicBezTo>
                    <a:pt x="918845" y="1571625"/>
                    <a:pt x="648208" y="2187575"/>
                    <a:pt x="639445" y="2836799"/>
                  </a:cubicBezTo>
                  <a:lnTo>
                    <a:pt x="639445" y="8593455"/>
                  </a:lnTo>
                  <a:lnTo>
                    <a:pt x="5585587" y="8593455"/>
                  </a:lnTo>
                  <a:lnTo>
                    <a:pt x="5585587" y="2836672"/>
                  </a:lnTo>
                  <a:cubicBezTo>
                    <a:pt x="5576697" y="2187575"/>
                    <a:pt x="5306060" y="1571498"/>
                    <a:pt x="4823460" y="1102106"/>
                  </a:cubicBezTo>
                  <a:close/>
                  <a:moveTo>
                    <a:pt x="5566537" y="8574405"/>
                  </a:moveTo>
                  <a:lnTo>
                    <a:pt x="658368" y="8574405"/>
                  </a:lnTo>
                  <a:lnTo>
                    <a:pt x="658368" y="2836926"/>
                  </a:lnTo>
                  <a:cubicBezTo>
                    <a:pt x="667131" y="2192909"/>
                    <a:pt x="935736" y="1581658"/>
                    <a:pt x="1414653" y="1115695"/>
                  </a:cubicBezTo>
                  <a:cubicBezTo>
                    <a:pt x="1878457" y="664464"/>
                    <a:pt x="2497201" y="403606"/>
                    <a:pt x="3112389" y="400050"/>
                  </a:cubicBezTo>
                  <a:cubicBezTo>
                    <a:pt x="3727577" y="403733"/>
                    <a:pt x="4346448" y="664591"/>
                    <a:pt x="4810125" y="1115695"/>
                  </a:cubicBezTo>
                  <a:cubicBezTo>
                    <a:pt x="5289042" y="1581658"/>
                    <a:pt x="5557647" y="2192909"/>
                    <a:pt x="5566410" y="2836799"/>
                  </a:cubicBezTo>
                  <a:lnTo>
                    <a:pt x="5566410" y="8574405"/>
                  </a:lnTo>
                  <a:close/>
                  <a:moveTo>
                    <a:pt x="6224905" y="3335147"/>
                  </a:moveTo>
                  <a:cubicBezTo>
                    <a:pt x="6082792" y="3314700"/>
                    <a:pt x="6006973" y="3227705"/>
                    <a:pt x="5966460" y="3137662"/>
                  </a:cubicBezTo>
                  <a:lnTo>
                    <a:pt x="5966460" y="2831465"/>
                  </a:lnTo>
                  <a:cubicBezTo>
                    <a:pt x="5956173" y="2080641"/>
                    <a:pt x="5644642" y="1369441"/>
                    <a:pt x="5089144" y="828929"/>
                  </a:cubicBezTo>
                  <a:cubicBezTo>
                    <a:pt x="4552061" y="306451"/>
                    <a:pt x="3832352" y="4191"/>
                    <a:pt x="3114675" y="0"/>
                  </a:cubicBezTo>
                  <a:lnTo>
                    <a:pt x="3110103" y="0"/>
                  </a:lnTo>
                  <a:cubicBezTo>
                    <a:pt x="2392553" y="4191"/>
                    <a:pt x="1672844" y="306451"/>
                    <a:pt x="1135634" y="828929"/>
                  </a:cubicBezTo>
                  <a:cubicBezTo>
                    <a:pt x="580136" y="1369314"/>
                    <a:pt x="268605" y="2080514"/>
                    <a:pt x="258318" y="2831592"/>
                  </a:cubicBezTo>
                  <a:lnTo>
                    <a:pt x="258318" y="6489573"/>
                  </a:lnTo>
                  <a:cubicBezTo>
                    <a:pt x="217805" y="6579616"/>
                    <a:pt x="141986" y="6666611"/>
                    <a:pt x="0" y="6687058"/>
                  </a:cubicBezTo>
                  <a:cubicBezTo>
                    <a:pt x="142113" y="6707505"/>
                    <a:pt x="217932" y="6794501"/>
                    <a:pt x="258318" y="6884543"/>
                  </a:cubicBezTo>
                  <a:lnTo>
                    <a:pt x="258318" y="8974582"/>
                  </a:lnTo>
                  <a:lnTo>
                    <a:pt x="5966460" y="8974582"/>
                  </a:lnTo>
                  <a:lnTo>
                    <a:pt x="5966460" y="3532759"/>
                  </a:lnTo>
                  <a:cubicBezTo>
                    <a:pt x="6006973" y="3442589"/>
                    <a:pt x="6082792" y="3355594"/>
                    <a:pt x="6224905" y="3335147"/>
                  </a:cubicBezTo>
                  <a:close/>
                  <a:moveTo>
                    <a:pt x="277368" y="8955405"/>
                  </a:moveTo>
                  <a:lnTo>
                    <a:pt x="277368" y="6884416"/>
                  </a:lnTo>
                  <a:cubicBezTo>
                    <a:pt x="317881" y="6794373"/>
                    <a:pt x="393700" y="6707505"/>
                    <a:pt x="535686" y="6687058"/>
                  </a:cubicBezTo>
                  <a:cubicBezTo>
                    <a:pt x="393700" y="6666611"/>
                    <a:pt x="317881" y="6579616"/>
                    <a:pt x="277368" y="6489700"/>
                  </a:cubicBezTo>
                  <a:lnTo>
                    <a:pt x="277368" y="2831846"/>
                  </a:lnTo>
                  <a:cubicBezTo>
                    <a:pt x="287528" y="2086102"/>
                    <a:pt x="597027" y="1379601"/>
                    <a:pt x="1148969" y="842772"/>
                  </a:cubicBezTo>
                  <a:cubicBezTo>
                    <a:pt x="1682623" y="323469"/>
                    <a:pt x="2397506" y="23241"/>
                    <a:pt x="3110230" y="19050"/>
                  </a:cubicBezTo>
                  <a:lnTo>
                    <a:pt x="3114675" y="19050"/>
                  </a:lnTo>
                  <a:cubicBezTo>
                    <a:pt x="3827399" y="23241"/>
                    <a:pt x="4542282" y="323469"/>
                    <a:pt x="5075936" y="842645"/>
                  </a:cubicBezTo>
                  <a:cubicBezTo>
                    <a:pt x="5627878" y="1379601"/>
                    <a:pt x="5937377" y="2085975"/>
                    <a:pt x="5947537" y="2831592"/>
                  </a:cubicBezTo>
                  <a:lnTo>
                    <a:pt x="5947537" y="3137789"/>
                  </a:lnTo>
                  <a:cubicBezTo>
                    <a:pt x="5907024" y="3227705"/>
                    <a:pt x="5831205" y="3314700"/>
                    <a:pt x="5689219" y="3335147"/>
                  </a:cubicBezTo>
                  <a:cubicBezTo>
                    <a:pt x="5831205" y="3355594"/>
                    <a:pt x="5907024" y="3442462"/>
                    <a:pt x="5947537" y="3532505"/>
                  </a:cubicBezTo>
                  <a:lnTo>
                    <a:pt x="5947537" y="8955405"/>
                  </a:lnTo>
                  <a:lnTo>
                    <a:pt x="277368" y="8955405"/>
                  </a:lnTo>
                  <a:close/>
                </a:path>
              </a:pathLst>
            </a:custGeom>
            <a:solidFill>
              <a:srgbClr val="9F704C"/>
            </a:solidFill>
          </p:spPr>
          <p:txBody>
            <a:bodyPr/>
            <a:lstStyle/>
            <a:p>
              <a:endParaRPr lang="en-US"/>
            </a:p>
          </p:txBody>
        </p:sp>
      </p:grpSp>
      <p:sp>
        <p:nvSpPr>
          <p:cNvPr id="7" name="Freeform 10">
            <a:extLst>
              <a:ext uri="{FF2B5EF4-FFF2-40B4-BE49-F238E27FC236}">
                <a16:creationId xmlns:a16="http://schemas.microsoft.com/office/drawing/2014/main" xmlns="" id="{3475AC0E-EE0F-5432-F0CB-996F72C9AC27}"/>
              </a:ext>
            </a:extLst>
          </p:cNvPr>
          <p:cNvSpPr/>
          <p:nvPr/>
        </p:nvSpPr>
        <p:spPr>
          <a:xfrm>
            <a:off x="685800" y="8541820"/>
            <a:ext cx="1468080" cy="529294"/>
          </a:xfrm>
          <a:custGeom>
            <a:avLst/>
            <a:gdLst/>
            <a:ahLst/>
            <a:cxnLst/>
            <a:rect l="l" t="t" r="r" b="b"/>
            <a:pathLst>
              <a:path w="1468080" h="529294">
                <a:moveTo>
                  <a:pt x="0" y="0"/>
                </a:moveTo>
                <a:lnTo>
                  <a:pt x="1468080" y="0"/>
                </a:lnTo>
                <a:lnTo>
                  <a:pt x="1468080" y="529294"/>
                </a:lnTo>
                <a:lnTo>
                  <a:pt x="0" y="529294"/>
                </a:lnTo>
                <a:lnTo>
                  <a:pt x="0" y="0"/>
                </a:lnTo>
                <a:close/>
              </a:path>
            </a:pathLst>
          </a:custGeom>
          <a:blipFill>
            <a:blip r:embed="rId5">
              <a:extLst>
                <a:ext uri="{96DAC541-7B7A-43D3-8B79-37D633B846F1}">
                  <asvg:svgBlip xmlns:asvg="http://schemas.microsoft.com/office/drawing/2016/SVG/main" xmlns="" r:embed="rId6"/>
                </a:ext>
              </a:extLst>
            </a:blip>
            <a:stretch>
              <a:fillRect t="-177365"/>
            </a:stretch>
          </a:blipFill>
        </p:spPr>
        <p:txBody>
          <a:bodyPr/>
          <a:lstStyle/>
          <a:p>
            <a:endParaRPr lang="en-US"/>
          </a:p>
        </p:txBody>
      </p:sp>
      <p:pic>
        <p:nvPicPr>
          <p:cNvPr id="8" name="图片 4">
            <a:extLst>
              <a:ext uri="{FF2B5EF4-FFF2-40B4-BE49-F238E27FC236}">
                <a16:creationId xmlns:a16="http://schemas.microsoft.com/office/drawing/2014/main" xmlns="" id="{65FF7DEB-5CC1-0F64-6AB9-DDA86E88D579}"/>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266733" y="-114300"/>
            <a:ext cx="6739262" cy="2046478"/>
          </a:xfrm>
          <a:prstGeom prst="rect">
            <a:avLst/>
          </a:prstGeom>
        </p:spPr>
      </p:pic>
    </p:spTree>
    <p:extLst>
      <p:ext uri="{BB962C8B-B14F-4D97-AF65-F5344CB8AC3E}">
        <p14:creationId xmlns:p14="http://schemas.microsoft.com/office/powerpoint/2010/main" val="39626069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4980948F-8DD5-FF53-C13A-AD85888B5E4F}"/>
              </a:ext>
            </a:extLst>
          </p:cNvPr>
          <p:cNvSpPr txBox="1">
            <a:spLocks/>
          </p:cNvSpPr>
          <p:nvPr/>
        </p:nvSpPr>
        <p:spPr>
          <a:xfrm>
            <a:off x="1416554" y="95249"/>
            <a:ext cx="15408000" cy="1145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latin typeface="Times New Roman" panose="02020603050405020304" pitchFamily="18" charset="0"/>
                <a:cs typeface="Times New Roman" panose="02020603050405020304" pitchFamily="18" charset="0"/>
              </a:rPr>
              <a:t>1. </a:t>
            </a:r>
            <a:r>
              <a:rPr lang="en-US" sz="6000" b="1" dirty="0" err="1">
                <a:latin typeface="Times New Roman" panose="02020603050405020304" pitchFamily="18" charset="0"/>
                <a:cs typeface="Times New Roman" panose="02020603050405020304" pitchFamily="18" charset="0"/>
              </a:rPr>
              <a:t>Đọc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bản</a:t>
            </a:r>
            <a:endParaRPr lang="en-US" sz="6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B212E84-7C53-66C8-D424-C8C3089E06AB}"/>
              </a:ext>
            </a:extLst>
          </p:cNvPr>
          <p:cNvSpPr txBox="1"/>
          <p:nvPr/>
        </p:nvSpPr>
        <p:spPr>
          <a:xfrm>
            <a:off x="1440000" y="1683392"/>
            <a:ext cx="16611600" cy="769441"/>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dõi</a:t>
            </a:r>
            <a:endParaRPr lang="en-US" sz="4400" dirty="0">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xmlns="" id="{F1BA36E8-EA9C-33A6-26BE-ACF8C54C909D}"/>
              </a:ext>
            </a:extLst>
          </p:cNvPr>
          <p:cNvGraphicFramePr>
            <a:graphicFrameLocks noGrp="1"/>
          </p:cNvGraphicFramePr>
          <p:nvPr>
            <p:extLst>
              <p:ext uri="{D42A27DB-BD31-4B8C-83A1-F6EECF244321}">
                <p14:modId xmlns:p14="http://schemas.microsoft.com/office/powerpoint/2010/main" val="2573562682"/>
              </p:ext>
            </p:extLst>
          </p:nvPr>
        </p:nvGraphicFramePr>
        <p:xfrm>
          <a:off x="228600" y="2476500"/>
          <a:ext cx="17823000" cy="7680960"/>
        </p:xfrm>
        <a:graphic>
          <a:graphicData uri="http://schemas.openxmlformats.org/drawingml/2006/table">
            <a:tbl>
              <a:tblPr firstRow="1" bandRow="1">
                <a:tableStyleId>{5C22544A-7EE6-4342-B048-85BDC9FD1C3A}</a:tableStyleId>
              </a:tblPr>
              <a:tblGrid>
                <a:gridCol w="17202539">
                  <a:extLst>
                    <a:ext uri="{9D8B030D-6E8A-4147-A177-3AD203B41FA5}">
                      <a16:colId xmlns:a16="http://schemas.microsoft.com/office/drawing/2014/main" xmlns="" val="2147821842"/>
                    </a:ext>
                  </a:extLst>
                </a:gridCol>
                <a:gridCol w="620461">
                  <a:extLst>
                    <a:ext uri="{9D8B030D-6E8A-4147-A177-3AD203B41FA5}">
                      <a16:colId xmlns:a16="http://schemas.microsoft.com/office/drawing/2014/main" xmlns="" val="2748677291"/>
                    </a:ext>
                  </a:extLst>
                </a:gridCol>
              </a:tblGrid>
              <a:tr h="1697131">
                <a:tc>
                  <a:txBody>
                    <a:bodyPr/>
                    <a:lstStyle/>
                    <a:p>
                      <a:pPr algn="just"/>
                      <a:r>
                        <a:rPr lang="en-US" sz="4000" dirty="0" err="1">
                          <a:solidFill>
                            <a:schemeClr val="tx1"/>
                          </a:solidFill>
                          <a:latin typeface="Times New Roman" panose="02020603050405020304" pitchFamily="18" charset="0"/>
                          <a:cs typeface="Times New Roman" panose="02020603050405020304" pitchFamily="18" charset="0"/>
                        </a:rPr>
                        <a:t>Dự</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đoán</a:t>
                      </a:r>
                      <a:endParaRPr lang="en-US" sz="4000"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Điều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gì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sẽ</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xảy</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ra</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họ</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tham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dự</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vào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màn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làm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chúc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thư</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mạo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danh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này</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784377"/>
                  </a:ext>
                </a:extLst>
              </a:tr>
              <a:tr h="1697131">
                <a:tc>
                  <a:txBody>
                    <a:bodyPr/>
                    <a:lstStyle/>
                    <a:p>
                      <a:pPr algn="just"/>
                      <a:r>
                        <a:rPr lang="en-US" sz="4000" b="1" dirty="0" err="1">
                          <a:solidFill>
                            <a:schemeClr val="tx1"/>
                          </a:solidFill>
                          <a:latin typeface="Times New Roman" panose="02020603050405020304" pitchFamily="18" charset="0"/>
                          <a:cs typeface="Times New Roman" panose="02020603050405020304" pitchFamily="18" charset="0"/>
                        </a:rPr>
                        <a:t>Suy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luận</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a:solidFill>
                            <a:schemeClr val="tx1"/>
                          </a:solidFill>
                          <a:latin typeface="Times New Roman" panose="02020603050405020304" pitchFamily="18" charset="0"/>
                          <a:cs typeface="Times New Roman" panose="02020603050405020304" pitchFamily="18" charset="0"/>
                        </a:rPr>
                        <a:t>Ở </a:t>
                      </a:r>
                      <a:r>
                        <a:rPr lang="en-US" sz="4000" b="0" dirty="0" err="1">
                          <a:solidFill>
                            <a:schemeClr val="tx1"/>
                          </a:solidFill>
                          <a:latin typeface="Times New Roman" panose="02020603050405020304" pitchFamily="18" charset="0"/>
                          <a:cs typeface="Times New Roman" panose="02020603050405020304" pitchFamily="18" charset="0"/>
                        </a:rPr>
                        <a:t>lớp</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thứ</a:t>
                      </a:r>
                      <a:r>
                        <a:rPr lang="en-US" sz="4000" b="0" dirty="0">
                          <a:solidFill>
                            <a:schemeClr val="tx1"/>
                          </a:solidFill>
                          <a:latin typeface="Times New Roman" panose="02020603050405020304" pitchFamily="18" charset="0"/>
                          <a:cs typeface="Times New Roman" panose="02020603050405020304" pitchFamily="18" charset="0"/>
                        </a:rPr>
                        <a:t> III </a:t>
                      </a:r>
                      <a:r>
                        <a:rPr lang="en-US" sz="4000" b="0" dirty="0" err="1">
                          <a:solidFill>
                            <a:schemeClr val="tx1"/>
                          </a:solidFill>
                          <a:latin typeface="Times New Roman" panose="02020603050405020304" pitchFamily="18" charset="0"/>
                          <a:cs typeface="Times New Roman" panose="02020603050405020304" pitchFamily="18" charset="0"/>
                        </a:rPr>
                        <a:t>và</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thứ</a:t>
                      </a:r>
                      <a:r>
                        <a:rPr lang="en-US" sz="4000" b="0" dirty="0">
                          <a:solidFill>
                            <a:schemeClr val="tx1"/>
                          </a:solidFill>
                          <a:latin typeface="Times New Roman" panose="02020603050405020304" pitchFamily="18" charset="0"/>
                          <a:cs typeface="Times New Roman" panose="02020603050405020304" pitchFamily="18" charset="0"/>
                        </a:rPr>
                        <a:t> IV, </a:t>
                      </a:r>
                      <a:r>
                        <a:rPr lang="en-US" sz="4000" b="0" dirty="0" err="1">
                          <a:solidFill>
                            <a:schemeClr val="tx1"/>
                          </a:solidFill>
                          <a:latin typeface="Times New Roman" panose="02020603050405020304" pitchFamily="18" charset="0"/>
                          <a:cs typeface="Times New Roman" panose="02020603050405020304" pitchFamily="18" charset="0"/>
                        </a:rPr>
                        <a:t>khi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sắp</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thực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hiện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mưu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kế</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đã</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vạch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sẵn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tâm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trạng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của</a:t>
                      </a:r>
                      <a:r>
                        <a:rPr lang="en-US" sz="4000" b="0" dirty="0">
                          <a:solidFill>
                            <a:schemeClr val="tx1"/>
                          </a:solidFill>
                          <a:latin typeface="Times New Roman" panose="02020603050405020304" pitchFamily="18" charset="0"/>
                          <a:cs typeface="Times New Roman" panose="02020603050405020304" pitchFamily="18" charset="0"/>
                        </a:rPr>
                        <a:t> Hy </a:t>
                      </a:r>
                      <a:r>
                        <a:rPr lang="en-US" sz="4000" b="0" dirty="0" err="1">
                          <a:solidFill>
                            <a:schemeClr val="tx1"/>
                          </a:solidFill>
                          <a:latin typeface="Times New Roman" panose="02020603050405020304" pitchFamily="18" charset="0"/>
                          <a:cs typeface="Times New Roman" panose="02020603050405020304" pitchFamily="18" charset="0"/>
                        </a:rPr>
                        <a:t>Lạc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Khiết</a:t>
                      </a:r>
                      <a:r>
                        <a:rPr lang="en-US" sz="4000" b="0" dirty="0">
                          <a:solidFill>
                            <a:schemeClr val="tx1"/>
                          </a:solidFill>
                          <a:latin typeface="Times New Roman" panose="02020603050405020304" pitchFamily="18" charset="0"/>
                          <a:cs typeface="Times New Roman" panose="02020603050405020304" pitchFamily="18" charset="0"/>
                        </a:rPr>
                        <a:t>, Lý </a:t>
                      </a:r>
                      <a:r>
                        <a:rPr lang="en-US" sz="4000" b="0" dirty="0" err="1">
                          <a:solidFill>
                            <a:schemeClr val="tx1"/>
                          </a:solidFill>
                          <a:latin typeface="Times New Roman" panose="02020603050405020304" pitchFamily="18" charset="0"/>
                          <a:cs typeface="Times New Roman" panose="02020603050405020304" pitchFamily="18" charset="0"/>
                        </a:rPr>
                        <a:t>có</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gì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nhau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sao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có</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sự</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nhau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ấy</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vi-VN" sz="4000" dirty="0">
                        <a:solidFill>
                          <a:schemeClr val="tx1"/>
                        </a:solidFill>
                        <a:latin typeface="Times New Roman" panose="02020603050405020304" pitchFamily="18" charset="0"/>
                        <a:cs typeface="Times New Roman" panose="02020603050405020304" pitchFamily="18" charset="0"/>
                      </a:endParaRPr>
                    </a:p>
                    <a:p>
                      <a:pPr algn="just"/>
                      <a:endParaRPr lang="vi-VN" sz="4000" dirty="0">
                        <a:solidFill>
                          <a:schemeClr val="tx1"/>
                        </a:solidFill>
                        <a:latin typeface="Times New Roman" panose="02020603050405020304" pitchFamily="18" charset="0"/>
                        <a:cs typeface="Times New Roman" panose="02020603050405020304" pitchFamily="18" charset="0"/>
                      </a:endParaRPr>
                    </a:p>
                    <a:p>
                      <a:pPr algn="just"/>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6413653"/>
                  </a:ext>
                </a:extLst>
              </a:tr>
              <a:tr h="1697131">
                <a:tc>
                  <a:txBody>
                    <a:bodyPr/>
                    <a:lstStyle/>
                    <a:p>
                      <a:pPr algn="just"/>
                      <a:r>
                        <a:rPr lang="en-US" sz="4000" b="1" dirty="0">
                          <a:solidFill>
                            <a:schemeClr val="tx1"/>
                          </a:solidFill>
                          <a:latin typeface="Times New Roman" panose="02020603050405020304" pitchFamily="18" charset="0"/>
                          <a:cs typeface="Times New Roman" panose="02020603050405020304" pitchFamily="18" charset="0"/>
                        </a:rPr>
                        <a:t>Theo </a:t>
                      </a:r>
                      <a:r>
                        <a:rPr lang="en-US" sz="4000" b="1" dirty="0" err="1">
                          <a:solidFill>
                            <a:schemeClr val="tx1"/>
                          </a:solidFill>
                          <a:latin typeface="Times New Roman" panose="02020603050405020304" pitchFamily="18" charset="0"/>
                          <a:cs typeface="Times New Roman" panose="02020603050405020304" pitchFamily="18" charset="0"/>
                        </a:rPr>
                        <a:t>dõi</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Chú</a:t>
                      </a:r>
                      <a:r>
                        <a:rPr lang="en-US" sz="4000" b="0" dirty="0">
                          <a:solidFill>
                            <a:schemeClr val="tx1"/>
                          </a:solidFill>
                          <a:latin typeface="Times New Roman" panose="02020603050405020304" pitchFamily="18" charset="0"/>
                          <a:cs typeface="Times New Roman" panose="02020603050405020304" pitchFamily="18" charset="0"/>
                        </a:rPr>
                        <a:t> ý </a:t>
                      </a:r>
                      <a:r>
                        <a:rPr lang="en-US" sz="4000" b="0" dirty="0" err="1">
                          <a:solidFill>
                            <a:schemeClr val="tx1"/>
                          </a:solidFill>
                          <a:latin typeface="Times New Roman" panose="02020603050405020304" pitchFamily="18" charset="0"/>
                          <a:cs typeface="Times New Roman" panose="02020603050405020304" pitchFamily="18" charset="0"/>
                        </a:rPr>
                        <a:t>phân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biệt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lượt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nói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người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đối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và</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nói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chính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mình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độc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trong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lớp</a:t>
                      </a:r>
                      <a:r>
                        <a:rPr lang="en-US" sz="4000" b="0" dirty="0">
                          <a:solidFill>
                            <a:schemeClr val="tx1"/>
                          </a:solidFill>
                          <a:latin typeface="Times New Roman" panose="02020603050405020304" pitchFamily="18" charset="0"/>
                          <a:cs typeface="Times New Roman" panose="02020603050405020304" pitchFamily="18" charset="0"/>
                        </a:rPr>
                        <a:t> 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12862348"/>
                  </a:ext>
                </a:extLst>
              </a:tr>
              <a:tr h="1697131">
                <a:tc>
                  <a:txBody>
                    <a:bodyPr/>
                    <a:lstStyle/>
                    <a:p>
                      <a:pPr algn="just"/>
                      <a:r>
                        <a:rPr lang="en-US" sz="4000" b="1" dirty="0">
                          <a:solidFill>
                            <a:schemeClr val="tx1"/>
                          </a:solidFill>
                          <a:latin typeface="Times New Roman" panose="02020603050405020304" pitchFamily="18" charset="0"/>
                          <a:cs typeface="Times New Roman" panose="02020603050405020304" pitchFamily="18" charset="0"/>
                        </a:rPr>
                        <a:t>Theo </a:t>
                      </a:r>
                      <a:r>
                        <a:rPr lang="en-US" sz="4000" b="1" dirty="0" err="1">
                          <a:solidFill>
                            <a:schemeClr val="tx1"/>
                          </a:solidFill>
                          <a:latin typeface="Times New Roman" panose="02020603050405020304" pitchFamily="18" charset="0"/>
                          <a:cs typeface="Times New Roman" panose="02020603050405020304" pitchFamily="18" charset="0"/>
                        </a:rPr>
                        <a:t>dõi</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Từng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Hy </a:t>
                      </a:r>
                      <a:r>
                        <a:rPr lang="en-US" sz="4000" b="0" dirty="0" err="1">
                          <a:solidFill>
                            <a:schemeClr val="tx1"/>
                          </a:solidFill>
                          <a:latin typeface="Times New Roman" panose="02020603050405020304" pitchFamily="18" charset="0"/>
                          <a:cs typeface="Times New Roman" panose="02020603050405020304" pitchFamily="18" charset="0"/>
                        </a:rPr>
                        <a:t>Lạc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Khiết</a:t>
                      </a:r>
                      <a:r>
                        <a:rPr lang="en-US" sz="4000" b="0" dirty="0">
                          <a:solidFill>
                            <a:schemeClr val="tx1"/>
                          </a:solidFill>
                          <a:latin typeface="Times New Roman" panose="02020603050405020304" pitchFamily="18" charset="0"/>
                          <a:cs typeface="Times New Roman" panose="02020603050405020304" pitchFamily="18" charset="0"/>
                        </a:rPr>
                        <a:t>, Lý </a:t>
                      </a:r>
                      <a:r>
                        <a:rPr lang="en-US" sz="4000" b="0" dirty="0" err="1">
                          <a:solidFill>
                            <a:schemeClr val="tx1"/>
                          </a:solidFill>
                          <a:latin typeface="Times New Roman" panose="02020603050405020304" pitchFamily="18" charset="0"/>
                          <a:cs typeface="Times New Roman" panose="02020603050405020304" pitchFamily="18" charset="0"/>
                        </a:rPr>
                        <a:t>hiện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ra</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trong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màn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nét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tính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như</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thế</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nào</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9810868"/>
                  </a:ext>
                </a:extLst>
              </a:tr>
            </a:tbl>
          </a:graphicData>
        </a:graphic>
      </p:graphicFrame>
      <p:sp>
        <p:nvSpPr>
          <p:cNvPr id="8" name="TextBox 7">
            <a:extLst>
              <a:ext uri="{FF2B5EF4-FFF2-40B4-BE49-F238E27FC236}">
                <a16:creationId xmlns:a16="http://schemas.microsoft.com/office/drawing/2014/main" xmlns="" id="{DADAEEE8-A8C3-B0BF-C61A-537EE15783CB}"/>
              </a:ext>
            </a:extLst>
          </p:cNvPr>
          <p:cNvSpPr txBox="1"/>
          <p:nvPr/>
        </p:nvSpPr>
        <p:spPr>
          <a:xfrm>
            <a:off x="1524000" y="950786"/>
            <a:ext cx="16611600" cy="769441"/>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to,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40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C3AF910B-9AC0-0E58-BE3E-31996CA3E8AD}"/>
              </a:ext>
            </a:extLst>
          </p:cNvPr>
          <p:cNvGraphicFramePr>
            <a:graphicFrameLocks noGrp="1"/>
          </p:cNvGraphicFramePr>
          <p:nvPr>
            <p:extLst>
              <p:ext uri="{D42A27DB-BD31-4B8C-83A1-F6EECF244321}">
                <p14:modId xmlns:p14="http://schemas.microsoft.com/office/powerpoint/2010/main" val="1776957546"/>
              </p:ext>
            </p:extLst>
          </p:nvPr>
        </p:nvGraphicFramePr>
        <p:xfrm>
          <a:off x="700454" y="1699260"/>
          <a:ext cx="16840200" cy="6888480"/>
        </p:xfrm>
        <a:graphic>
          <a:graphicData uri="http://schemas.openxmlformats.org/drawingml/2006/table">
            <a:tbl>
              <a:tblPr firstRow="1" bandRow="1">
                <a:tableStyleId>{5C22544A-7EE6-4342-B048-85BDC9FD1C3A}</a:tableStyleId>
              </a:tblPr>
              <a:tblGrid>
                <a:gridCol w="8420100">
                  <a:extLst>
                    <a:ext uri="{9D8B030D-6E8A-4147-A177-3AD203B41FA5}">
                      <a16:colId xmlns:a16="http://schemas.microsoft.com/office/drawing/2014/main" xmlns="" val="2147821842"/>
                    </a:ext>
                  </a:extLst>
                </a:gridCol>
                <a:gridCol w="8420100">
                  <a:extLst>
                    <a:ext uri="{9D8B030D-6E8A-4147-A177-3AD203B41FA5}">
                      <a16:colId xmlns:a16="http://schemas.microsoft.com/office/drawing/2014/main" xmlns="" val="2748677291"/>
                    </a:ext>
                  </a:extLst>
                </a:gridCol>
              </a:tblGrid>
              <a:tr h="2223807">
                <a:tc>
                  <a:txBody>
                    <a:bodyPr/>
                    <a:lstStyle/>
                    <a:p>
                      <a:pPr algn="just"/>
                      <a:r>
                        <a:rPr lang="en-US" sz="4000" dirty="0" err="1">
                          <a:solidFill>
                            <a:schemeClr val="tx1"/>
                          </a:solidFill>
                          <a:latin typeface="Times New Roman" panose="02020603050405020304" pitchFamily="18" charset="0"/>
                          <a:cs typeface="Times New Roman" panose="02020603050405020304" pitchFamily="18" charset="0"/>
                        </a:rPr>
                        <a:t>Dự</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đoán</a:t>
                      </a:r>
                      <a:endParaRPr lang="en-US" sz="4000"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Điều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gì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sẽ</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xảy</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ra</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họ</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tham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dự</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vào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màn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làm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chúc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thư</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mạo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danh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này</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vi-VN" sz="4000" b="0" dirty="0">
                          <a:solidFill>
                            <a:schemeClr val="tx1"/>
                          </a:solidFill>
                          <a:latin typeface="Times New Roman" panose="02020603050405020304" pitchFamily="18" charset="0"/>
                          <a:cs typeface="Times New Roman" panose="02020603050405020304" pitchFamily="18" charset="0"/>
                        </a:rPr>
                        <a:t>Nếu màn kịch thành công thì họ sẽ được tài sản còn nếu bị bại lộ thì họ bị bỏ tù do phạm pháp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784377"/>
                  </a:ext>
                </a:extLst>
              </a:tr>
              <a:tr h="2929778">
                <a:tc>
                  <a:txBody>
                    <a:bodyPr/>
                    <a:lstStyle/>
                    <a:p>
                      <a:pPr algn="just"/>
                      <a:r>
                        <a:rPr lang="en-US" sz="4000" b="1" dirty="0" err="1">
                          <a:solidFill>
                            <a:schemeClr val="tx1"/>
                          </a:solidFill>
                          <a:latin typeface="Times New Roman" panose="02020603050405020304" pitchFamily="18" charset="0"/>
                          <a:cs typeface="Times New Roman" panose="02020603050405020304" pitchFamily="18" charset="0"/>
                        </a:rPr>
                        <a:t>Suy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luận</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a:solidFill>
                            <a:schemeClr val="tx1"/>
                          </a:solidFill>
                          <a:latin typeface="Times New Roman" panose="02020603050405020304" pitchFamily="18" charset="0"/>
                          <a:cs typeface="Times New Roman" panose="02020603050405020304" pitchFamily="18" charset="0"/>
                        </a:rPr>
                        <a:t>Ở </a:t>
                      </a:r>
                      <a:r>
                        <a:rPr lang="en-US" sz="4000" b="0" dirty="0" err="1">
                          <a:solidFill>
                            <a:schemeClr val="tx1"/>
                          </a:solidFill>
                          <a:latin typeface="Times New Roman" panose="02020603050405020304" pitchFamily="18" charset="0"/>
                          <a:cs typeface="Times New Roman" panose="02020603050405020304" pitchFamily="18" charset="0"/>
                        </a:rPr>
                        <a:t>lớp</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thứ</a:t>
                      </a:r>
                      <a:r>
                        <a:rPr lang="en-US" sz="4000" b="0" dirty="0">
                          <a:solidFill>
                            <a:schemeClr val="tx1"/>
                          </a:solidFill>
                          <a:latin typeface="Times New Roman" panose="02020603050405020304" pitchFamily="18" charset="0"/>
                          <a:cs typeface="Times New Roman" panose="02020603050405020304" pitchFamily="18" charset="0"/>
                        </a:rPr>
                        <a:t> III </a:t>
                      </a:r>
                      <a:r>
                        <a:rPr lang="en-US" sz="4000" b="0" dirty="0" err="1">
                          <a:solidFill>
                            <a:schemeClr val="tx1"/>
                          </a:solidFill>
                          <a:latin typeface="Times New Roman" panose="02020603050405020304" pitchFamily="18" charset="0"/>
                          <a:cs typeface="Times New Roman" panose="02020603050405020304" pitchFamily="18" charset="0"/>
                        </a:rPr>
                        <a:t>và</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thứ</a:t>
                      </a:r>
                      <a:r>
                        <a:rPr lang="en-US" sz="4000" b="0" dirty="0">
                          <a:solidFill>
                            <a:schemeClr val="tx1"/>
                          </a:solidFill>
                          <a:latin typeface="Times New Roman" panose="02020603050405020304" pitchFamily="18" charset="0"/>
                          <a:cs typeface="Times New Roman" panose="02020603050405020304" pitchFamily="18" charset="0"/>
                        </a:rPr>
                        <a:t> IV, </a:t>
                      </a:r>
                      <a:r>
                        <a:rPr lang="en-US" sz="4000" b="0" dirty="0" err="1">
                          <a:solidFill>
                            <a:schemeClr val="tx1"/>
                          </a:solidFill>
                          <a:latin typeface="Times New Roman" panose="02020603050405020304" pitchFamily="18" charset="0"/>
                          <a:cs typeface="Times New Roman" panose="02020603050405020304" pitchFamily="18" charset="0"/>
                        </a:rPr>
                        <a:t>khi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sắp</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thực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hiện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mưu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kế</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đã</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vạch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sẵn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tâm</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trạng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của</a:t>
                      </a:r>
                      <a:r>
                        <a:rPr lang="en-US" sz="4000" b="0" dirty="0">
                          <a:solidFill>
                            <a:schemeClr val="tx1"/>
                          </a:solidFill>
                          <a:latin typeface="Times New Roman" panose="02020603050405020304" pitchFamily="18" charset="0"/>
                          <a:cs typeface="Times New Roman" panose="02020603050405020304" pitchFamily="18" charset="0"/>
                        </a:rPr>
                        <a:t> Hy </a:t>
                      </a:r>
                      <a:r>
                        <a:rPr lang="en-US" sz="4000" b="0" dirty="0" err="1">
                          <a:solidFill>
                            <a:schemeClr val="tx1"/>
                          </a:solidFill>
                          <a:latin typeface="Times New Roman" panose="02020603050405020304" pitchFamily="18" charset="0"/>
                          <a:cs typeface="Times New Roman" panose="02020603050405020304" pitchFamily="18" charset="0"/>
                        </a:rPr>
                        <a:t>Lạc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Khiết</a:t>
                      </a:r>
                      <a:r>
                        <a:rPr lang="en-US" sz="4000" b="0" dirty="0">
                          <a:solidFill>
                            <a:schemeClr val="tx1"/>
                          </a:solidFill>
                          <a:latin typeface="Times New Roman" panose="02020603050405020304" pitchFamily="18" charset="0"/>
                          <a:cs typeface="Times New Roman" panose="02020603050405020304" pitchFamily="18" charset="0"/>
                        </a:rPr>
                        <a:t>, Lý </a:t>
                      </a:r>
                      <a:r>
                        <a:rPr lang="en-US" sz="4000" b="0" dirty="0" err="1">
                          <a:solidFill>
                            <a:schemeClr val="tx1"/>
                          </a:solidFill>
                          <a:latin typeface="Times New Roman" panose="02020603050405020304" pitchFamily="18" charset="0"/>
                          <a:cs typeface="Times New Roman" panose="02020603050405020304" pitchFamily="18" charset="0"/>
                        </a:rPr>
                        <a:t>có</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gì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nhau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Vì</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sao</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có</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sự</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nhau</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ấy</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vi-VN" sz="4000" dirty="0">
                          <a:solidFill>
                            <a:schemeClr val="tx1"/>
                          </a:solidFill>
                          <a:latin typeface="Times New Roman" panose="02020603050405020304" pitchFamily="18" charset="0"/>
                          <a:cs typeface="Times New Roman" panose="02020603050405020304" pitchFamily="18" charset="0"/>
                        </a:rPr>
                        <a:t>Hy Lạc và Lý thúc giục, động viên Khiết làm điều sai trái còn Khiết muốn làm nhưng còn lo sợ</a:t>
                      </a:r>
                    </a:p>
                    <a:p>
                      <a:pPr algn="just"/>
                      <a:r>
                        <a:rPr lang="vi-VN" sz="4000" dirty="0">
                          <a:solidFill>
                            <a:schemeClr val="tx1"/>
                          </a:solidFill>
                          <a:latin typeface="Times New Roman" panose="02020603050405020304" pitchFamily="18" charset="0"/>
                          <a:cs typeface="Times New Roman" panose="02020603050405020304" pitchFamily="18" charset="0"/>
                        </a:rPr>
                        <a:t>Sự khác nhau ấy là do: Hy Lạc và Lý không phải là người đóng giả cụ Di Lung còn Khiết là người đóng giả cụ và làm điều sai trái.</a:t>
                      </a:r>
                      <a:endParaRPr lang="en-US" sz="4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6413653"/>
                  </a:ext>
                </a:extLst>
              </a:tr>
            </a:tbl>
          </a:graphicData>
        </a:graphic>
      </p:graphicFrame>
      <p:sp>
        <p:nvSpPr>
          <p:cNvPr id="3" name="Title 4">
            <a:extLst>
              <a:ext uri="{FF2B5EF4-FFF2-40B4-BE49-F238E27FC236}">
                <a16:creationId xmlns:a16="http://schemas.microsoft.com/office/drawing/2014/main" xmlns="" id="{CB5C0189-FE70-8874-7BD5-0D68BBED18E1}"/>
              </a:ext>
            </a:extLst>
          </p:cNvPr>
          <p:cNvSpPr txBox="1">
            <a:spLocks/>
          </p:cNvSpPr>
          <p:nvPr/>
        </p:nvSpPr>
        <p:spPr>
          <a:xfrm>
            <a:off x="1416554" y="95249"/>
            <a:ext cx="15408000" cy="1145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latin typeface="Times New Roman" panose="02020603050405020304" pitchFamily="18" charset="0"/>
                <a:cs typeface="Times New Roman" panose="02020603050405020304" pitchFamily="18" charset="0"/>
              </a:rPr>
              <a:t>1. </a:t>
            </a:r>
            <a:r>
              <a:rPr lang="en-US" sz="6000" b="1" dirty="0" err="1">
                <a:latin typeface="Times New Roman" panose="02020603050405020304" pitchFamily="18" charset="0"/>
                <a:cs typeface="Times New Roman" panose="02020603050405020304" pitchFamily="18" charset="0"/>
              </a:rPr>
              <a:t>Đọc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bản</a:t>
            </a:r>
            <a:endParaRPr lang="en-US" sz="6000" b="1" dirty="0">
              <a:latin typeface="Times New Roman" panose="02020603050405020304" pitchFamily="18" charset="0"/>
              <a:cs typeface="Times New Roman" panose="02020603050405020304" pitchFamily="18" charset="0"/>
            </a:endParaRPr>
          </a:p>
        </p:txBody>
      </p:sp>
      <p:sp>
        <p:nvSpPr>
          <p:cNvPr id="4" name="Freeform 5">
            <a:extLst>
              <a:ext uri="{FF2B5EF4-FFF2-40B4-BE49-F238E27FC236}">
                <a16:creationId xmlns:a16="http://schemas.microsoft.com/office/drawing/2014/main" xmlns="" id="{71972BAA-CE68-3A5B-A162-0EC461328B1B}"/>
              </a:ext>
            </a:extLst>
          </p:cNvPr>
          <p:cNvSpPr/>
          <p:nvPr/>
        </p:nvSpPr>
        <p:spPr>
          <a:xfrm>
            <a:off x="17145000" y="6896100"/>
            <a:ext cx="1440180" cy="4114800"/>
          </a:xfrm>
          <a:custGeom>
            <a:avLst/>
            <a:gdLst/>
            <a:ahLst/>
            <a:cxnLst/>
            <a:rect l="l" t="t" r="r" b="b"/>
            <a:pathLst>
              <a:path w="1440180" h="4114800">
                <a:moveTo>
                  <a:pt x="0" y="0"/>
                </a:moveTo>
                <a:lnTo>
                  <a:pt x="1440180" y="0"/>
                </a:lnTo>
                <a:lnTo>
                  <a:pt x="144018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38007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C3AF910B-9AC0-0E58-BE3E-31996CA3E8AD}"/>
              </a:ext>
            </a:extLst>
          </p:cNvPr>
          <p:cNvGraphicFramePr>
            <a:graphicFrameLocks noGrp="1"/>
          </p:cNvGraphicFramePr>
          <p:nvPr>
            <p:extLst>
              <p:ext uri="{D42A27DB-BD31-4B8C-83A1-F6EECF244321}">
                <p14:modId xmlns:p14="http://schemas.microsoft.com/office/powerpoint/2010/main" val="522209835"/>
              </p:ext>
            </p:extLst>
          </p:nvPr>
        </p:nvGraphicFramePr>
        <p:xfrm>
          <a:off x="588104" y="1257300"/>
          <a:ext cx="17064900" cy="8717280"/>
        </p:xfrm>
        <a:graphic>
          <a:graphicData uri="http://schemas.openxmlformats.org/drawingml/2006/table">
            <a:tbl>
              <a:tblPr firstRow="1" bandRow="1">
                <a:tableStyleId>{5C22544A-7EE6-4342-B048-85BDC9FD1C3A}</a:tableStyleId>
              </a:tblPr>
              <a:tblGrid>
                <a:gridCol w="6562561">
                  <a:extLst>
                    <a:ext uri="{9D8B030D-6E8A-4147-A177-3AD203B41FA5}">
                      <a16:colId xmlns:a16="http://schemas.microsoft.com/office/drawing/2014/main" xmlns="" val="2147821842"/>
                    </a:ext>
                  </a:extLst>
                </a:gridCol>
                <a:gridCol w="10502339">
                  <a:extLst>
                    <a:ext uri="{9D8B030D-6E8A-4147-A177-3AD203B41FA5}">
                      <a16:colId xmlns:a16="http://schemas.microsoft.com/office/drawing/2014/main" xmlns="" val="2748677291"/>
                    </a:ext>
                  </a:extLst>
                </a:gridCol>
              </a:tblGrid>
              <a:tr h="2223807">
                <a:tc>
                  <a:txBody>
                    <a:bodyPr/>
                    <a:lstStyle/>
                    <a:p>
                      <a:pPr algn="just"/>
                      <a:r>
                        <a:rPr lang="en-US" sz="4000" b="1" dirty="0">
                          <a:solidFill>
                            <a:schemeClr val="tx1"/>
                          </a:solidFill>
                          <a:latin typeface="Times New Roman" panose="02020603050405020304" pitchFamily="18" charset="0"/>
                          <a:cs typeface="Times New Roman" panose="02020603050405020304" pitchFamily="18" charset="0"/>
                        </a:rPr>
                        <a:t>Theo </a:t>
                      </a:r>
                      <a:r>
                        <a:rPr lang="en-US" sz="4000" b="1" dirty="0" err="1">
                          <a:solidFill>
                            <a:schemeClr val="tx1"/>
                          </a:solidFill>
                          <a:latin typeface="Times New Roman" panose="02020603050405020304" pitchFamily="18" charset="0"/>
                          <a:cs typeface="Times New Roman" panose="02020603050405020304" pitchFamily="18" charset="0"/>
                        </a:rPr>
                        <a:t>dõi</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Chú</a:t>
                      </a:r>
                      <a:r>
                        <a:rPr lang="en-US" sz="4000" b="0" dirty="0">
                          <a:solidFill>
                            <a:schemeClr val="tx1"/>
                          </a:solidFill>
                          <a:latin typeface="Times New Roman" panose="02020603050405020304" pitchFamily="18" charset="0"/>
                          <a:cs typeface="Times New Roman" panose="02020603050405020304" pitchFamily="18" charset="0"/>
                        </a:rPr>
                        <a:t> ý </a:t>
                      </a:r>
                      <a:r>
                        <a:rPr lang="en-US" sz="4000" b="0" dirty="0" err="1">
                          <a:solidFill>
                            <a:schemeClr val="tx1"/>
                          </a:solidFill>
                          <a:latin typeface="Times New Roman" panose="02020603050405020304" pitchFamily="18" charset="0"/>
                          <a:cs typeface="Times New Roman" panose="02020603050405020304" pitchFamily="18" charset="0"/>
                        </a:rPr>
                        <a:t>phân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biệt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lượt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nói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người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đối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và</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nói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chính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mình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độc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thoại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trong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lớp</a:t>
                      </a:r>
                      <a:r>
                        <a:rPr lang="en-US" sz="4000" b="0" dirty="0">
                          <a:solidFill>
                            <a:schemeClr val="tx1"/>
                          </a:solidFill>
                          <a:latin typeface="Times New Roman" panose="02020603050405020304" pitchFamily="18" charset="0"/>
                          <a:cs typeface="Times New Roman" panose="02020603050405020304" pitchFamily="18" charset="0"/>
                        </a:rPr>
                        <a:t> 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vi-VN" sz="4000" b="0" dirty="0">
                          <a:solidFill>
                            <a:schemeClr val="tx1"/>
                          </a:solidFill>
                          <a:latin typeface="Times New Roman" panose="02020603050405020304" pitchFamily="18" charset="0"/>
                          <a:cs typeface="Times New Roman" panose="02020603050405020304" pitchFamily="18" charset="0"/>
                        </a:rPr>
                        <a:t>- Đối thoại là hình thức đối đáp, trò chuyện giữa hai hoặc nhiều người, đối thoại được thể hiện bằng các gạch đầu dòng ở đầu lời trao và lời đáp (mỗi lượt lời là một lần gạch đầu dòng)</a:t>
                      </a:r>
                    </a:p>
                    <a:p>
                      <a:pPr algn="just"/>
                      <a:r>
                        <a:rPr lang="vi-VN" sz="4000" b="0" dirty="0">
                          <a:solidFill>
                            <a:schemeClr val="tx1"/>
                          </a:solidFill>
                          <a:latin typeface="Times New Roman" panose="02020603050405020304" pitchFamily="18" charset="0"/>
                          <a:cs typeface="Times New Roman" panose="02020603050405020304" pitchFamily="18" charset="0"/>
                        </a:rPr>
                        <a:t>- Độc thoại là lời của một người nào đó với chính mình hoặc nói với một ai đó trong tưởng tượng, khi người độc thoại nói thành lời thì phía trước câu nói có gạch đầu dòng, có lời chỉ dẫn (nói riêng).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12862348"/>
                  </a:ext>
                </a:extLst>
              </a:tr>
              <a:tr h="2223807">
                <a:tc>
                  <a:txBody>
                    <a:bodyPr/>
                    <a:lstStyle/>
                    <a:p>
                      <a:pPr algn="just"/>
                      <a:r>
                        <a:rPr lang="en-US" sz="4000" b="1" dirty="0">
                          <a:solidFill>
                            <a:schemeClr val="tx1"/>
                          </a:solidFill>
                          <a:latin typeface="Times New Roman" panose="02020603050405020304" pitchFamily="18" charset="0"/>
                          <a:cs typeface="Times New Roman" panose="02020603050405020304" pitchFamily="18" charset="0"/>
                        </a:rPr>
                        <a:t>Theo </a:t>
                      </a:r>
                      <a:r>
                        <a:rPr lang="en-US" sz="4000" b="1" dirty="0" err="1">
                          <a:solidFill>
                            <a:schemeClr val="tx1"/>
                          </a:solidFill>
                          <a:latin typeface="Times New Roman" panose="02020603050405020304" pitchFamily="18" charset="0"/>
                          <a:cs typeface="Times New Roman" panose="02020603050405020304" pitchFamily="18" charset="0"/>
                        </a:rPr>
                        <a:t>dõi</a:t>
                      </a:r>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0" dirty="0" err="1">
                          <a:solidFill>
                            <a:schemeClr val="tx1"/>
                          </a:solidFill>
                          <a:latin typeface="Times New Roman" panose="02020603050405020304" pitchFamily="18" charset="0"/>
                          <a:cs typeface="Times New Roman" panose="02020603050405020304" pitchFamily="18" charset="0"/>
                        </a:rPr>
                        <a:t>Từng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nhân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vật</a:t>
                      </a:r>
                      <a:r>
                        <a:rPr lang="en-US" sz="4000" b="0" dirty="0">
                          <a:solidFill>
                            <a:schemeClr val="tx1"/>
                          </a:solidFill>
                          <a:latin typeface="Times New Roman" panose="02020603050405020304" pitchFamily="18" charset="0"/>
                          <a:cs typeface="Times New Roman" panose="02020603050405020304" pitchFamily="18" charset="0"/>
                        </a:rPr>
                        <a:t>: Hy </a:t>
                      </a:r>
                      <a:r>
                        <a:rPr lang="en-US" sz="4000" b="0" dirty="0" err="1">
                          <a:solidFill>
                            <a:schemeClr val="tx1"/>
                          </a:solidFill>
                          <a:latin typeface="Times New Roman" panose="02020603050405020304" pitchFamily="18" charset="0"/>
                          <a:cs typeface="Times New Roman" panose="02020603050405020304" pitchFamily="18" charset="0"/>
                        </a:rPr>
                        <a:t>Lạc</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Khiết</a:t>
                      </a:r>
                      <a:r>
                        <a:rPr lang="en-US" sz="4000" b="0" dirty="0">
                          <a:solidFill>
                            <a:schemeClr val="tx1"/>
                          </a:solidFill>
                          <a:latin typeface="Times New Roman" panose="02020603050405020304" pitchFamily="18" charset="0"/>
                          <a:cs typeface="Times New Roman" panose="02020603050405020304" pitchFamily="18" charset="0"/>
                        </a:rPr>
                        <a:t>, Lý </a:t>
                      </a:r>
                      <a:r>
                        <a:rPr lang="en-US" sz="4000" b="0" dirty="0" err="1">
                          <a:solidFill>
                            <a:schemeClr val="tx1"/>
                          </a:solidFill>
                          <a:latin typeface="Times New Roman" panose="02020603050405020304" pitchFamily="18" charset="0"/>
                          <a:cs typeface="Times New Roman" panose="02020603050405020304" pitchFamily="18" charset="0"/>
                        </a:rPr>
                        <a:t>hiện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ra</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trong</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màn</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kịch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với</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nét</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tính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cách</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như</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thế</a:t>
                      </a:r>
                      <a:r>
                        <a:rPr lang="en-US" sz="4000" b="0" dirty="0">
                          <a:solidFill>
                            <a:schemeClr val="tx1"/>
                          </a:solidFill>
                          <a:latin typeface="Times New Roman" panose="02020603050405020304" pitchFamily="18" charset="0"/>
                          <a:cs typeface="Times New Roman" panose="02020603050405020304" pitchFamily="18" charset="0"/>
                        </a:rPr>
                        <a:t> </a:t>
                      </a:r>
                      <a:r>
                        <a:rPr lang="en-US" sz="4000" b="0" dirty="0" err="1">
                          <a:solidFill>
                            <a:schemeClr val="tx1"/>
                          </a:solidFill>
                          <a:latin typeface="Times New Roman" panose="02020603050405020304" pitchFamily="18" charset="0"/>
                          <a:cs typeface="Times New Roman" panose="02020603050405020304" pitchFamily="18" charset="0"/>
                        </a:rPr>
                        <a:t>nào</a:t>
                      </a:r>
                      <a:r>
                        <a:rPr lang="en-US" sz="4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vi-VN" sz="4000" dirty="0">
                          <a:solidFill>
                            <a:schemeClr val="tx1"/>
                          </a:solidFill>
                          <a:latin typeface="Times New Roman" panose="02020603050405020304" pitchFamily="18" charset="0"/>
                          <a:cs typeface="Times New Roman" panose="02020603050405020304" pitchFamily="18" charset="0"/>
                        </a:rPr>
                        <a:t>- Hy Lạc: Mưu mô, tính toán, trục lợi cho mình.</a:t>
                      </a:r>
                    </a:p>
                    <a:p>
                      <a:pPr algn="just"/>
                      <a:r>
                        <a:rPr lang="vi-VN" sz="4000" dirty="0">
                          <a:solidFill>
                            <a:schemeClr val="tx1"/>
                          </a:solidFill>
                          <a:latin typeface="Times New Roman" panose="02020603050405020304" pitchFamily="18" charset="0"/>
                          <a:cs typeface="Times New Roman" panose="02020603050405020304" pitchFamily="18" charset="0"/>
                        </a:rPr>
                        <a:t>- Khiết: Sợ bị phát hiện, nhưng vì tiền nên dám liều</a:t>
                      </a:r>
                    </a:p>
                    <a:p>
                      <a:pPr algn="just"/>
                      <a:r>
                        <a:rPr lang="vi-VN" sz="4000" dirty="0">
                          <a:solidFill>
                            <a:schemeClr val="tx1"/>
                          </a:solidFill>
                          <a:latin typeface="Times New Roman" panose="02020603050405020304" pitchFamily="18" charset="0"/>
                          <a:cs typeface="Times New Roman" panose="02020603050405020304" pitchFamily="18" charset="0"/>
                        </a:rPr>
                        <a:t>- Lý: Vui mừng khi được hưởng lợi mà không phải hy sinh gì.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9810868"/>
                  </a:ext>
                </a:extLst>
              </a:tr>
            </a:tbl>
          </a:graphicData>
        </a:graphic>
      </p:graphicFrame>
      <p:sp>
        <p:nvSpPr>
          <p:cNvPr id="4" name="Title 4">
            <a:extLst>
              <a:ext uri="{FF2B5EF4-FFF2-40B4-BE49-F238E27FC236}">
                <a16:creationId xmlns:a16="http://schemas.microsoft.com/office/drawing/2014/main" xmlns="" id="{5C926C20-F3D9-88F1-E381-CA14BF252D3B}"/>
              </a:ext>
            </a:extLst>
          </p:cNvPr>
          <p:cNvSpPr txBox="1">
            <a:spLocks/>
          </p:cNvSpPr>
          <p:nvPr/>
        </p:nvSpPr>
        <p:spPr>
          <a:xfrm>
            <a:off x="1416554" y="95249"/>
            <a:ext cx="15408000" cy="1145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latin typeface="Times New Roman" panose="02020603050405020304" pitchFamily="18" charset="0"/>
                <a:cs typeface="Times New Roman" panose="02020603050405020304" pitchFamily="18" charset="0"/>
              </a:rPr>
              <a:t>1. </a:t>
            </a:r>
            <a:r>
              <a:rPr lang="en-US" sz="6000" b="1" dirty="0" err="1">
                <a:latin typeface="Times New Roman" panose="02020603050405020304" pitchFamily="18" charset="0"/>
                <a:cs typeface="Times New Roman" panose="02020603050405020304" pitchFamily="18" charset="0"/>
              </a:rPr>
              <a:t>Đọc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bản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1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A50A20E9-9F48-BE4A-B439-934890814677}"/>
              </a:ext>
            </a:extLst>
          </p:cNvPr>
          <p:cNvSpPr txBox="1">
            <a:spLocks/>
          </p:cNvSpPr>
          <p:nvPr/>
        </p:nvSpPr>
        <p:spPr>
          <a:xfrm>
            <a:off x="1440000" y="548268"/>
            <a:ext cx="15408000" cy="1145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a:latin typeface="Times New Roman" panose="02020603050405020304" pitchFamily="18" charset="0"/>
                <a:cs typeface="Times New Roman" panose="02020603050405020304" pitchFamily="18" charset="0"/>
              </a:rPr>
              <a:t>2. Tìm hiểu chung</a:t>
            </a:r>
            <a:endParaRPr lang="en-US" sz="6000" b="1" dirty="0">
              <a:latin typeface="Times New Roman" panose="02020603050405020304" pitchFamily="18" charset="0"/>
              <a:cs typeface="Times New Roman" panose="02020603050405020304" pitchFamily="18" charset="0"/>
            </a:endParaRPr>
          </a:p>
        </p:txBody>
      </p:sp>
      <p:sp>
        <p:nvSpPr>
          <p:cNvPr id="3" name="Freeform 7">
            <a:extLst>
              <a:ext uri="{FF2B5EF4-FFF2-40B4-BE49-F238E27FC236}">
                <a16:creationId xmlns:a16="http://schemas.microsoft.com/office/drawing/2014/main" xmlns="" id="{EC355329-FB9F-3C43-5699-685B7EF33B84}"/>
              </a:ext>
            </a:extLst>
          </p:cNvPr>
          <p:cNvSpPr/>
          <p:nvPr/>
        </p:nvSpPr>
        <p:spPr>
          <a:xfrm>
            <a:off x="15011400" y="-5451"/>
            <a:ext cx="4539260" cy="3167751"/>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xmlns="" id="{6FE08679-3F8F-4434-05C5-A8C862F21605}"/>
              </a:ext>
            </a:extLst>
          </p:cNvPr>
          <p:cNvSpPr txBox="1"/>
          <p:nvPr/>
        </p:nvSpPr>
        <p:spPr>
          <a:xfrm>
            <a:off x="1440000" y="1683392"/>
            <a:ext cx="166116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B2B444E-AF75-CEBB-488A-1CC5AABB2B8A}"/>
              </a:ext>
            </a:extLst>
          </p:cNvPr>
          <p:cNvSpPr txBox="1"/>
          <p:nvPr/>
        </p:nvSpPr>
        <p:spPr>
          <a:xfrm>
            <a:off x="10210800" y="3568676"/>
            <a:ext cx="4572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endParaRPr lang="en-US" sz="4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9AC9937-06B5-9FEB-C6CB-96D957177D71}"/>
              </a:ext>
            </a:extLst>
          </p:cNvPr>
          <p:cNvSpPr txBox="1"/>
          <p:nvPr/>
        </p:nvSpPr>
        <p:spPr>
          <a:xfrm>
            <a:off x="3873843" y="2581730"/>
            <a:ext cx="4127157" cy="769441"/>
          </a:xfrm>
          <a:prstGeom prst="rect">
            <a:avLst/>
          </a:prstGeom>
          <a:noFill/>
        </p:spPr>
        <p:txBody>
          <a:bodyPr wrap="square">
            <a:spAutoFit/>
          </a:bodyPr>
          <a:lstStyle/>
          <a:p>
            <a:r>
              <a:rPr lang="en-US" sz="4400" kern="0" dirty="0">
                <a:effectLst/>
                <a:latin typeface="Times New Roman" panose="02020603050405020304" pitchFamily="18" charset="0"/>
                <a:ea typeface="Times New Roman" panose="02020603050405020304" pitchFamily="18" charset="0"/>
              </a:rPr>
              <a:t>Vũ </a:t>
            </a:r>
            <a:r>
              <a:rPr lang="en-US" sz="4400" kern="0" dirty="0" err="1">
                <a:effectLst/>
                <a:latin typeface="Times New Roman" panose="02020603050405020304" pitchFamily="18" charset="0"/>
                <a:ea typeface="Times New Roman" panose="02020603050405020304" pitchFamily="18" charset="0"/>
              </a:rPr>
              <a:t>Đình</a:t>
            </a:r>
            <a:r>
              <a:rPr lang="en-US" sz="4400" kern="0" dirty="0">
                <a:effectLst/>
                <a:latin typeface="Times New Roman" panose="02020603050405020304" pitchFamily="18" charset="0"/>
                <a:ea typeface="Times New Roman" panose="02020603050405020304" pitchFamily="18" charset="0"/>
              </a:rPr>
              <a:t> Long</a:t>
            </a:r>
            <a:endParaRPr lang="en-US" sz="4400" dirty="0"/>
          </a:p>
        </p:txBody>
      </p:sp>
      <p:pic>
        <p:nvPicPr>
          <p:cNvPr id="1026" name="Picture 2" descr="Vũ Đình Long - Nhà viết kịch tiên phong của Việt Nam - Báo Công an Nhân dân  điện tử">
            <a:extLst>
              <a:ext uri="{FF2B5EF4-FFF2-40B4-BE49-F238E27FC236}">
                <a16:creationId xmlns:a16="http://schemas.microsoft.com/office/drawing/2014/main" xmlns="" id="{9E2E8FD0-3E4D-7383-EF6A-F5CA21BAF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44573"/>
            <a:ext cx="9067800" cy="4881178"/>
          </a:xfrm>
          <a:custGeom>
            <a:avLst/>
            <a:gdLst>
              <a:gd name="connsiteX0" fmla="*/ 0 w 9067800"/>
              <a:gd name="connsiteY0" fmla="*/ 0 h 4881178"/>
              <a:gd name="connsiteX1" fmla="*/ 9067800 w 9067800"/>
              <a:gd name="connsiteY1" fmla="*/ 0 h 4881178"/>
              <a:gd name="connsiteX2" fmla="*/ 9067800 w 9067800"/>
              <a:gd name="connsiteY2" fmla="*/ 4881178 h 4881178"/>
              <a:gd name="connsiteX3" fmla="*/ 0 w 9067800"/>
              <a:gd name="connsiteY3" fmla="*/ 4881178 h 4881178"/>
              <a:gd name="connsiteX4" fmla="*/ 0 w 9067800"/>
              <a:gd name="connsiteY4" fmla="*/ 0 h 488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0" h="4881178" extrusionOk="0">
                <a:moveTo>
                  <a:pt x="0" y="0"/>
                </a:moveTo>
                <a:cubicBezTo>
                  <a:pt x="3138906" y="-89583"/>
                  <a:pt x="8114082" y="-48140"/>
                  <a:pt x="9067800" y="0"/>
                </a:cubicBezTo>
                <a:cubicBezTo>
                  <a:pt x="8979419" y="984882"/>
                  <a:pt x="9007006" y="2469152"/>
                  <a:pt x="9067800" y="4881178"/>
                </a:cubicBezTo>
                <a:cubicBezTo>
                  <a:pt x="7032410" y="4731958"/>
                  <a:pt x="1465880" y="4964060"/>
                  <a:pt x="0" y="4881178"/>
                </a:cubicBezTo>
                <a:cubicBezTo>
                  <a:pt x="151145" y="2968649"/>
                  <a:pt x="-149418" y="1003472"/>
                  <a:pt x="0" y="0"/>
                </a:cubicBezTo>
                <a:close/>
              </a:path>
            </a:pathLst>
          </a:custGeom>
          <a:noFill/>
          <a:ln>
            <a:solidFill>
              <a:schemeClr val="tx1"/>
            </a:solidFill>
            <a:extLst>
              <a:ext uri="{C807C97D-BFC1-408E-A445-0C87EB9F89A2}">
                <ask:lineSketchStyleProps xmlns:ask="http://schemas.microsoft.com/office/drawing/2018/sketchyshapes" xmlns="" sd="1335325560">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E26377FF-356B-8C9B-4D04-17EEFE93C025}"/>
              </a:ext>
            </a:extLst>
          </p:cNvPr>
          <p:cNvSpPr txBox="1"/>
          <p:nvPr/>
        </p:nvSpPr>
        <p:spPr>
          <a:xfrm>
            <a:off x="10439400" y="4686300"/>
            <a:ext cx="7391400" cy="4154984"/>
          </a:xfrm>
          <a:prstGeom prst="rect">
            <a:avLst/>
          </a:prstGeom>
          <a:noFill/>
        </p:spPr>
        <p:txBody>
          <a:bodyPr wrap="square">
            <a:spAutoFit/>
          </a:bodyPr>
          <a:lstStyle/>
          <a:p>
            <a:pPr marL="0" marR="0" algn="just">
              <a:spcBef>
                <a:spcPts val="0"/>
              </a:spcBef>
              <a:spcAft>
                <a:spcPts val="0"/>
              </a:spcAft>
            </a:pP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IV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III, IV, V , VI )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vởi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Vũ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Long, NXB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400" kern="0" dirty="0">
                <a:effectLst/>
                <a:latin typeface="Times New Roman" panose="02020603050405020304" pitchFamily="18" charset="0"/>
                <a:ea typeface="Times New Roman" panose="02020603050405020304" pitchFamily="18" charset="0"/>
                <a:cs typeface="Times New Roman" panose="02020603050405020304" pitchFamily="18" charset="0"/>
              </a:rPr>
              <a:t>, 2009</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91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639B63-0188-0D4C-9D1C-E0717341F81C}"/>
              </a:ext>
            </a:extLst>
          </p:cNvPr>
          <p:cNvSpPr txBox="1"/>
          <p:nvPr/>
        </p:nvSpPr>
        <p:spPr>
          <a:xfrm>
            <a:off x="6951518" y="4152900"/>
            <a:ext cx="10533450" cy="28090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Suy</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ngẫm</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và</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phản</a:t>
            </a:r>
            <a:r>
              <a:rPr lang="en-US" sz="88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88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hồi</a:t>
            </a:r>
            <a:endParaRPr lang="en-US" sz="88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grpSp>
        <p:nvGrpSpPr>
          <p:cNvPr id="3" name="Group 3">
            <a:extLst>
              <a:ext uri="{FF2B5EF4-FFF2-40B4-BE49-F238E27FC236}">
                <a16:creationId xmlns:a16="http://schemas.microsoft.com/office/drawing/2014/main" xmlns="" id="{5C3FF7FE-5580-65FE-938D-AFC865BEC2CD}"/>
              </a:ext>
            </a:extLst>
          </p:cNvPr>
          <p:cNvGrpSpPr>
            <a:grpSpLocks noChangeAspect="1"/>
          </p:cNvGrpSpPr>
          <p:nvPr/>
        </p:nvGrpSpPr>
        <p:grpSpPr>
          <a:xfrm>
            <a:off x="15544800" y="8343900"/>
            <a:ext cx="937124" cy="935434"/>
            <a:chOff x="0" y="0"/>
            <a:chExt cx="6338570" cy="6327140"/>
          </a:xfrm>
        </p:grpSpPr>
        <p:sp>
          <p:nvSpPr>
            <p:cNvPr id="4" name="Freeform 4">
              <a:extLst>
                <a:ext uri="{FF2B5EF4-FFF2-40B4-BE49-F238E27FC236}">
                  <a16:creationId xmlns:a16="http://schemas.microsoft.com/office/drawing/2014/main" xmlns="" id="{B7690051-9395-4FE5-ACC6-C748B289EE1D}"/>
                </a:ext>
              </a:extLst>
            </p:cNvPr>
            <p:cNvSpPr/>
            <p:nvPr/>
          </p:nvSpPr>
          <p:spPr>
            <a:xfrm>
              <a:off x="0" y="0"/>
              <a:ext cx="6339840" cy="6325870"/>
            </a:xfrm>
            <a:custGeom>
              <a:avLst/>
              <a:gdLst/>
              <a:ahLst/>
              <a:cxnLst/>
              <a:rect l="l" t="t" r="r" b="b"/>
              <a:pathLst>
                <a:path w="6339840" h="632587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9F704C"/>
            </a:solidFill>
            <a:ln w="12700">
              <a:solidFill>
                <a:srgbClr val="000000"/>
              </a:solidFill>
            </a:ln>
          </p:spPr>
          <p:txBody>
            <a:bodyPr/>
            <a:lstStyle/>
            <a:p>
              <a:endParaRPr lang="en-US"/>
            </a:p>
          </p:txBody>
        </p:sp>
      </p:grpSp>
      <p:sp>
        <p:nvSpPr>
          <p:cNvPr id="5" name="Freeform 5">
            <a:extLst>
              <a:ext uri="{FF2B5EF4-FFF2-40B4-BE49-F238E27FC236}">
                <a16:creationId xmlns:a16="http://schemas.microsoft.com/office/drawing/2014/main" xmlns="" id="{90D294A2-5B67-A6E5-C92E-D1FC60C0BC11}"/>
              </a:ext>
            </a:extLst>
          </p:cNvPr>
          <p:cNvSpPr/>
          <p:nvPr/>
        </p:nvSpPr>
        <p:spPr>
          <a:xfrm>
            <a:off x="15849600" y="1068853"/>
            <a:ext cx="1468080" cy="529294"/>
          </a:xfrm>
          <a:custGeom>
            <a:avLst/>
            <a:gdLst/>
            <a:ahLst/>
            <a:cxnLst/>
            <a:rect l="l" t="t" r="r" b="b"/>
            <a:pathLst>
              <a:path w="1468080" h="529294">
                <a:moveTo>
                  <a:pt x="0" y="0"/>
                </a:moveTo>
                <a:lnTo>
                  <a:pt x="1468080" y="0"/>
                </a:lnTo>
                <a:lnTo>
                  <a:pt x="1468080" y="529294"/>
                </a:lnTo>
                <a:lnTo>
                  <a:pt x="0" y="529294"/>
                </a:lnTo>
                <a:lnTo>
                  <a:pt x="0" y="0"/>
                </a:lnTo>
                <a:close/>
              </a:path>
            </a:pathLst>
          </a:custGeom>
          <a:blipFill>
            <a:blip r:embed="rId3">
              <a:extLst>
                <a:ext uri="{96DAC541-7B7A-43D3-8B79-37D633B846F1}">
                  <asvg:svgBlip xmlns:asvg="http://schemas.microsoft.com/office/drawing/2016/SVG/main" xmlns="" r:embed="rId4"/>
                </a:ext>
              </a:extLst>
            </a:blip>
            <a:stretch>
              <a:fillRect t="-177365"/>
            </a:stretch>
          </a:blipFill>
        </p:spPr>
        <p:txBody>
          <a:bodyPr/>
          <a:lstStyle/>
          <a:p>
            <a:endParaRPr lang="en-US"/>
          </a:p>
        </p:txBody>
      </p:sp>
      <p:sp>
        <p:nvSpPr>
          <p:cNvPr id="6" name="Freeform 9">
            <a:extLst>
              <a:ext uri="{FF2B5EF4-FFF2-40B4-BE49-F238E27FC236}">
                <a16:creationId xmlns:a16="http://schemas.microsoft.com/office/drawing/2014/main" xmlns="" id="{56F82160-34FC-E833-5B97-CA72E64496D3}"/>
              </a:ext>
            </a:extLst>
          </p:cNvPr>
          <p:cNvSpPr/>
          <p:nvPr/>
        </p:nvSpPr>
        <p:spPr>
          <a:xfrm>
            <a:off x="228601" y="1333500"/>
            <a:ext cx="6781800" cy="7239000"/>
          </a:xfrm>
          <a:custGeom>
            <a:avLst/>
            <a:gdLst/>
            <a:ahLst/>
            <a:cxnLst/>
            <a:rect l="l" t="t" r="r" b="b"/>
            <a:pathLst>
              <a:path w="7951851" h="8229600">
                <a:moveTo>
                  <a:pt x="0" y="0"/>
                </a:moveTo>
                <a:lnTo>
                  <a:pt x="7951851" y="0"/>
                </a:lnTo>
                <a:lnTo>
                  <a:pt x="7951851"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6746885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EE84A2DA-95A7-DE46-118F-7129439CC637}"/>
              </a:ext>
            </a:extLst>
          </p:cNvPr>
          <p:cNvSpPr/>
          <p:nvPr/>
        </p:nvSpPr>
        <p:spPr>
          <a:xfrm>
            <a:off x="-152399" y="0"/>
            <a:ext cx="18440400" cy="5981700"/>
          </a:xfrm>
          <a:custGeom>
            <a:avLst/>
            <a:gdLst/>
            <a:ahLst/>
            <a:cxnLst/>
            <a:rect l="l" t="t" r="r" b="b"/>
            <a:pathLst>
              <a:path w="6872317" h="4114800">
                <a:moveTo>
                  <a:pt x="0" y="0"/>
                </a:moveTo>
                <a:lnTo>
                  <a:pt x="6872317" y="0"/>
                </a:lnTo>
                <a:lnTo>
                  <a:pt x="687231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文本框 7">
            <a:extLst>
              <a:ext uri="{FF2B5EF4-FFF2-40B4-BE49-F238E27FC236}">
                <a16:creationId xmlns:a16="http://schemas.microsoft.com/office/drawing/2014/main" xmlns="" id="{FA094C8A-99F4-3CC0-3D3E-9C765ADDBC27}"/>
              </a:ext>
            </a:extLst>
          </p:cNvPr>
          <p:cNvSpPr txBox="1"/>
          <p:nvPr/>
        </p:nvSpPr>
        <p:spPr>
          <a:xfrm>
            <a:off x="1600200" y="4533900"/>
            <a:ext cx="15087600" cy="4191000"/>
          </a:xfrm>
          <a:prstGeom prst="rect">
            <a:avLst/>
          </a:prstGeom>
        </p:spPr>
        <p:txBody>
          <a:bodyPr vert="horz" lIns="91440" tIns="45720" rIns="91440" bIns="45720" rtlCol="0" anchor="ctr">
            <a:normAutofit/>
          </a:bodyPr>
          <a:lstStyle/>
          <a:p>
            <a:pPr algn="ctr">
              <a:lnSpc>
                <a:spcPct val="90000"/>
              </a:lnSpc>
              <a:spcBef>
                <a:spcPct val="0"/>
              </a:spcBef>
              <a:spcAft>
                <a:spcPts val="600"/>
              </a:spcAft>
              <a:buClrTx/>
            </a:pPr>
            <a:r>
              <a:rPr lang="en-US" altLang="zh-CN" sz="8800" b="1" kern="1200" dirty="0">
                <a:latin typeface="#9Slide05 Braxton Regular" panose="03060000000000000000" pitchFamily="66" charset="0"/>
                <a:ea typeface="+mj-ea"/>
                <a:cs typeface="Times New Roman" panose="02020603050405020304" pitchFamily="18" charset="0"/>
              </a:rPr>
              <a:t>1. </a:t>
            </a:r>
          </a:p>
          <a:p>
            <a:pPr algn="ctr">
              <a:lnSpc>
                <a:spcPct val="90000"/>
              </a:lnSpc>
              <a:spcBef>
                <a:spcPct val="0"/>
              </a:spcBef>
              <a:spcAft>
                <a:spcPts val="600"/>
              </a:spcAft>
              <a:buClrTx/>
            </a:pPr>
            <a:r>
              <a:rPr lang="en-US" altLang="zh-CN" sz="8800" b="1" kern="1200" dirty="0" err="1">
                <a:latin typeface="#9Slide05 Braxton Regular" panose="03060000000000000000" pitchFamily="66" charset="0"/>
                <a:ea typeface="+mj-ea"/>
                <a:cs typeface="Times New Roman" panose="02020603050405020304" pitchFamily="18" charset="0"/>
              </a:rPr>
              <a:t>Một</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số</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yếu</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tố</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của</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hài</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kịch</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thể</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hiện</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trong</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văn</a:t>
            </a:r>
            <a:r>
              <a:rPr lang="en-US" altLang="zh-CN" sz="8800" b="1" kern="1200" dirty="0">
                <a:latin typeface="#9Slide05 Braxton Regular" panose="03060000000000000000" pitchFamily="66" charset="0"/>
                <a:ea typeface="+mj-ea"/>
                <a:cs typeface="Times New Roman" panose="02020603050405020304" pitchFamily="18" charset="0"/>
              </a:rPr>
              <a:t> </a:t>
            </a:r>
            <a:r>
              <a:rPr lang="en-US" altLang="zh-CN" sz="8800" b="1" kern="1200" dirty="0" err="1">
                <a:latin typeface="#9Slide05 Braxton Regular" panose="03060000000000000000" pitchFamily="66" charset="0"/>
                <a:ea typeface="+mj-ea"/>
                <a:cs typeface="Times New Roman" panose="02020603050405020304" pitchFamily="18" charset="0"/>
              </a:rPr>
              <a:t>bản</a:t>
            </a:r>
            <a:endParaRPr lang="en-US" altLang="zh-CN" sz="8800" b="1" kern="1200" dirty="0">
              <a:latin typeface="#9Slide05 Braxton Regular" panose="03060000000000000000" pitchFamily="66" charset="0"/>
              <a:ea typeface="+mj-ea"/>
              <a:cs typeface="Times New Roman" panose="02020603050405020304" pitchFamily="18" charset="0"/>
            </a:endParaRPr>
          </a:p>
        </p:txBody>
      </p:sp>
    </p:spTree>
    <p:extLst>
      <p:ext uri="{BB962C8B-B14F-4D97-AF65-F5344CB8AC3E}">
        <p14:creationId xmlns:p14="http://schemas.microsoft.com/office/powerpoint/2010/main" val="36552704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1883</Words>
  <Application>Microsoft Office PowerPoint</Application>
  <PresentationFormat>Custom</PresentationFormat>
  <Paragraphs>166</Paragraphs>
  <Slides>23</Slides>
  <Notes>23</Notes>
  <HiddenSlides>0</HiddenSlides>
  <MMClips>1</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23</vt:i4>
      </vt:variant>
    </vt:vector>
  </HeadingPairs>
  <TitlesOfParts>
    <vt:vector size="41" baseType="lpstr">
      <vt:lpstr>Arial</vt:lpstr>
      <vt:lpstr>Calibri</vt:lpstr>
      <vt:lpstr>#9Slide07 SVNGuerrilla</vt:lpstr>
      <vt:lpstr>#9Slide07 SVNDessert Menu Scrip</vt:lpstr>
      <vt:lpstr>Cambria</vt:lpstr>
      <vt:lpstr>宋体</vt:lpstr>
      <vt:lpstr>#9Slide05 Braxton Regular</vt:lpstr>
      <vt:lpstr>#9Slide05 Brannboll Ny</vt:lpstr>
      <vt:lpstr>Times New Roman</vt:lpstr>
      <vt:lpstr>OpenSans</vt:lpstr>
      <vt:lpstr>Segoe UI Semibold</vt:lpstr>
      <vt:lpstr>Office Theme</vt:lpstr>
      <vt:lpstr>1_Office Theme</vt:lpstr>
      <vt:lpstr>5_Office Theme</vt:lpstr>
      <vt:lpstr>4_Office Theme</vt:lpstr>
      <vt:lpstr>3_Office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Minimalist Portfolio Presentation</dc:title>
  <cp:lastModifiedBy>Ái Diễm</cp:lastModifiedBy>
  <cp:revision>34</cp:revision>
  <dcterms:created xsi:type="dcterms:W3CDTF">2006-08-16T00:00:00Z</dcterms:created>
  <dcterms:modified xsi:type="dcterms:W3CDTF">2025-02-20T13:55:54Z</dcterms:modified>
  <dc:identifier>DAF0q30AgPo</dc:identifier>
</cp:coreProperties>
</file>