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0" r:id="rId1"/>
  </p:sldMasterIdLst>
  <p:notesMasterIdLst>
    <p:notesMasterId r:id="rId15"/>
  </p:notesMasterIdLst>
  <p:sldIdLst>
    <p:sldId id="256" r:id="rId2"/>
    <p:sldId id="260" r:id="rId3"/>
    <p:sldId id="259" r:id="rId4"/>
    <p:sldId id="312" r:id="rId5"/>
    <p:sldId id="261" r:id="rId6"/>
    <p:sldId id="313" r:id="rId7"/>
    <p:sldId id="263" r:id="rId8"/>
    <p:sldId id="265" r:id="rId9"/>
    <p:sldId id="314" r:id="rId10"/>
    <p:sldId id="266" r:id="rId11"/>
    <p:sldId id="315" r:id="rId12"/>
    <p:sldId id="257" r:id="rId13"/>
    <p:sldId id="316" r:id="rId14"/>
  </p:sldIdLst>
  <p:sldSz cx="9144000" cy="5143500" type="screen16x9"/>
  <p:notesSz cx="6858000" cy="9144000"/>
  <p:embeddedFontLst>
    <p:embeddedFont>
      <p:font typeface="#9Slide03 Oswald Bold" panose="00000800000000000000" pitchFamily="2" charset="0"/>
      <p:bold r:id="rId16"/>
    </p:embeddedFont>
    <p:embeddedFont>
      <p:font typeface="#9Slide04 Old Standard TT Bold" panose="00000800000000000000" pitchFamily="2" charset="0"/>
      <p:bold r:id="rId17"/>
    </p:embeddedFont>
    <p:embeddedFont>
      <p:font typeface="Calibri" panose="020F0502020204030204" pitchFamily="34" charset="0"/>
      <p:regular r:id="rId18"/>
      <p:bold r:id="rId19"/>
      <p:italic r:id="rId20"/>
      <p:boldItalic r:id="rId21"/>
    </p:embeddedFont>
    <p:embeddedFont>
      <p:font typeface="Oxygen" panose="02000503000000000000" pitchFamily="2" charset="0"/>
      <p:regular r:id="rId22"/>
      <p:bold r:id="rId23"/>
    </p:embeddedFont>
    <p:embeddedFont>
      <p:font typeface="Yanone Kaffeesatz" panose="020B0604020202020204" charset="0"/>
      <p:regular r:id="rId24"/>
      <p:bold r:id="rId25"/>
    </p:embeddedFont>
    <p:embeddedFont>
      <p:font typeface="Yanone Kaffeesatz Medium"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F72989-F56D-4023-871A-789C9DABCD14}">
  <a:tblStyle styleId="{5FF72989-F56D-4023-871A-789C9DABC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fbde30e008_0_1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fbde30e008_0_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fc057773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fc057773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53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fbde30e008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fbde30e008_1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fc057773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fc057773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fc0577733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fc0577733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fc057773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fc057773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7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fbde30e0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fbde30e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fbde30e0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fbde30e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73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fbde30e008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fbde30e008_0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fbde30e008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fbde30e008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fc057773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fc057773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251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356500" y="96395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214550" y="4161800"/>
            <a:ext cx="893400" cy="8934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047150" y="267315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517575" y="-357900"/>
            <a:ext cx="893400" cy="8934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14" name="Google Shape;14;p2"/>
          <p:cNvSpPr/>
          <p:nvPr/>
        </p:nvSpPr>
        <p:spPr>
          <a:xfrm>
            <a:off x="432350" y="247000"/>
            <a:ext cx="8288400" cy="4618800"/>
          </a:xfrm>
          <a:prstGeom prst="roundRect">
            <a:avLst>
              <a:gd name="adj" fmla="val 4727"/>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2250" y="247000"/>
            <a:ext cx="8288400" cy="288600"/>
          </a:xfrm>
          <a:prstGeom prst="round2SameRect">
            <a:avLst>
              <a:gd name="adj1" fmla="val 50000"/>
              <a:gd name="adj2" fmla="val 0"/>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606429" y="349204"/>
            <a:ext cx="420978" cy="105129"/>
            <a:chOff x="606429" y="349204"/>
            <a:chExt cx="420978" cy="105129"/>
          </a:xfrm>
        </p:grpSpPr>
        <p:sp>
          <p:nvSpPr>
            <p:cNvPr id="17" name="Google Shape;17;p2"/>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362775" y="886975"/>
            <a:ext cx="4318500" cy="2492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5200"/>
              <a:buNone/>
              <a:defRPr sz="6000">
                <a:solidFill>
                  <a:schemeClr val="dk1"/>
                </a:solidFill>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21" name="Google Shape;21;p2"/>
          <p:cNvSpPr txBox="1">
            <a:spLocks noGrp="1"/>
          </p:cNvSpPr>
          <p:nvPr>
            <p:ph type="subTitle" idx="1"/>
          </p:nvPr>
        </p:nvSpPr>
        <p:spPr>
          <a:xfrm>
            <a:off x="3079375" y="3731025"/>
            <a:ext cx="2857800" cy="63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400"/>
              <a:buNone/>
              <a:defRPr sz="1600" b="1">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85"/>
        <p:cNvGrpSpPr/>
        <p:nvPr/>
      </p:nvGrpSpPr>
      <p:grpSpPr>
        <a:xfrm>
          <a:off x="0" y="0"/>
          <a:ext cx="0" cy="0"/>
          <a:chOff x="0" y="0"/>
          <a:chExt cx="0" cy="0"/>
        </a:xfrm>
      </p:grpSpPr>
      <p:sp>
        <p:nvSpPr>
          <p:cNvPr id="586" name="Google Shape;586;p40"/>
          <p:cNvSpPr/>
          <p:nvPr/>
        </p:nvSpPr>
        <p:spPr>
          <a:xfrm>
            <a:off x="-189500" y="5517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1678275" y="384875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7838800" y="135320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9" name="Google Shape;589;p40"/>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590" name="Google Shape;590;p40"/>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0"/>
          <p:cNvGrpSpPr/>
          <p:nvPr/>
        </p:nvGrpSpPr>
        <p:grpSpPr>
          <a:xfrm>
            <a:off x="606429" y="349204"/>
            <a:ext cx="420978" cy="105129"/>
            <a:chOff x="606429" y="349204"/>
            <a:chExt cx="420978" cy="105129"/>
          </a:xfrm>
        </p:grpSpPr>
        <p:sp>
          <p:nvSpPr>
            <p:cNvPr id="593" name="Google Shape;593;p40"/>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40"/>
          <p:cNvGrpSpPr/>
          <p:nvPr/>
        </p:nvGrpSpPr>
        <p:grpSpPr>
          <a:xfrm>
            <a:off x="768333" y="2725634"/>
            <a:ext cx="1180201" cy="1810007"/>
            <a:chOff x="2682925" y="955350"/>
            <a:chExt cx="955706" cy="1465711"/>
          </a:xfrm>
        </p:grpSpPr>
        <p:sp>
          <p:nvSpPr>
            <p:cNvPr id="597" name="Google Shape;597;p40"/>
            <p:cNvSpPr/>
            <p:nvPr/>
          </p:nvSpPr>
          <p:spPr>
            <a:xfrm>
              <a:off x="2687777" y="960777"/>
              <a:ext cx="946003" cy="107889"/>
            </a:xfrm>
            <a:custGeom>
              <a:avLst/>
              <a:gdLst/>
              <a:ahLst/>
              <a:cxnLst/>
              <a:rect l="l" t="t" r="r" b="b"/>
              <a:pathLst>
                <a:path w="11504" h="1312" extrusionOk="0">
                  <a:moveTo>
                    <a:pt x="703" y="0"/>
                  </a:moveTo>
                  <a:cubicBezTo>
                    <a:pt x="308" y="0"/>
                    <a:pt x="0" y="301"/>
                    <a:pt x="0" y="667"/>
                  </a:cubicBezTo>
                  <a:lnTo>
                    <a:pt x="0" y="1311"/>
                  </a:lnTo>
                  <a:lnTo>
                    <a:pt x="11504" y="1311"/>
                  </a:lnTo>
                  <a:lnTo>
                    <a:pt x="11504" y="667"/>
                  </a:lnTo>
                  <a:cubicBezTo>
                    <a:pt x="11504" y="301"/>
                    <a:pt x="11196" y="0"/>
                    <a:pt x="10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2682925" y="955350"/>
              <a:ext cx="955706" cy="118086"/>
            </a:xfrm>
            <a:custGeom>
              <a:avLst/>
              <a:gdLst/>
              <a:ahLst/>
              <a:cxnLst/>
              <a:rect l="l" t="t" r="r" b="b"/>
              <a:pathLst>
                <a:path w="11622" h="1436" extrusionOk="0">
                  <a:moveTo>
                    <a:pt x="10860" y="125"/>
                  </a:moveTo>
                  <a:cubicBezTo>
                    <a:pt x="11226" y="125"/>
                    <a:pt x="11504" y="396"/>
                    <a:pt x="11504" y="733"/>
                  </a:cubicBezTo>
                  <a:lnTo>
                    <a:pt x="11504" y="1311"/>
                  </a:lnTo>
                  <a:lnTo>
                    <a:pt x="118" y="1311"/>
                  </a:lnTo>
                  <a:lnTo>
                    <a:pt x="118" y="733"/>
                  </a:lnTo>
                  <a:cubicBezTo>
                    <a:pt x="118" y="396"/>
                    <a:pt x="425" y="125"/>
                    <a:pt x="762" y="125"/>
                  </a:cubicBezTo>
                  <a:close/>
                  <a:moveTo>
                    <a:pt x="762" y="0"/>
                  </a:moveTo>
                  <a:cubicBezTo>
                    <a:pt x="337" y="0"/>
                    <a:pt x="1" y="337"/>
                    <a:pt x="1" y="733"/>
                  </a:cubicBezTo>
                  <a:lnTo>
                    <a:pt x="1" y="1377"/>
                  </a:lnTo>
                  <a:cubicBezTo>
                    <a:pt x="1" y="1436"/>
                    <a:pt x="30" y="1436"/>
                    <a:pt x="59" y="1436"/>
                  </a:cubicBezTo>
                  <a:lnTo>
                    <a:pt x="11563" y="1436"/>
                  </a:lnTo>
                  <a:cubicBezTo>
                    <a:pt x="11592" y="1436"/>
                    <a:pt x="11621" y="1436"/>
                    <a:pt x="11621" y="1377"/>
                  </a:cubicBezTo>
                  <a:lnTo>
                    <a:pt x="11621" y="733"/>
                  </a:lnTo>
                  <a:cubicBezTo>
                    <a:pt x="11621" y="337"/>
                    <a:pt x="11284" y="0"/>
                    <a:pt x="108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2687777" y="1068583"/>
              <a:ext cx="946003" cy="1347051"/>
            </a:xfrm>
            <a:custGeom>
              <a:avLst/>
              <a:gdLst/>
              <a:ahLst/>
              <a:cxnLst/>
              <a:rect l="l" t="t" r="r" b="b"/>
              <a:pathLst>
                <a:path w="11504" h="16381" extrusionOk="0">
                  <a:moveTo>
                    <a:pt x="0" y="0"/>
                  </a:moveTo>
                  <a:lnTo>
                    <a:pt x="0" y="15677"/>
                  </a:lnTo>
                  <a:cubicBezTo>
                    <a:pt x="0" y="16080"/>
                    <a:pt x="308" y="16380"/>
                    <a:pt x="703" y="16380"/>
                  </a:cubicBezTo>
                  <a:lnTo>
                    <a:pt x="10801" y="16380"/>
                  </a:lnTo>
                  <a:cubicBezTo>
                    <a:pt x="11196" y="16380"/>
                    <a:pt x="11504" y="16080"/>
                    <a:pt x="11504" y="15677"/>
                  </a:cubicBezTo>
                  <a:lnTo>
                    <a:pt x="11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2682925" y="1063156"/>
              <a:ext cx="955706" cy="1357905"/>
            </a:xfrm>
            <a:custGeom>
              <a:avLst/>
              <a:gdLst/>
              <a:ahLst/>
              <a:cxnLst/>
              <a:rect l="l" t="t" r="r" b="b"/>
              <a:pathLst>
                <a:path w="11622" h="16513" extrusionOk="0">
                  <a:moveTo>
                    <a:pt x="11504" y="125"/>
                  </a:moveTo>
                  <a:lnTo>
                    <a:pt x="11504" y="15743"/>
                  </a:lnTo>
                  <a:cubicBezTo>
                    <a:pt x="11504" y="16080"/>
                    <a:pt x="11226" y="16388"/>
                    <a:pt x="10860" y="16388"/>
                  </a:cubicBezTo>
                  <a:lnTo>
                    <a:pt x="762" y="16388"/>
                  </a:lnTo>
                  <a:cubicBezTo>
                    <a:pt x="425" y="16388"/>
                    <a:pt x="118" y="16080"/>
                    <a:pt x="118" y="15743"/>
                  </a:cubicBezTo>
                  <a:lnTo>
                    <a:pt x="118" y="125"/>
                  </a:lnTo>
                  <a:close/>
                  <a:moveTo>
                    <a:pt x="59" y="0"/>
                  </a:moveTo>
                  <a:cubicBezTo>
                    <a:pt x="30" y="0"/>
                    <a:pt x="1" y="37"/>
                    <a:pt x="1" y="66"/>
                  </a:cubicBezTo>
                  <a:lnTo>
                    <a:pt x="1" y="15743"/>
                  </a:lnTo>
                  <a:cubicBezTo>
                    <a:pt x="1" y="16175"/>
                    <a:pt x="337" y="16512"/>
                    <a:pt x="762" y="16512"/>
                  </a:cubicBezTo>
                  <a:lnTo>
                    <a:pt x="10860" y="16512"/>
                  </a:lnTo>
                  <a:cubicBezTo>
                    <a:pt x="11284" y="16512"/>
                    <a:pt x="11621" y="16175"/>
                    <a:pt x="11621" y="15743"/>
                  </a:cubicBezTo>
                  <a:lnTo>
                    <a:pt x="11621" y="66"/>
                  </a:lnTo>
                  <a:cubicBezTo>
                    <a:pt x="11621" y="37"/>
                    <a:pt x="11592" y="0"/>
                    <a:pt x="1156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2747970" y="990874"/>
              <a:ext cx="57892" cy="57316"/>
            </a:xfrm>
            <a:custGeom>
              <a:avLst/>
              <a:gdLst/>
              <a:ahLst/>
              <a:cxnLst/>
              <a:rect l="l" t="t" r="r" b="b"/>
              <a:pathLst>
                <a:path w="704" h="697" extrusionOk="0">
                  <a:moveTo>
                    <a:pt x="337" y="0"/>
                  </a:moveTo>
                  <a:cubicBezTo>
                    <a:pt x="154" y="0"/>
                    <a:pt x="0" y="147"/>
                    <a:pt x="0" y="367"/>
                  </a:cubicBezTo>
                  <a:cubicBezTo>
                    <a:pt x="0" y="550"/>
                    <a:pt x="154" y="696"/>
                    <a:pt x="337" y="696"/>
                  </a:cubicBezTo>
                  <a:cubicBezTo>
                    <a:pt x="550" y="696"/>
                    <a:pt x="703" y="550"/>
                    <a:pt x="703" y="367"/>
                  </a:cubicBezTo>
                  <a:cubicBezTo>
                    <a:pt x="703" y="147"/>
                    <a:pt x="550" y="0"/>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2775683" y="1565263"/>
              <a:ext cx="476949" cy="32646"/>
            </a:xfrm>
            <a:custGeom>
              <a:avLst/>
              <a:gdLst/>
              <a:ahLst/>
              <a:cxnLst/>
              <a:rect l="l" t="t" r="r" b="b"/>
              <a:pathLst>
                <a:path w="5800" h="397" extrusionOk="0">
                  <a:moveTo>
                    <a:pt x="0" y="1"/>
                  </a:moveTo>
                  <a:lnTo>
                    <a:pt x="0" y="396"/>
                  </a:lnTo>
                  <a:lnTo>
                    <a:pt x="5800" y="396"/>
                  </a:lnTo>
                  <a:lnTo>
                    <a:pt x="58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2775683" y="1191355"/>
              <a:ext cx="778002" cy="35031"/>
            </a:xfrm>
            <a:custGeom>
              <a:avLst/>
              <a:gdLst/>
              <a:ahLst/>
              <a:cxnLst/>
              <a:rect l="l" t="t" r="r" b="b"/>
              <a:pathLst>
                <a:path w="9461" h="426" extrusionOk="0">
                  <a:moveTo>
                    <a:pt x="0" y="1"/>
                  </a:moveTo>
                  <a:lnTo>
                    <a:pt x="0" y="425"/>
                  </a:lnTo>
                  <a:lnTo>
                    <a:pt x="9461" y="425"/>
                  </a:lnTo>
                  <a:lnTo>
                    <a:pt x="9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2775683" y="1276876"/>
              <a:ext cx="617237" cy="32564"/>
            </a:xfrm>
            <a:custGeom>
              <a:avLst/>
              <a:gdLst/>
              <a:ahLst/>
              <a:cxnLst/>
              <a:rect l="l" t="t" r="r" b="b"/>
              <a:pathLst>
                <a:path w="7506" h="396" extrusionOk="0">
                  <a:moveTo>
                    <a:pt x="0" y="1"/>
                  </a:moveTo>
                  <a:lnTo>
                    <a:pt x="0" y="396"/>
                  </a:lnTo>
                  <a:lnTo>
                    <a:pt x="7506" y="396"/>
                  </a:lnTo>
                  <a:lnTo>
                    <a:pt x="75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2775683" y="1359355"/>
              <a:ext cx="778002" cy="35031"/>
            </a:xfrm>
            <a:custGeom>
              <a:avLst/>
              <a:gdLst/>
              <a:ahLst/>
              <a:cxnLst/>
              <a:rect l="l" t="t" r="r" b="b"/>
              <a:pathLst>
                <a:path w="9461" h="426" extrusionOk="0">
                  <a:moveTo>
                    <a:pt x="0" y="1"/>
                  </a:moveTo>
                  <a:lnTo>
                    <a:pt x="0" y="425"/>
                  </a:lnTo>
                  <a:lnTo>
                    <a:pt x="9461" y="425"/>
                  </a:lnTo>
                  <a:lnTo>
                    <a:pt x="9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2775683" y="1484594"/>
              <a:ext cx="348666" cy="35607"/>
            </a:xfrm>
            <a:custGeom>
              <a:avLst/>
              <a:gdLst/>
              <a:ahLst/>
              <a:cxnLst/>
              <a:rect l="l" t="t" r="r" b="b"/>
              <a:pathLst>
                <a:path w="4240" h="433" extrusionOk="0">
                  <a:moveTo>
                    <a:pt x="0" y="1"/>
                  </a:moveTo>
                  <a:lnTo>
                    <a:pt x="0" y="433"/>
                  </a:lnTo>
                  <a:lnTo>
                    <a:pt x="4240" y="433"/>
                  </a:lnTo>
                  <a:lnTo>
                    <a:pt x="42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2775683" y="2056681"/>
              <a:ext cx="476949" cy="35607"/>
            </a:xfrm>
            <a:custGeom>
              <a:avLst/>
              <a:gdLst/>
              <a:ahLst/>
              <a:cxnLst/>
              <a:rect l="l" t="t" r="r" b="b"/>
              <a:pathLst>
                <a:path w="5800" h="433" extrusionOk="0">
                  <a:moveTo>
                    <a:pt x="0" y="0"/>
                  </a:moveTo>
                  <a:lnTo>
                    <a:pt x="0" y="432"/>
                  </a:lnTo>
                  <a:lnTo>
                    <a:pt x="5800" y="432"/>
                  </a:lnTo>
                  <a:lnTo>
                    <a:pt x="58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2775683" y="2267359"/>
              <a:ext cx="476949" cy="33222"/>
            </a:xfrm>
            <a:custGeom>
              <a:avLst/>
              <a:gdLst/>
              <a:ahLst/>
              <a:cxnLst/>
              <a:rect l="l" t="t" r="r" b="b"/>
              <a:pathLst>
                <a:path w="5800" h="404" extrusionOk="0">
                  <a:moveTo>
                    <a:pt x="0" y="1"/>
                  </a:moveTo>
                  <a:lnTo>
                    <a:pt x="0" y="404"/>
                  </a:lnTo>
                  <a:lnTo>
                    <a:pt x="5800" y="404"/>
                  </a:lnTo>
                  <a:lnTo>
                    <a:pt x="58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2775683" y="1685733"/>
              <a:ext cx="778002" cy="35031"/>
            </a:xfrm>
            <a:custGeom>
              <a:avLst/>
              <a:gdLst/>
              <a:ahLst/>
              <a:cxnLst/>
              <a:rect l="l" t="t" r="r" b="b"/>
              <a:pathLst>
                <a:path w="9461" h="426" extrusionOk="0">
                  <a:moveTo>
                    <a:pt x="0" y="0"/>
                  </a:moveTo>
                  <a:lnTo>
                    <a:pt x="0" y="425"/>
                  </a:lnTo>
                  <a:lnTo>
                    <a:pt x="9461" y="425"/>
                  </a:lnTo>
                  <a:lnTo>
                    <a:pt x="9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2775683" y="1770596"/>
              <a:ext cx="725044" cy="33222"/>
            </a:xfrm>
            <a:custGeom>
              <a:avLst/>
              <a:gdLst/>
              <a:ahLst/>
              <a:cxnLst/>
              <a:rect l="l" t="t" r="r" b="b"/>
              <a:pathLst>
                <a:path w="8817" h="404" extrusionOk="0">
                  <a:moveTo>
                    <a:pt x="0" y="1"/>
                  </a:moveTo>
                  <a:lnTo>
                    <a:pt x="0" y="404"/>
                  </a:lnTo>
                  <a:lnTo>
                    <a:pt x="8816" y="404"/>
                  </a:lnTo>
                  <a:lnTo>
                    <a:pt x="88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2775683" y="1853733"/>
              <a:ext cx="778002" cy="35031"/>
            </a:xfrm>
            <a:custGeom>
              <a:avLst/>
              <a:gdLst/>
              <a:ahLst/>
              <a:cxnLst/>
              <a:rect l="l" t="t" r="r" b="b"/>
              <a:pathLst>
                <a:path w="9461" h="426" extrusionOk="0">
                  <a:moveTo>
                    <a:pt x="0" y="0"/>
                  </a:moveTo>
                  <a:lnTo>
                    <a:pt x="0" y="425"/>
                  </a:lnTo>
                  <a:lnTo>
                    <a:pt x="9461" y="425"/>
                  </a:lnTo>
                  <a:lnTo>
                    <a:pt x="9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2773298" y="2177068"/>
              <a:ext cx="777426" cy="33222"/>
            </a:xfrm>
            <a:custGeom>
              <a:avLst/>
              <a:gdLst/>
              <a:ahLst/>
              <a:cxnLst/>
              <a:rect l="l" t="t" r="r" b="b"/>
              <a:pathLst>
                <a:path w="9454" h="404" extrusionOk="0">
                  <a:moveTo>
                    <a:pt x="0" y="1"/>
                  </a:moveTo>
                  <a:lnTo>
                    <a:pt x="0" y="403"/>
                  </a:lnTo>
                  <a:lnTo>
                    <a:pt x="9453" y="403"/>
                  </a:lnTo>
                  <a:lnTo>
                    <a:pt x="94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2775683" y="1978972"/>
              <a:ext cx="348666" cy="35607"/>
            </a:xfrm>
            <a:custGeom>
              <a:avLst/>
              <a:gdLst/>
              <a:ahLst/>
              <a:cxnLst/>
              <a:rect l="l" t="t" r="r" b="b"/>
              <a:pathLst>
                <a:path w="4240" h="433" extrusionOk="0">
                  <a:moveTo>
                    <a:pt x="0" y="0"/>
                  </a:moveTo>
                  <a:lnTo>
                    <a:pt x="0" y="432"/>
                  </a:lnTo>
                  <a:lnTo>
                    <a:pt x="4240" y="432"/>
                  </a:lnTo>
                  <a:lnTo>
                    <a:pt x="4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40"/>
          <p:cNvGrpSpPr/>
          <p:nvPr/>
        </p:nvGrpSpPr>
        <p:grpSpPr>
          <a:xfrm>
            <a:off x="1568955" y="2202597"/>
            <a:ext cx="1143603" cy="1102558"/>
            <a:chOff x="3804675" y="1695800"/>
            <a:chExt cx="193900" cy="186925"/>
          </a:xfrm>
        </p:grpSpPr>
        <p:sp>
          <p:nvSpPr>
            <p:cNvPr id="615" name="Google Shape;615;p40"/>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7"/>
        <p:cNvGrpSpPr/>
        <p:nvPr/>
      </p:nvGrpSpPr>
      <p:grpSpPr>
        <a:xfrm>
          <a:off x="0" y="0"/>
          <a:ext cx="0" cy="0"/>
          <a:chOff x="0" y="0"/>
          <a:chExt cx="0" cy="0"/>
        </a:xfrm>
      </p:grpSpPr>
      <p:sp>
        <p:nvSpPr>
          <p:cNvPr id="638" name="Google Shape;638;p41"/>
          <p:cNvSpPr/>
          <p:nvPr/>
        </p:nvSpPr>
        <p:spPr>
          <a:xfrm>
            <a:off x="124963" y="294125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5505175" y="-43750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7838800" y="2124725"/>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4030213" y="421760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 name="Google Shape;642;p41"/>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643" name="Google Shape;643;p41"/>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41"/>
          <p:cNvGrpSpPr/>
          <p:nvPr/>
        </p:nvGrpSpPr>
        <p:grpSpPr>
          <a:xfrm>
            <a:off x="606429" y="349204"/>
            <a:ext cx="420978" cy="105129"/>
            <a:chOff x="606429" y="349204"/>
            <a:chExt cx="420978" cy="105129"/>
          </a:xfrm>
        </p:grpSpPr>
        <p:sp>
          <p:nvSpPr>
            <p:cNvPr id="646" name="Google Shape;646;p41"/>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1"/>
          <p:cNvGrpSpPr/>
          <p:nvPr/>
        </p:nvGrpSpPr>
        <p:grpSpPr>
          <a:xfrm>
            <a:off x="762425" y="829900"/>
            <a:ext cx="845692" cy="869193"/>
            <a:chOff x="762425" y="829900"/>
            <a:chExt cx="845692" cy="869193"/>
          </a:xfrm>
        </p:grpSpPr>
        <p:sp>
          <p:nvSpPr>
            <p:cNvPr id="650" name="Google Shape;650;p41"/>
            <p:cNvSpPr/>
            <p:nvPr/>
          </p:nvSpPr>
          <p:spPr>
            <a:xfrm>
              <a:off x="769037" y="836626"/>
              <a:ext cx="828264" cy="855740"/>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762425" y="829900"/>
              <a:ext cx="841603" cy="869193"/>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835844" y="899216"/>
              <a:ext cx="639582" cy="163715"/>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828320" y="892604"/>
              <a:ext cx="654631" cy="17705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852603" y="1010258"/>
              <a:ext cx="640380" cy="163715"/>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845876" y="1003532"/>
              <a:ext cx="653719" cy="177966"/>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873466" y="1122098"/>
              <a:ext cx="637074" cy="159610"/>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863433" y="1111268"/>
              <a:ext cx="657025" cy="181272"/>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890908" y="1229835"/>
              <a:ext cx="637074" cy="163715"/>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880876" y="1223108"/>
              <a:ext cx="657139" cy="177168"/>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908465" y="1340877"/>
              <a:ext cx="640380" cy="163715"/>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901853" y="1334150"/>
              <a:ext cx="653719" cy="17705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926022" y="1462750"/>
              <a:ext cx="566959" cy="152884"/>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919296" y="1456023"/>
              <a:ext cx="584516" cy="167135"/>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1433571" y="1406773"/>
              <a:ext cx="167021" cy="187998"/>
            </a:xfrm>
            <a:custGeom>
              <a:avLst/>
              <a:gdLst/>
              <a:ahLst/>
              <a:cxnLst/>
              <a:rect l="l" t="t" r="r" b="b"/>
              <a:pathLst>
                <a:path w="1465" h="1649" extrusionOk="0">
                  <a:moveTo>
                    <a:pt x="1465" y="1"/>
                  </a:moveTo>
                  <a:lnTo>
                    <a:pt x="0" y="250"/>
                  </a:lnTo>
                  <a:lnTo>
                    <a:pt x="249" y="1648"/>
                  </a:lnTo>
                  <a:lnTo>
                    <a:pt x="1465" y="1"/>
                  </a:ln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1426845" y="1400160"/>
              <a:ext cx="181272" cy="202135"/>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1"/>
          <p:cNvGrpSpPr/>
          <p:nvPr/>
        </p:nvGrpSpPr>
        <p:grpSpPr>
          <a:xfrm rot="1483651">
            <a:off x="1262441" y="1234716"/>
            <a:ext cx="845685" cy="869186"/>
            <a:chOff x="762425" y="829900"/>
            <a:chExt cx="845692" cy="869193"/>
          </a:xfrm>
        </p:grpSpPr>
        <p:sp>
          <p:nvSpPr>
            <p:cNvPr id="667" name="Google Shape;667;p41"/>
            <p:cNvSpPr/>
            <p:nvPr/>
          </p:nvSpPr>
          <p:spPr>
            <a:xfrm>
              <a:off x="769037" y="836626"/>
              <a:ext cx="828264" cy="855740"/>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762425" y="829900"/>
              <a:ext cx="841603" cy="869193"/>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835844" y="899216"/>
              <a:ext cx="639582" cy="163715"/>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828320" y="892604"/>
              <a:ext cx="654631" cy="17705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852603" y="1010258"/>
              <a:ext cx="640380" cy="163715"/>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845876" y="1003532"/>
              <a:ext cx="653719" cy="177966"/>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873466" y="1122098"/>
              <a:ext cx="637074" cy="159610"/>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863433" y="1111268"/>
              <a:ext cx="657025" cy="181272"/>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890908" y="1229835"/>
              <a:ext cx="637074" cy="163715"/>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880876" y="1223108"/>
              <a:ext cx="657139" cy="177168"/>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908465" y="1340877"/>
              <a:ext cx="640380" cy="163715"/>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901853" y="1334150"/>
              <a:ext cx="653719" cy="17705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926022" y="1462750"/>
              <a:ext cx="566959" cy="152884"/>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919296" y="1456023"/>
              <a:ext cx="584516" cy="167135"/>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1433571" y="1406773"/>
              <a:ext cx="167021" cy="187998"/>
            </a:xfrm>
            <a:custGeom>
              <a:avLst/>
              <a:gdLst/>
              <a:ahLst/>
              <a:cxnLst/>
              <a:rect l="l" t="t" r="r" b="b"/>
              <a:pathLst>
                <a:path w="1465" h="1649" extrusionOk="0">
                  <a:moveTo>
                    <a:pt x="1465" y="1"/>
                  </a:moveTo>
                  <a:lnTo>
                    <a:pt x="0" y="250"/>
                  </a:lnTo>
                  <a:lnTo>
                    <a:pt x="249" y="1648"/>
                  </a:lnTo>
                  <a:lnTo>
                    <a:pt x="1465" y="1"/>
                  </a:lnTo>
                  <a:close/>
                </a:path>
              </a:pathLst>
            </a:custGeom>
            <a:solidFill>
              <a:srgbClr val="C9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1426845" y="1400160"/>
              <a:ext cx="181272" cy="202135"/>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1"/>
          <p:cNvGrpSpPr/>
          <p:nvPr/>
        </p:nvGrpSpPr>
        <p:grpSpPr>
          <a:xfrm>
            <a:off x="7467442" y="3344253"/>
            <a:ext cx="961410" cy="1264171"/>
            <a:chOff x="3289850" y="2051325"/>
            <a:chExt cx="307425" cy="404250"/>
          </a:xfrm>
        </p:grpSpPr>
        <p:sp>
          <p:nvSpPr>
            <p:cNvPr id="684" name="Google Shape;684;p41"/>
            <p:cNvSpPr/>
            <p:nvPr/>
          </p:nvSpPr>
          <p:spPr>
            <a:xfrm>
              <a:off x="3363125" y="2429500"/>
              <a:ext cx="170100" cy="26075"/>
            </a:xfrm>
            <a:custGeom>
              <a:avLst/>
              <a:gdLst/>
              <a:ahLst/>
              <a:cxnLst/>
              <a:rect l="l" t="t" r="r" b="b"/>
              <a:pathLst>
                <a:path w="6804" h="1043" extrusionOk="0">
                  <a:moveTo>
                    <a:pt x="858" y="0"/>
                  </a:moveTo>
                  <a:cubicBezTo>
                    <a:pt x="858" y="0"/>
                    <a:pt x="1" y="125"/>
                    <a:pt x="309" y="520"/>
                  </a:cubicBezTo>
                  <a:cubicBezTo>
                    <a:pt x="482" y="743"/>
                    <a:pt x="1541" y="1043"/>
                    <a:pt x="2888" y="1043"/>
                  </a:cubicBezTo>
                  <a:cubicBezTo>
                    <a:pt x="4106" y="1043"/>
                    <a:pt x="5559" y="798"/>
                    <a:pt x="6804" y="30"/>
                  </a:cubicBezTo>
                  <a:lnTo>
                    <a:pt x="8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3370825" y="2272050"/>
              <a:ext cx="170100" cy="25700"/>
            </a:xfrm>
            <a:custGeom>
              <a:avLst/>
              <a:gdLst/>
              <a:ahLst/>
              <a:cxnLst/>
              <a:rect l="l" t="t" r="r" b="b"/>
              <a:pathLst>
                <a:path w="6804" h="1028" extrusionOk="0">
                  <a:moveTo>
                    <a:pt x="4247" y="1"/>
                  </a:moveTo>
                  <a:cubicBezTo>
                    <a:pt x="1793" y="1"/>
                    <a:pt x="1" y="594"/>
                    <a:pt x="1" y="594"/>
                  </a:cubicBezTo>
                  <a:cubicBezTo>
                    <a:pt x="1024" y="913"/>
                    <a:pt x="2000" y="1028"/>
                    <a:pt x="2876" y="1028"/>
                  </a:cubicBezTo>
                  <a:cubicBezTo>
                    <a:pt x="5184" y="1028"/>
                    <a:pt x="6803" y="228"/>
                    <a:pt x="6803" y="228"/>
                  </a:cubicBezTo>
                  <a:cubicBezTo>
                    <a:pt x="5907" y="63"/>
                    <a:pt x="5043" y="1"/>
                    <a:pt x="4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3369175" y="2270600"/>
              <a:ext cx="173200" cy="28575"/>
            </a:xfrm>
            <a:custGeom>
              <a:avLst/>
              <a:gdLst/>
              <a:ahLst/>
              <a:cxnLst/>
              <a:rect l="l" t="t" r="r" b="b"/>
              <a:pathLst>
                <a:path w="6928" h="1143" extrusionOk="0">
                  <a:moveTo>
                    <a:pt x="4295" y="117"/>
                  </a:moveTo>
                  <a:cubicBezTo>
                    <a:pt x="5034" y="117"/>
                    <a:pt x="5833" y="172"/>
                    <a:pt x="6657" y="315"/>
                  </a:cubicBezTo>
                  <a:cubicBezTo>
                    <a:pt x="6169" y="508"/>
                    <a:pt x="4752" y="1023"/>
                    <a:pt x="2913" y="1023"/>
                  </a:cubicBezTo>
                  <a:cubicBezTo>
                    <a:pt x="2103" y="1023"/>
                    <a:pt x="1210" y="923"/>
                    <a:pt x="279" y="652"/>
                  </a:cubicBezTo>
                  <a:cubicBezTo>
                    <a:pt x="810" y="498"/>
                    <a:pt x="2348" y="117"/>
                    <a:pt x="4295" y="117"/>
                  </a:cubicBezTo>
                  <a:close/>
                  <a:moveTo>
                    <a:pt x="4354" y="0"/>
                  </a:moveTo>
                  <a:cubicBezTo>
                    <a:pt x="1903" y="0"/>
                    <a:pt x="89" y="594"/>
                    <a:pt x="67" y="594"/>
                  </a:cubicBezTo>
                  <a:cubicBezTo>
                    <a:pt x="30" y="594"/>
                    <a:pt x="1" y="623"/>
                    <a:pt x="1" y="652"/>
                  </a:cubicBezTo>
                  <a:cubicBezTo>
                    <a:pt x="1" y="681"/>
                    <a:pt x="30" y="711"/>
                    <a:pt x="67" y="711"/>
                  </a:cubicBezTo>
                  <a:cubicBezTo>
                    <a:pt x="1070" y="1018"/>
                    <a:pt x="2044" y="1143"/>
                    <a:pt x="2930" y="1143"/>
                  </a:cubicBezTo>
                  <a:cubicBezTo>
                    <a:pt x="5222" y="1143"/>
                    <a:pt x="6869" y="345"/>
                    <a:pt x="6898" y="345"/>
                  </a:cubicBezTo>
                  <a:cubicBezTo>
                    <a:pt x="6928" y="345"/>
                    <a:pt x="6928" y="315"/>
                    <a:pt x="6928" y="286"/>
                  </a:cubicBezTo>
                  <a:cubicBezTo>
                    <a:pt x="6928" y="257"/>
                    <a:pt x="6898" y="227"/>
                    <a:pt x="6898" y="227"/>
                  </a:cubicBezTo>
                  <a:cubicBezTo>
                    <a:pt x="6010" y="63"/>
                    <a:pt x="5149" y="0"/>
                    <a:pt x="43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3289850" y="2123200"/>
              <a:ext cx="161725" cy="217900"/>
            </a:xfrm>
            <a:custGeom>
              <a:avLst/>
              <a:gdLst/>
              <a:ahLst/>
              <a:cxnLst/>
              <a:rect l="l" t="t" r="r" b="b"/>
              <a:pathLst>
                <a:path w="6469" h="8716" extrusionOk="0">
                  <a:moveTo>
                    <a:pt x="1680" y="1"/>
                  </a:moveTo>
                  <a:cubicBezTo>
                    <a:pt x="615" y="1"/>
                    <a:pt x="0" y="1444"/>
                    <a:pt x="1775" y="3744"/>
                  </a:cubicBezTo>
                  <a:cubicBezTo>
                    <a:pt x="3723" y="6270"/>
                    <a:pt x="4550" y="8716"/>
                    <a:pt x="4550" y="8716"/>
                  </a:cubicBezTo>
                  <a:lnTo>
                    <a:pt x="6469" y="8349"/>
                  </a:lnTo>
                  <a:cubicBezTo>
                    <a:pt x="5678" y="4198"/>
                    <a:pt x="3298" y="412"/>
                    <a:pt x="2017" y="46"/>
                  </a:cubicBezTo>
                  <a:cubicBezTo>
                    <a:pt x="1901" y="15"/>
                    <a:pt x="1788"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3297600" y="2122125"/>
              <a:ext cx="155625" cy="220450"/>
            </a:xfrm>
            <a:custGeom>
              <a:avLst/>
              <a:gdLst/>
              <a:ahLst/>
              <a:cxnLst/>
              <a:rect l="l" t="t" r="r" b="b"/>
              <a:pathLst>
                <a:path w="6225" h="8818" extrusionOk="0">
                  <a:moveTo>
                    <a:pt x="1350" y="1"/>
                  </a:moveTo>
                  <a:cubicBezTo>
                    <a:pt x="994" y="1"/>
                    <a:pt x="691" y="161"/>
                    <a:pt x="484" y="455"/>
                  </a:cubicBezTo>
                  <a:cubicBezTo>
                    <a:pt x="1" y="1187"/>
                    <a:pt x="330" y="2439"/>
                    <a:pt x="1399" y="3816"/>
                  </a:cubicBezTo>
                  <a:cubicBezTo>
                    <a:pt x="3325" y="6313"/>
                    <a:pt x="4174" y="8759"/>
                    <a:pt x="4174" y="8788"/>
                  </a:cubicBezTo>
                  <a:cubicBezTo>
                    <a:pt x="4211" y="8817"/>
                    <a:pt x="4211" y="8817"/>
                    <a:pt x="4240" y="8817"/>
                  </a:cubicBezTo>
                  <a:lnTo>
                    <a:pt x="4270" y="8817"/>
                  </a:lnTo>
                  <a:cubicBezTo>
                    <a:pt x="4299" y="8817"/>
                    <a:pt x="4299" y="8788"/>
                    <a:pt x="4299" y="8729"/>
                  </a:cubicBezTo>
                  <a:cubicBezTo>
                    <a:pt x="4299" y="8729"/>
                    <a:pt x="3442" y="6254"/>
                    <a:pt x="1494" y="3750"/>
                  </a:cubicBezTo>
                  <a:cubicBezTo>
                    <a:pt x="301" y="2168"/>
                    <a:pt x="242" y="1041"/>
                    <a:pt x="579" y="521"/>
                  </a:cubicBezTo>
                  <a:cubicBezTo>
                    <a:pt x="764" y="263"/>
                    <a:pt x="1057" y="112"/>
                    <a:pt x="1392" y="112"/>
                  </a:cubicBezTo>
                  <a:cubicBezTo>
                    <a:pt x="1494" y="112"/>
                    <a:pt x="1599" y="126"/>
                    <a:pt x="1707" y="155"/>
                  </a:cubicBezTo>
                  <a:cubicBezTo>
                    <a:pt x="2893" y="492"/>
                    <a:pt x="5309" y="4153"/>
                    <a:pt x="6100" y="8392"/>
                  </a:cubicBezTo>
                  <a:cubicBezTo>
                    <a:pt x="6100" y="8422"/>
                    <a:pt x="6129" y="8451"/>
                    <a:pt x="6159" y="8451"/>
                  </a:cubicBezTo>
                  <a:cubicBezTo>
                    <a:pt x="6188" y="8451"/>
                    <a:pt x="6225" y="8392"/>
                    <a:pt x="6225" y="8363"/>
                  </a:cubicBezTo>
                  <a:cubicBezTo>
                    <a:pt x="5456" y="4394"/>
                    <a:pt x="3076" y="396"/>
                    <a:pt x="1736" y="60"/>
                  </a:cubicBezTo>
                  <a:cubicBezTo>
                    <a:pt x="1602" y="20"/>
                    <a:pt x="1473" y="1"/>
                    <a:pt x="1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3315900" y="2129825"/>
              <a:ext cx="118100" cy="221150"/>
            </a:xfrm>
            <a:custGeom>
              <a:avLst/>
              <a:gdLst/>
              <a:ahLst/>
              <a:cxnLst/>
              <a:rect l="l" t="t" r="r" b="b"/>
              <a:pathLst>
                <a:path w="4724" h="8846" extrusionOk="0">
                  <a:moveTo>
                    <a:pt x="1" y="1"/>
                  </a:moveTo>
                  <a:lnTo>
                    <a:pt x="4724" y="8846"/>
                  </a:lnTo>
                  <a:cubicBezTo>
                    <a:pt x="2710" y="2044"/>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p:nvPr/>
          </p:nvSpPr>
          <p:spPr>
            <a:xfrm>
              <a:off x="3314250" y="2128350"/>
              <a:ext cx="121400" cy="224100"/>
            </a:xfrm>
            <a:custGeom>
              <a:avLst/>
              <a:gdLst/>
              <a:ahLst/>
              <a:cxnLst/>
              <a:rect l="l" t="t" r="r" b="b"/>
              <a:pathLst>
                <a:path w="4856" h="8964" extrusionOk="0">
                  <a:moveTo>
                    <a:pt x="48" y="1"/>
                  </a:moveTo>
                  <a:cubicBezTo>
                    <a:pt x="32" y="1"/>
                    <a:pt x="16" y="8"/>
                    <a:pt x="1" y="23"/>
                  </a:cubicBezTo>
                  <a:cubicBezTo>
                    <a:pt x="1" y="60"/>
                    <a:pt x="1" y="89"/>
                    <a:pt x="30" y="118"/>
                  </a:cubicBezTo>
                  <a:cubicBezTo>
                    <a:pt x="67" y="147"/>
                    <a:pt x="2747" y="2220"/>
                    <a:pt x="4731" y="8934"/>
                  </a:cubicBezTo>
                  <a:cubicBezTo>
                    <a:pt x="4731" y="8964"/>
                    <a:pt x="4760" y="8964"/>
                    <a:pt x="4790" y="8964"/>
                  </a:cubicBezTo>
                  <a:cubicBezTo>
                    <a:pt x="4826" y="8964"/>
                    <a:pt x="4856" y="8934"/>
                    <a:pt x="4856" y="8905"/>
                  </a:cubicBezTo>
                  <a:cubicBezTo>
                    <a:pt x="2842" y="2161"/>
                    <a:pt x="125" y="23"/>
                    <a:pt x="96" y="23"/>
                  </a:cubicBezTo>
                  <a:cubicBezTo>
                    <a:pt x="81" y="8"/>
                    <a:pt x="65" y="1"/>
                    <a:pt x="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p:nvPr/>
          </p:nvSpPr>
          <p:spPr>
            <a:xfrm>
              <a:off x="3403600" y="2223550"/>
              <a:ext cx="16675" cy="68675"/>
            </a:xfrm>
            <a:custGeom>
              <a:avLst/>
              <a:gdLst/>
              <a:ahLst/>
              <a:cxnLst/>
              <a:rect l="l" t="t" r="r" b="b"/>
              <a:pathLst>
                <a:path w="667" h="2747" extrusionOk="0">
                  <a:moveTo>
                    <a:pt x="154" y="1"/>
                  </a:moveTo>
                  <a:lnTo>
                    <a:pt x="0" y="2717"/>
                  </a:lnTo>
                  <a:lnTo>
                    <a:pt x="667" y="2746"/>
                  </a:lnTo>
                  <a:lnTo>
                    <a:pt x="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3401950" y="2211300"/>
              <a:ext cx="20700" cy="82400"/>
            </a:xfrm>
            <a:custGeom>
              <a:avLst/>
              <a:gdLst/>
              <a:ahLst/>
              <a:cxnLst/>
              <a:rect l="l" t="t" r="r" b="b"/>
              <a:pathLst>
                <a:path w="828" h="3296" extrusionOk="0">
                  <a:moveTo>
                    <a:pt x="249" y="981"/>
                  </a:moveTo>
                  <a:lnTo>
                    <a:pt x="674" y="3178"/>
                  </a:lnTo>
                  <a:lnTo>
                    <a:pt x="674" y="3178"/>
                  </a:lnTo>
                  <a:lnTo>
                    <a:pt x="125" y="3149"/>
                  </a:lnTo>
                  <a:lnTo>
                    <a:pt x="249" y="981"/>
                  </a:lnTo>
                  <a:close/>
                  <a:moveTo>
                    <a:pt x="183" y="0"/>
                  </a:moveTo>
                  <a:lnTo>
                    <a:pt x="0" y="3266"/>
                  </a:lnTo>
                  <a:lnTo>
                    <a:pt x="828" y="3295"/>
                  </a:lnTo>
                  <a:lnTo>
                    <a:pt x="18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1"/>
            <p:cNvSpPr/>
            <p:nvPr/>
          </p:nvSpPr>
          <p:spPr>
            <a:xfrm>
              <a:off x="3494400" y="2113175"/>
              <a:ext cx="102875" cy="191325"/>
            </a:xfrm>
            <a:custGeom>
              <a:avLst/>
              <a:gdLst/>
              <a:ahLst/>
              <a:cxnLst/>
              <a:rect l="l" t="t" r="r" b="b"/>
              <a:pathLst>
                <a:path w="4115" h="7653" extrusionOk="0">
                  <a:moveTo>
                    <a:pt x="2758" y="1"/>
                  </a:moveTo>
                  <a:cubicBezTo>
                    <a:pt x="2607" y="1"/>
                    <a:pt x="2446" y="39"/>
                    <a:pt x="2285" y="117"/>
                  </a:cubicBezTo>
                  <a:cubicBezTo>
                    <a:pt x="1311" y="601"/>
                    <a:pt x="0" y="4108"/>
                    <a:pt x="29" y="7652"/>
                  </a:cubicBezTo>
                  <a:lnTo>
                    <a:pt x="1677" y="7652"/>
                  </a:lnTo>
                  <a:cubicBezTo>
                    <a:pt x="1677" y="7652"/>
                    <a:pt x="1948" y="5485"/>
                    <a:pt x="3141" y="3076"/>
                  </a:cubicBezTo>
                  <a:cubicBezTo>
                    <a:pt x="4114" y="1075"/>
                    <a:pt x="3560" y="1"/>
                    <a:pt x="2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1"/>
            <p:cNvSpPr/>
            <p:nvPr/>
          </p:nvSpPr>
          <p:spPr>
            <a:xfrm>
              <a:off x="3492750" y="2111550"/>
              <a:ext cx="99225" cy="194400"/>
            </a:xfrm>
            <a:custGeom>
              <a:avLst/>
              <a:gdLst/>
              <a:ahLst/>
              <a:cxnLst/>
              <a:rect l="l" t="t" r="r" b="b"/>
              <a:pathLst>
                <a:path w="3969" h="7776" extrusionOk="0">
                  <a:moveTo>
                    <a:pt x="2836" y="1"/>
                  </a:moveTo>
                  <a:cubicBezTo>
                    <a:pt x="2680" y="1"/>
                    <a:pt x="2515" y="40"/>
                    <a:pt x="2351" y="116"/>
                  </a:cubicBezTo>
                  <a:cubicBezTo>
                    <a:pt x="1282" y="636"/>
                    <a:pt x="0" y="4327"/>
                    <a:pt x="30" y="7717"/>
                  </a:cubicBezTo>
                  <a:cubicBezTo>
                    <a:pt x="30" y="7746"/>
                    <a:pt x="66" y="7776"/>
                    <a:pt x="95" y="7776"/>
                  </a:cubicBezTo>
                  <a:cubicBezTo>
                    <a:pt x="154" y="7776"/>
                    <a:pt x="154" y="7746"/>
                    <a:pt x="154" y="7717"/>
                  </a:cubicBezTo>
                  <a:cubicBezTo>
                    <a:pt x="125" y="4114"/>
                    <a:pt x="1465" y="695"/>
                    <a:pt x="2380" y="241"/>
                  </a:cubicBezTo>
                  <a:cubicBezTo>
                    <a:pt x="2538" y="162"/>
                    <a:pt x="2696" y="123"/>
                    <a:pt x="2844" y="123"/>
                  </a:cubicBezTo>
                  <a:cubicBezTo>
                    <a:pt x="3040" y="123"/>
                    <a:pt x="3220" y="191"/>
                    <a:pt x="3361" y="329"/>
                  </a:cubicBezTo>
                  <a:cubicBezTo>
                    <a:pt x="3727" y="695"/>
                    <a:pt x="3874" y="1647"/>
                    <a:pt x="3142" y="3111"/>
                  </a:cubicBezTo>
                  <a:cubicBezTo>
                    <a:pt x="1955" y="5491"/>
                    <a:pt x="1677" y="7688"/>
                    <a:pt x="1677" y="7688"/>
                  </a:cubicBezTo>
                  <a:cubicBezTo>
                    <a:pt x="1677" y="7717"/>
                    <a:pt x="1677" y="7746"/>
                    <a:pt x="1743" y="7776"/>
                  </a:cubicBezTo>
                  <a:cubicBezTo>
                    <a:pt x="1772" y="7776"/>
                    <a:pt x="1802" y="7746"/>
                    <a:pt x="1802" y="7717"/>
                  </a:cubicBezTo>
                  <a:cubicBezTo>
                    <a:pt x="1802" y="7688"/>
                    <a:pt x="2080" y="5550"/>
                    <a:pt x="3237" y="3170"/>
                  </a:cubicBezTo>
                  <a:cubicBezTo>
                    <a:pt x="3874" y="1859"/>
                    <a:pt x="3969" y="761"/>
                    <a:pt x="3420" y="241"/>
                  </a:cubicBezTo>
                  <a:cubicBezTo>
                    <a:pt x="3257" y="78"/>
                    <a:pt x="3055" y="1"/>
                    <a:pt x="2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3513425" y="2116100"/>
              <a:ext cx="59525" cy="201375"/>
            </a:xfrm>
            <a:custGeom>
              <a:avLst/>
              <a:gdLst/>
              <a:ahLst/>
              <a:cxnLst/>
              <a:rect l="l" t="t" r="r" b="b"/>
              <a:pathLst>
                <a:path w="2381" h="8055" extrusionOk="0">
                  <a:moveTo>
                    <a:pt x="2380" y="0"/>
                  </a:moveTo>
                  <a:cubicBezTo>
                    <a:pt x="2380" y="1"/>
                    <a:pt x="521" y="2132"/>
                    <a:pt x="1" y="8055"/>
                  </a:cubicBezTo>
                  <a:lnTo>
                    <a:pt x="2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1"/>
            <p:cNvSpPr/>
            <p:nvPr/>
          </p:nvSpPr>
          <p:spPr>
            <a:xfrm>
              <a:off x="3511775" y="2114625"/>
              <a:ext cx="62650" cy="204325"/>
            </a:xfrm>
            <a:custGeom>
              <a:avLst/>
              <a:gdLst/>
              <a:ahLst/>
              <a:cxnLst/>
              <a:rect l="l" t="t" r="r" b="b"/>
              <a:pathLst>
                <a:path w="2506" h="8173" extrusionOk="0">
                  <a:moveTo>
                    <a:pt x="2446" y="1"/>
                  </a:moveTo>
                  <a:cubicBezTo>
                    <a:pt x="2432" y="1"/>
                    <a:pt x="2417" y="8"/>
                    <a:pt x="2417" y="23"/>
                  </a:cubicBezTo>
                  <a:cubicBezTo>
                    <a:pt x="2381" y="59"/>
                    <a:pt x="491" y="2219"/>
                    <a:pt x="1" y="8114"/>
                  </a:cubicBezTo>
                  <a:cubicBezTo>
                    <a:pt x="1" y="8143"/>
                    <a:pt x="1" y="8173"/>
                    <a:pt x="37" y="8173"/>
                  </a:cubicBezTo>
                  <a:lnTo>
                    <a:pt x="67" y="8173"/>
                  </a:lnTo>
                  <a:cubicBezTo>
                    <a:pt x="96" y="8173"/>
                    <a:pt x="125" y="8143"/>
                    <a:pt x="125" y="8114"/>
                  </a:cubicBezTo>
                  <a:cubicBezTo>
                    <a:pt x="616" y="2285"/>
                    <a:pt x="2476" y="118"/>
                    <a:pt x="2505" y="89"/>
                  </a:cubicBezTo>
                  <a:cubicBezTo>
                    <a:pt x="2505" y="89"/>
                    <a:pt x="2505" y="23"/>
                    <a:pt x="2476" y="23"/>
                  </a:cubicBezTo>
                  <a:cubicBezTo>
                    <a:pt x="2476" y="8"/>
                    <a:pt x="2461" y="1"/>
                    <a:pt x="2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1"/>
            <p:cNvSpPr/>
            <p:nvPr/>
          </p:nvSpPr>
          <p:spPr>
            <a:xfrm>
              <a:off x="3337375" y="2053100"/>
              <a:ext cx="140200" cy="250650"/>
            </a:xfrm>
            <a:custGeom>
              <a:avLst/>
              <a:gdLst/>
              <a:ahLst/>
              <a:cxnLst/>
              <a:rect l="l" t="t" r="r" b="b"/>
              <a:pathLst>
                <a:path w="5608" h="10026" extrusionOk="0">
                  <a:moveTo>
                    <a:pt x="1783" y="1"/>
                  </a:moveTo>
                  <a:cubicBezTo>
                    <a:pt x="730" y="1"/>
                    <a:pt x="0" y="1434"/>
                    <a:pt x="1397" y="4073"/>
                  </a:cubicBezTo>
                  <a:cubicBezTo>
                    <a:pt x="3015" y="7185"/>
                    <a:pt x="3440" y="10026"/>
                    <a:pt x="3440" y="10026"/>
                  </a:cubicBezTo>
                  <a:lnTo>
                    <a:pt x="5607" y="9989"/>
                  </a:lnTo>
                  <a:cubicBezTo>
                    <a:pt x="5549" y="5354"/>
                    <a:pt x="3682" y="748"/>
                    <a:pt x="2371" y="141"/>
                  </a:cubicBezTo>
                  <a:cubicBezTo>
                    <a:pt x="2172" y="47"/>
                    <a:pt x="1972" y="1"/>
                    <a:pt x="1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1"/>
            <p:cNvSpPr/>
            <p:nvPr/>
          </p:nvSpPr>
          <p:spPr>
            <a:xfrm>
              <a:off x="3345575" y="2051325"/>
              <a:ext cx="133475" cy="253900"/>
            </a:xfrm>
            <a:custGeom>
              <a:avLst/>
              <a:gdLst/>
              <a:ahLst/>
              <a:cxnLst/>
              <a:rect l="l" t="t" r="r" b="b"/>
              <a:pathLst>
                <a:path w="5339" h="10156" extrusionOk="0">
                  <a:moveTo>
                    <a:pt x="1455" y="0"/>
                  </a:moveTo>
                  <a:cubicBezTo>
                    <a:pt x="1154" y="0"/>
                    <a:pt x="876" y="109"/>
                    <a:pt x="674" y="329"/>
                  </a:cubicBezTo>
                  <a:cubicBezTo>
                    <a:pt x="0" y="1032"/>
                    <a:pt x="125" y="2467"/>
                    <a:pt x="1011" y="4173"/>
                  </a:cubicBezTo>
                  <a:cubicBezTo>
                    <a:pt x="2592" y="7256"/>
                    <a:pt x="3053" y="10060"/>
                    <a:pt x="3053" y="10097"/>
                  </a:cubicBezTo>
                  <a:cubicBezTo>
                    <a:pt x="3083" y="10126"/>
                    <a:pt x="3083" y="10155"/>
                    <a:pt x="3112" y="10155"/>
                  </a:cubicBezTo>
                  <a:lnTo>
                    <a:pt x="3141" y="10155"/>
                  </a:lnTo>
                  <a:cubicBezTo>
                    <a:pt x="3171" y="10155"/>
                    <a:pt x="3207" y="10126"/>
                    <a:pt x="3171" y="10097"/>
                  </a:cubicBezTo>
                  <a:cubicBezTo>
                    <a:pt x="3171" y="10060"/>
                    <a:pt x="2717" y="7197"/>
                    <a:pt x="1098" y="4114"/>
                  </a:cubicBezTo>
                  <a:cubicBezTo>
                    <a:pt x="95" y="2159"/>
                    <a:pt x="242" y="944"/>
                    <a:pt x="732" y="424"/>
                  </a:cubicBezTo>
                  <a:cubicBezTo>
                    <a:pt x="931" y="225"/>
                    <a:pt x="1185" y="123"/>
                    <a:pt x="1452" y="123"/>
                  </a:cubicBezTo>
                  <a:cubicBezTo>
                    <a:pt x="1637" y="123"/>
                    <a:pt x="1828" y="171"/>
                    <a:pt x="2014" y="270"/>
                  </a:cubicBezTo>
                  <a:cubicBezTo>
                    <a:pt x="3266" y="819"/>
                    <a:pt x="5155" y="5301"/>
                    <a:pt x="5221" y="10060"/>
                  </a:cubicBezTo>
                  <a:cubicBezTo>
                    <a:pt x="5221" y="10097"/>
                    <a:pt x="5250" y="10126"/>
                    <a:pt x="5279" y="10126"/>
                  </a:cubicBezTo>
                  <a:cubicBezTo>
                    <a:pt x="5309" y="10126"/>
                    <a:pt x="5338" y="10097"/>
                    <a:pt x="5338" y="10060"/>
                  </a:cubicBezTo>
                  <a:cubicBezTo>
                    <a:pt x="5309" y="5608"/>
                    <a:pt x="3478" y="819"/>
                    <a:pt x="2072" y="146"/>
                  </a:cubicBezTo>
                  <a:cubicBezTo>
                    <a:pt x="1867" y="49"/>
                    <a:pt x="1656" y="0"/>
                    <a:pt x="1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1"/>
            <p:cNvSpPr/>
            <p:nvPr/>
          </p:nvSpPr>
          <p:spPr>
            <a:xfrm>
              <a:off x="3369175" y="2057325"/>
              <a:ext cx="85525" cy="263100"/>
            </a:xfrm>
            <a:custGeom>
              <a:avLst/>
              <a:gdLst/>
              <a:ahLst/>
              <a:cxnLst/>
              <a:rect l="l" t="t" r="r" b="b"/>
              <a:pathLst>
                <a:path w="3421" h="10524" extrusionOk="0">
                  <a:moveTo>
                    <a:pt x="1" y="1"/>
                  </a:moveTo>
                  <a:lnTo>
                    <a:pt x="3420" y="10523"/>
                  </a:lnTo>
                  <a:cubicBezTo>
                    <a:pt x="2534" y="2747"/>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1"/>
            <p:cNvSpPr/>
            <p:nvPr/>
          </p:nvSpPr>
          <p:spPr>
            <a:xfrm>
              <a:off x="3366975" y="2055675"/>
              <a:ext cx="89175" cy="266400"/>
            </a:xfrm>
            <a:custGeom>
              <a:avLst/>
              <a:gdLst/>
              <a:ahLst/>
              <a:cxnLst/>
              <a:rect l="l" t="t" r="r" b="b"/>
              <a:pathLst>
                <a:path w="3567" h="10656" extrusionOk="0">
                  <a:moveTo>
                    <a:pt x="30" y="1"/>
                  </a:moveTo>
                  <a:cubicBezTo>
                    <a:pt x="30" y="38"/>
                    <a:pt x="1" y="67"/>
                    <a:pt x="30" y="96"/>
                  </a:cubicBezTo>
                  <a:cubicBezTo>
                    <a:pt x="59" y="125"/>
                    <a:pt x="2593" y="2930"/>
                    <a:pt x="3450" y="10589"/>
                  </a:cubicBezTo>
                  <a:cubicBezTo>
                    <a:pt x="3450" y="10655"/>
                    <a:pt x="3479" y="10655"/>
                    <a:pt x="3508" y="10655"/>
                  </a:cubicBezTo>
                  <a:cubicBezTo>
                    <a:pt x="3537" y="10655"/>
                    <a:pt x="3567" y="10618"/>
                    <a:pt x="3567" y="10589"/>
                  </a:cubicBezTo>
                  <a:cubicBezTo>
                    <a:pt x="2681" y="2871"/>
                    <a:pt x="155" y="38"/>
                    <a:pt x="118" y="38"/>
                  </a:cubicBezTo>
                  <a:cubicBezTo>
                    <a:pt x="89" y="1"/>
                    <a:pt x="59"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1"/>
            <p:cNvSpPr/>
            <p:nvPr/>
          </p:nvSpPr>
          <p:spPr>
            <a:xfrm>
              <a:off x="3441675" y="2199200"/>
              <a:ext cx="32800" cy="92300"/>
            </a:xfrm>
            <a:custGeom>
              <a:avLst/>
              <a:gdLst/>
              <a:ahLst/>
              <a:cxnLst/>
              <a:rect l="l" t="t" r="r" b="b"/>
              <a:pathLst>
                <a:path w="1312" h="3692" extrusionOk="0">
                  <a:moveTo>
                    <a:pt x="1311" y="1"/>
                  </a:moveTo>
                  <a:lnTo>
                    <a:pt x="0" y="3662"/>
                  </a:lnTo>
                  <a:lnTo>
                    <a:pt x="703" y="3691"/>
                  </a:lnTo>
                  <a:lnTo>
                    <a:pt x="13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1"/>
            <p:cNvSpPr/>
            <p:nvPr/>
          </p:nvSpPr>
          <p:spPr>
            <a:xfrm>
              <a:off x="3439475" y="2198475"/>
              <a:ext cx="36625" cy="94475"/>
            </a:xfrm>
            <a:custGeom>
              <a:avLst/>
              <a:gdLst/>
              <a:ahLst/>
              <a:cxnLst/>
              <a:rect l="l" t="t" r="r" b="b"/>
              <a:pathLst>
                <a:path w="1465" h="3779" extrusionOk="0">
                  <a:moveTo>
                    <a:pt x="1216" y="696"/>
                  </a:moveTo>
                  <a:lnTo>
                    <a:pt x="733" y="3662"/>
                  </a:lnTo>
                  <a:lnTo>
                    <a:pt x="183" y="3625"/>
                  </a:lnTo>
                  <a:lnTo>
                    <a:pt x="1216" y="696"/>
                  </a:lnTo>
                  <a:close/>
                  <a:moveTo>
                    <a:pt x="1340" y="0"/>
                  </a:moveTo>
                  <a:lnTo>
                    <a:pt x="0" y="3749"/>
                  </a:lnTo>
                  <a:lnTo>
                    <a:pt x="850" y="3779"/>
                  </a:lnTo>
                  <a:lnTo>
                    <a:pt x="1465" y="30"/>
                  </a:lnTo>
                  <a:lnTo>
                    <a:pt x="1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1"/>
            <p:cNvSpPr/>
            <p:nvPr/>
          </p:nvSpPr>
          <p:spPr>
            <a:xfrm>
              <a:off x="3498975" y="2235825"/>
              <a:ext cx="34975" cy="49625"/>
            </a:xfrm>
            <a:custGeom>
              <a:avLst/>
              <a:gdLst/>
              <a:ahLst/>
              <a:cxnLst/>
              <a:rect l="l" t="t" r="r" b="b"/>
              <a:pathLst>
                <a:path w="1399" h="1985" extrusionOk="0">
                  <a:moveTo>
                    <a:pt x="88" y="0"/>
                  </a:moveTo>
                  <a:lnTo>
                    <a:pt x="0" y="1985"/>
                  </a:lnTo>
                  <a:lnTo>
                    <a:pt x="1399" y="1765"/>
                  </a:lnTo>
                  <a:lnTo>
                    <a:pt x="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1"/>
            <p:cNvSpPr/>
            <p:nvPr/>
          </p:nvSpPr>
          <p:spPr>
            <a:xfrm>
              <a:off x="3496600" y="2231250"/>
              <a:ext cx="40475" cy="56400"/>
            </a:xfrm>
            <a:custGeom>
              <a:avLst/>
              <a:gdLst/>
              <a:ahLst/>
              <a:cxnLst/>
              <a:rect l="l" t="t" r="r" b="b"/>
              <a:pathLst>
                <a:path w="1619" h="2256" extrusionOk="0">
                  <a:moveTo>
                    <a:pt x="242" y="366"/>
                  </a:moveTo>
                  <a:lnTo>
                    <a:pt x="1406" y="1889"/>
                  </a:lnTo>
                  <a:lnTo>
                    <a:pt x="154" y="2102"/>
                  </a:lnTo>
                  <a:lnTo>
                    <a:pt x="242" y="366"/>
                  </a:lnTo>
                  <a:close/>
                  <a:moveTo>
                    <a:pt x="154" y="0"/>
                  </a:moveTo>
                  <a:lnTo>
                    <a:pt x="0" y="2255"/>
                  </a:lnTo>
                  <a:lnTo>
                    <a:pt x="1618" y="1985"/>
                  </a:ln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1"/>
            <p:cNvSpPr/>
            <p:nvPr/>
          </p:nvSpPr>
          <p:spPr>
            <a:xfrm>
              <a:off x="3438550" y="2054225"/>
              <a:ext cx="88625" cy="250275"/>
            </a:xfrm>
            <a:custGeom>
              <a:avLst/>
              <a:gdLst/>
              <a:ahLst/>
              <a:cxnLst/>
              <a:rect l="l" t="t" r="r" b="b"/>
              <a:pathLst>
                <a:path w="3545" h="10011" extrusionOk="0">
                  <a:moveTo>
                    <a:pt x="1956" y="0"/>
                  </a:moveTo>
                  <a:cubicBezTo>
                    <a:pt x="1070" y="0"/>
                    <a:pt x="645" y="425"/>
                    <a:pt x="308" y="2322"/>
                  </a:cubicBezTo>
                  <a:cubicBezTo>
                    <a:pt x="1" y="4181"/>
                    <a:pt x="887" y="9798"/>
                    <a:pt x="916" y="9981"/>
                  </a:cubicBezTo>
                  <a:lnTo>
                    <a:pt x="2505" y="10010"/>
                  </a:lnTo>
                  <a:cubicBezTo>
                    <a:pt x="2505" y="10010"/>
                    <a:pt x="2783" y="8421"/>
                    <a:pt x="3149" y="5097"/>
                  </a:cubicBezTo>
                  <a:cubicBezTo>
                    <a:pt x="3545" y="1340"/>
                    <a:pt x="2813" y="0"/>
                    <a:pt x="1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1"/>
            <p:cNvSpPr/>
            <p:nvPr/>
          </p:nvSpPr>
          <p:spPr>
            <a:xfrm>
              <a:off x="3437100" y="2052750"/>
              <a:ext cx="90075" cy="253200"/>
            </a:xfrm>
            <a:custGeom>
              <a:avLst/>
              <a:gdLst/>
              <a:ahLst/>
              <a:cxnLst/>
              <a:rect l="l" t="t" r="r" b="b"/>
              <a:pathLst>
                <a:path w="3603" h="10128" extrusionOk="0">
                  <a:moveTo>
                    <a:pt x="2014" y="118"/>
                  </a:moveTo>
                  <a:cubicBezTo>
                    <a:pt x="2226" y="118"/>
                    <a:pt x="2439" y="213"/>
                    <a:pt x="2622" y="426"/>
                  </a:cubicBezTo>
                  <a:cubicBezTo>
                    <a:pt x="2959" y="792"/>
                    <a:pt x="3478" y="1919"/>
                    <a:pt x="3142" y="5156"/>
                  </a:cubicBezTo>
                  <a:cubicBezTo>
                    <a:pt x="2841" y="8114"/>
                    <a:pt x="2563" y="9732"/>
                    <a:pt x="2505" y="10003"/>
                  </a:cubicBezTo>
                  <a:lnTo>
                    <a:pt x="1040" y="9974"/>
                  </a:lnTo>
                  <a:cubicBezTo>
                    <a:pt x="945" y="9425"/>
                    <a:pt x="125" y="4182"/>
                    <a:pt x="425" y="2381"/>
                  </a:cubicBezTo>
                  <a:cubicBezTo>
                    <a:pt x="762" y="455"/>
                    <a:pt x="1194" y="118"/>
                    <a:pt x="2014" y="118"/>
                  </a:cubicBezTo>
                  <a:close/>
                  <a:moveTo>
                    <a:pt x="2014" y="1"/>
                  </a:moveTo>
                  <a:cubicBezTo>
                    <a:pt x="1040" y="1"/>
                    <a:pt x="608" y="579"/>
                    <a:pt x="308" y="2351"/>
                  </a:cubicBezTo>
                  <a:cubicBezTo>
                    <a:pt x="0" y="4270"/>
                    <a:pt x="916" y="10003"/>
                    <a:pt x="916" y="10040"/>
                  </a:cubicBezTo>
                  <a:cubicBezTo>
                    <a:pt x="916" y="10069"/>
                    <a:pt x="945" y="10098"/>
                    <a:pt x="974" y="10098"/>
                  </a:cubicBezTo>
                  <a:lnTo>
                    <a:pt x="2563" y="10128"/>
                  </a:lnTo>
                  <a:cubicBezTo>
                    <a:pt x="2592" y="10128"/>
                    <a:pt x="2622" y="10128"/>
                    <a:pt x="2622" y="10098"/>
                  </a:cubicBezTo>
                  <a:cubicBezTo>
                    <a:pt x="2622" y="10069"/>
                    <a:pt x="2900" y="8451"/>
                    <a:pt x="3266" y="5156"/>
                  </a:cubicBezTo>
                  <a:cubicBezTo>
                    <a:pt x="3603" y="2044"/>
                    <a:pt x="3142" y="821"/>
                    <a:pt x="2717" y="338"/>
                  </a:cubicBezTo>
                  <a:cubicBezTo>
                    <a:pt x="2505" y="118"/>
                    <a:pt x="2256" y="1"/>
                    <a:pt x="2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1"/>
            <p:cNvSpPr/>
            <p:nvPr/>
          </p:nvSpPr>
          <p:spPr>
            <a:xfrm>
              <a:off x="3477550" y="2054225"/>
              <a:ext cx="9900" cy="249525"/>
            </a:xfrm>
            <a:custGeom>
              <a:avLst/>
              <a:gdLst/>
              <a:ahLst/>
              <a:cxnLst/>
              <a:rect l="l" t="t" r="r" b="b"/>
              <a:pathLst>
                <a:path w="396" h="9981" extrusionOk="0">
                  <a:moveTo>
                    <a:pt x="396" y="0"/>
                  </a:moveTo>
                  <a:cubicBezTo>
                    <a:pt x="396" y="2"/>
                    <a:pt x="1" y="5617"/>
                    <a:pt x="154" y="9981"/>
                  </a:cubicBezTo>
                  <a:lnTo>
                    <a:pt x="3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1"/>
            <p:cNvSpPr/>
            <p:nvPr/>
          </p:nvSpPr>
          <p:spPr>
            <a:xfrm>
              <a:off x="3476075" y="2052750"/>
              <a:ext cx="12850" cy="252475"/>
            </a:xfrm>
            <a:custGeom>
              <a:avLst/>
              <a:gdLst/>
              <a:ahLst/>
              <a:cxnLst/>
              <a:rect l="l" t="t" r="r" b="b"/>
              <a:pathLst>
                <a:path w="514" h="10099" extrusionOk="0">
                  <a:moveTo>
                    <a:pt x="455" y="1"/>
                  </a:moveTo>
                  <a:cubicBezTo>
                    <a:pt x="426" y="1"/>
                    <a:pt x="396" y="30"/>
                    <a:pt x="396" y="59"/>
                  </a:cubicBezTo>
                  <a:cubicBezTo>
                    <a:pt x="396" y="118"/>
                    <a:pt x="1" y="5705"/>
                    <a:pt x="147" y="10040"/>
                  </a:cubicBezTo>
                  <a:cubicBezTo>
                    <a:pt x="147" y="10069"/>
                    <a:pt x="184" y="10098"/>
                    <a:pt x="213" y="10098"/>
                  </a:cubicBezTo>
                  <a:cubicBezTo>
                    <a:pt x="243" y="10098"/>
                    <a:pt x="272" y="10069"/>
                    <a:pt x="272" y="10040"/>
                  </a:cubicBezTo>
                  <a:cubicBezTo>
                    <a:pt x="118" y="5705"/>
                    <a:pt x="513" y="118"/>
                    <a:pt x="513" y="59"/>
                  </a:cubicBezTo>
                  <a:cubicBezTo>
                    <a:pt x="513" y="30"/>
                    <a:pt x="484"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1"/>
            <p:cNvSpPr/>
            <p:nvPr/>
          </p:nvSpPr>
          <p:spPr>
            <a:xfrm>
              <a:off x="3370825" y="2277750"/>
              <a:ext cx="170100" cy="167300"/>
            </a:xfrm>
            <a:custGeom>
              <a:avLst/>
              <a:gdLst/>
              <a:ahLst/>
              <a:cxnLst/>
              <a:rect l="l" t="t" r="r" b="b"/>
              <a:pathLst>
                <a:path w="6804" h="6692" extrusionOk="0">
                  <a:moveTo>
                    <a:pt x="6803" y="0"/>
                  </a:moveTo>
                  <a:lnTo>
                    <a:pt x="6803" y="0"/>
                  </a:lnTo>
                  <a:cubicBezTo>
                    <a:pt x="5141" y="453"/>
                    <a:pt x="3637" y="581"/>
                    <a:pt x="2467" y="581"/>
                  </a:cubicBezTo>
                  <a:cubicBezTo>
                    <a:pt x="952" y="581"/>
                    <a:pt x="1" y="366"/>
                    <a:pt x="1" y="366"/>
                  </a:cubicBezTo>
                  <a:lnTo>
                    <a:pt x="1" y="366"/>
                  </a:lnTo>
                  <a:lnTo>
                    <a:pt x="791" y="6436"/>
                  </a:lnTo>
                  <a:cubicBezTo>
                    <a:pt x="1859" y="6623"/>
                    <a:pt x="2758" y="6691"/>
                    <a:pt x="3502" y="6691"/>
                  </a:cubicBezTo>
                  <a:cubicBezTo>
                    <a:pt x="5563" y="6691"/>
                    <a:pt x="6437" y="6165"/>
                    <a:pt x="6437" y="6165"/>
                  </a:cubicBezTo>
                  <a:lnTo>
                    <a:pt x="68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1"/>
            <p:cNvSpPr/>
            <p:nvPr/>
          </p:nvSpPr>
          <p:spPr>
            <a:xfrm>
              <a:off x="3369175" y="2276275"/>
              <a:ext cx="173200" cy="170075"/>
            </a:xfrm>
            <a:custGeom>
              <a:avLst/>
              <a:gdLst/>
              <a:ahLst/>
              <a:cxnLst/>
              <a:rect l="l" t="t" r="r" b="b"/>
              <a:pathLst>
                <a:path w="6928" h="6803" extrusionOk="0">
                  <a:moveTo>
                    <a:pt x="6803" y="147"/>
                  </a:moveTo>
                  <a:lnTo>
                    <a:pt x="6474" y="6188"/>
                  </a:lnTo>
                  <a:cubicBezTo>
                    <a:pt x="6294" y="6278"/>
                    <a:pt x="5366" y="6686"/>
                    <a:pt x="3493" y="6686"/>
                  </a:cubicBezTo>
                  <a:cubicBezTo>
                    <a:pt x="2776" y="6686"/>
                    <a:pt x="1921" y="6626"/>
                    <a:pt x="916" y="6466"/>
                  </a:cubicBezTo>
                  <a:lnTo>
                    <a:pt x="154" y="484"/>
                  </a:lnTo>
                  <a:lnTo>
                    <a:pt x="154" y="484"/>
                  </a:lnTo>
                  <a:cubicBezTo>
                    <a:pt x="410" y="549"/>
                    <a:pt x="1286" y="695"/>
                    <a:pt x="2545" y="695"/>
                  </a:cubicBezTo>
                  <a:cubicBezTo>
                    <a:pt x="3702" y="695"/>
                    <a:pt x="5183" y="571"/>
                    <a:pt x="6803" y="147"/>
                  </a:cubicBezTo>
                  <a:close/>
                  <a:moveTo>
                    <a:pt x="6869" y="0"/>
                  </a:moveTo>
                  <a:cubicBezTo>
                    <a:pt x="5229" y="451"/>
                    <a:pt x="3736" y="578"/>
                    <a:pt x="2571" y="578"/>
                  </a:cubicBezTo>
                  <a:cubicBezTo>
                    <a:pt x="1068" y="578"/>
                    <a:pt x="112" y="367"/>
                    <a:pt x="96" y="367"/>
                  </a:cubicBezTo>
                  <a:lnTo>
                    <a:pt x="30" y="367"/>
                  </a:lnTo>
                  <a:cubicBezTo>
                    <a:pt x="1" y="396"/>
                    <a:pt x="1" y="425"/>
                    <a:pt x="1" y="425"/>
                  </a:cubicBezTo>
                  <a:lnTo>
                    <a:pt x="799" y="6525"/>
                  </a:lnTo>
                  <a:cubicBezTo>
                    <a:pt x="828" y="6525"/>
                    <a:pt x="828" y="6554"/>
                    <a:pt x="857" y="6554"/>
                  </a:cubicBezTo>
                  <a:cubicBezTo>
                    <a:pt x="1926" y="6737"/>
                    <a:pt x="2812" y="6803"/>
                    <a:pt x="3574" y="6803"/>
                  </a:cubicBezTo>
                  <a:cubicBezTo>
                    <a:pt x="5617" y="6803"/>
                    <a:pt x="6503" y="6312"/>
                    <a:pt x="6532" y="6283"/>
                  </a:cubicBezTo>
                  <a:cubicBezTo>
                    <a:pt x="6562" y="6283"/>
                    <a:pt x="6562" y="6254"/>
                    <a:pt x="6562" y="6224"/>
                  </a:cubicBezTo>
                  <a:lnTo>
                    <a:pt x="6928" y="59"/>
                  </a:lnTo>
                  <a:cubicBezTo>
                    <a:pt x="6928" y="59"/>
                    <a:pt x="6928" y="30"/>
                    <a:pt x="6898" y="30"/>
                  </a:cubicBezTo>
                  <a:cubicBezTo>
                    <a:pt x="6898" y="0"/>
                    <a:pt x="6869" y="0"/>
                    <a:pt x="6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4"/>
          <p:cNvSpPr/>
          <p:nvPr/>
        </p:nvSpPr>
        <p:spPr>
          <a:xfrm>
            <a:off x="8042625" y="1261625"/>
            <a:ext cx="1046100" cy="10461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55050" y="-121287"/>
            <a:ext cx="1046100" cy="10461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4"/>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41" name="Google Shape;41;p4"/>
          <p:cNvSpPr/>
          <p:nvPr/>
        </p:nvSpPr>
        <p:spPr>
          <a:xfrm>
            <a:off x="-171000" y="366052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216375" y="431942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a:off x="606429" y="349204"/>
            <a:ext cx="420978" cy="105129"/>
            <a:chOff x="606429" y="349204"/>
            <a:chExt cx="420978" cy="105129"/>
          </a:xfrm>
        </p:grpSpPr>
        <p:sp>
          <p:nvSpPr>
            <p:cNvPr id="46" name="Google Shape;46;p4"/>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4"/>
          <p:cNvSpPr txBox="1">
            <a:spLocks noGrp="1"/>
          </p:cNvSpPr>
          <p:nvPr>
            <p:ph type="title"/>
          </p:nvPr>
        </p:nvSpPr>
        <p:spPr>
          <a:xfrm>
            <a:off x="720000" y="6757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4"/>
          <p:cNvSpPr txBox="1">
            <a:spLocks noGrp="1"/>
          </p:cNvSpPr>
          <p:nvPr>
            <p:ph type="body" idx="1"/>
          </p:nvPr>
        </p:nvSpPr>
        <p:spPr>
          <a:xfrm>
            <a:off x="720000" y="1277400"/>
            <a:ext cx="7704000" cy="3291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AutoNum type="arabicPeriod"/>
              <a:defRPr sz="1200">
                <a:solidFill>
                  <a:schemeClr val="accent2"/>
                </a:solidFill>
              </a:defRPr>
            </a:lvl1pPr>
            <a:lvl2pPr marL="914400" lvl="1" indent="-304800" rtl="0">
              <a:lnSpc>
                <a:spcPct val="100000"/>
              </a:lnSpc>
              <a:spcBef>
                <a:spcPts val="0"/>
              </a:spcBef>
              <a:spcAft>
                <a:spcPts val="0"/>
              </a:spcAft>
              <a:buClr>
                <a:schemeClr val="accent1"/>
              </a:buClr>
              <a:buSzPts val="1200"/>
              <a:buAutoNum type="alphaLcPeriod"/>
              <a:defRPr>
                <a:solidFill>
                  <a:schemeClr val="accent2"/>
                </a:solidFill>
              </a:defRPr>
            </a:lvl2pPr>
            <a:lvl3pPr marL="1371600" lvl="2" indent="-304800" rtl="0">
              <a:lnSpc>
                <a:spcPct val="100000"/>
              </a:lnSpc>
              <a:spcBef>
                <a:spcPts val="0"/>
              </a:spcBef>
              <a:spcAft>
                <a:spcPts val="0"/>
              </a:spcAft>
              <a:buClr>
                <a:schemeClr val="accent1"/>
              </a:buClr>
              <a:buSzPts val="1200"/>
              <a:buAutoNum type="romanLcPeriod"/>
              <a:defRPr>
                <a:solidFill>
                  <a:schemeClr val="accent2"/>
                </a:solidFill>
              </a:defRPr>
            </a:lvl3pPr>
            <a:lvl4pPr marL="1828800" lvl="3" indent="-304800" rtl="0">
              <a:lnSpc>
                <a:spcPct val="100000"/>
              </a:lnSpc>
              <a:spcBef>
                <a:spcPts val="0"/>
              </a:spcBef>
              <a:spcAft>
                <a:spcPts val="0"/>
              </a:spcAft>
              <a:buClr>
                <a:schemeClr val="accent1"/>
              </a:buClr>
              <a:buSzPts val="1200"/>
              <a:buAutoNum type="arabicPeriod"/>
              <a:defRPr>
                <a:solidFill>
                  <a:schemeClr val="accent2"/>
                </a:solidFill>
              </a:defRPr>
            </a:lvl4pPr>
            <a:lvl5pPr marL="2286000" lvl="4" indent="-304800" rtl="0">
              <a:lnSpc>
                <a:spcPct val="100000"/>
              </a:lnSpc>
              <a:spcBef>
                <a:spcPts val="0"/>
              </a:spcBef>
              <a:spcAft>
                <a:spcPts val="0"/>
              </a:spcAft>
              <a:buClr>
                <a:schemeClr val="accent1"/>
              </a:buClr>
              <a:buSzPts val="1200"/>
              <a:buAutoNum type="alphaLcPeriod"/>
              <a:defRPr>
                <a:solidFill>
                  <a:schemeClr val="accent2"/>
                </a:solidFill>
              </a:defRPr>
            </a:lvl5pPr>
            <a:lvl6pPr marL="2743200" lvl="5" indent="-304800" rtl="0">
              <a:lnSpc>
                <a:spcPct val="100000"/>
              </a:lnSpc>
              <a:spcBef>
                <a:spcPts val="0"/>
              </a:spcBef>
              <a:spcAft>
                <a:spcPts val="0"/>
              </a:spcAft>
              <a:buClr>
                <a:schemeClr val="accent1"/>
              </a:buClr>
              <a:buSzPts val="1200"/>
              <a:buAutoNum type="romanLcPeriod"/>
              <a:defRPr>
                <a:solidFill>
                  <a:schemeClr val="accent2"/>
                </a:solidFill>
              </a:defRPr>
            </a:lvl6pPr>
            <a:lvl7pPr marL="3200400" lvl="6" indent="-304800" rtl="0">
              <a:lnSpc>
                <a:spcPct val="100000"/>
              </a:lnSpc>
              <a:spcBef>
                <a:spcPts val="0"/>
              </a:spcBef>
              <a:spcAft>
                <a:spcPts val="0"/>
              </a:spcAft>
              <a:buClr>
                <a:schemeClr val="accent1"/>
              </a:buClr>
              <a:buSzPts val="1200"/>
              <a:buAutoNum type="arabicPeriod"/>
              <a:defRPr>
                <a:solidFill>
                  <a:schemeClr val="accent2"/>
                </a:solidFill>
              </a:defRPr>
            </a:lvl7pPr>
            <a:lvl8pPr marL="3657600" lvl="7" indent="-304800" rtl="0">
              <a:lnSpc>
                <a:spcPct val="100000"/>
              </a:lnSpc>
              <a:spcBef>
                <a:spcPts val="0"/>
              </a:spcBef>
              <a:spcAft>
                <a:spcPts val="0"/>
              </a:spcAft>
              <a:buClr>
                <a:schemeClr val="accent1"/>
              </a:buClr>
              <a:buSzPts val="1200"/>
              <a:buAutoNum type="alphaLcPeriod"/>
              <a:defRPr>
                <a:solidFill>
                  <a:schemeClr val="accent2"/>
                </a:solidFill>
              </a:defRPr>
            </a:lvl8pPr>
            <a:lvl9pPr marL="4114800" lvl="8" indent="-304800" rtl="0">
              <a:lnSpc>
                <a:spcPct val="100000"/>
              </a:lnSpc>
              <a:spcBef>
                <a:spcPts val="0"/>
              </a:spcBef>
              <a:spcAft>
                <a:spcPts val="0"/>
              </a:spcAft>
              <a:buClr>
                <a:schemeClr val="accent1"/>
              </a:buClr>
              <a:buSzPts val="1200"/>
              <a:buAutoNum type="romanLcPeriod"/>
              <a:defRPr>
                <a:solidFill>
                  <a:schemeClr val="accent2"/>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p:nvPr/>
        </p:nvSpPr>
        <p:spPr>
          <a:xfrm>
            <a:off x="4048950" y="-396512"/>
            <a:ext cx="1046100" cy="10461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356500" y="247547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4476575" y="3994188"/>
            <a:ext cx="1046100" cy="10461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7639525" y="114170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7"/>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87" name="Google Shape;87;p7"/>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7"/>
          <p:cNvGrpSpPr/>
          <p:nvPr/>
        </p:nvGrpSpPr>
        <p:grpSpPr>
          <a:xfrm>
            <a:off x="606429" y="349204"/>
            <a:ext cx="420978" cy="105129"/>
            <a:chOff x="606429" y="349204"/>
            <a:chExt cx="420978" cy="105129"/>
          </a:xfrm>
        </p:grpSpPr>
        <p:sp>
          <p:nvSpPr>
            <p:cNvPr id="90" name="Google Shape;90;p7"/>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7"/>
          <p:cNvSpPr txBox="1">
            <a:spLocks noGrp="1"/>
          </p:cNvSpPr>
          <p:nvPr>
            <p:ph type="body" idx="1"/>
          </p:nvPr>
        </p:nvSpPr>
        <p:spPr>
          <a:xfrm>
            <a:off x="917825" y="1873050"/>
            <a:ext cx="3790500" cy="232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94" name="Google Shape;94;p7"/>
          <p:cNvSpPr txBox="1">
            <a:spLocks noGrp="1"/>
          </p:cNvSpPr>
          <p:nvPr>
            <p:ph type="title"/>
          </p:nvPr>
        </p:nvSpPr>
        <p:spPr>
          <a:xfrm>
            <a:off x="917825" y="1141700"/>
            <a:ext cx="3790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95"/>
        <p:cNvGrpSpPr/>
        <p:nvPr/>
      </p:nvGrpSpPr>
      <p:grpSpPr>
        <a:xfrm>
          <a:off x="0" y="0"/>
          <a:ext cx="0" cy="0"/>
          <a:chOff x="0" y="0"/>
          <a:chExt cx="0" cy="0"/>
        </a:xfrm>
      </p:grpSpPr>
      <p:sp>
        <p:nvSpPr>
          <p:cNvPr id="96" name="Google Shape;96;p8"/>
          <p:cNvSpPr/>
          <p:nvPr/>
        </p:nvSpPr>
        <p:spPr>
          <a:xfrm>
            <a:off x="3981900" y="-35690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7958825" y="142217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348975" y="368912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57600" y="286255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8"/>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101" name="Google Shape;101;p8"/>
          <p:cNvSpPr/>
          <p:nvPr/>
        </p:nvSpPr>
        <p:spPr>
          <a:xfrm>
            <a:off x="432350" y="247000"/>
            <a:ext cx="8288400" cy="4618800"/>
          </a:xfrm>
          <a:prstGeom prst="roundRect">
            <a:avLst>
              <a:gd name="adj" fmla="val 4727"/>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432250" y="247000"/>
            <a:ext cx="8288400" cy="288600"/>
          </a:xfrm>
          <a:prstGeom prst="round2SameRect">
            <a:avLst>
              <a:gd name="adj1" fmla="val 50000"/>
              <a:gd name="adj2" fmla="val 0"/>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8"/>
          <p:cNvGrpSpPr/>
          <p:nvPr/>
        </p:nvGrpSpPr>
        <p:grpSpPr>
          <a:xfrm>
            <a:off x="606429" y="349204"/>
            <a:ext cx="420978" cy="105129"/>
            <a:chOff x="606429" y="349204"/>
            <a:chExt cx="420978" cy="105129"/>
          </a:xfrm>
        </p:grpSpPr>
        <p:sp>
          <p:nvSpPr>
            <p:cNvPr id="104" name="Google Shape;104;p8"/>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8"/>
          <p:cNvSpPr txBox="1">
            <a:spLocks noGrp="1"/>
          </p:cNvSpPr>
          <p:nvPr>
            <p:ph type="title"/>
          </p:nvPr>
        </p:nvSpPr>
        <p:spPr>
          <a:xfrm>
            <a:off x="1388100" y="3227425"/>
            <a:ext cx="6367800" cy="1197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4"/>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2"/>
        </a:solidFill>
        <a:effectLst/>
      </p:bgPr>
    </p:bg>
    <p:spTree>
      <p:nvGrpSpPr>
        <p:cNvPr id="1" name="Shape 155"/>
        <p:cNvGrpSpPr/>
        <p:nvPr/>
      </p:nvGrpSpPr>
      <p:grpSpPr>
        <a:xfrm>
          <a:off x="0" y="0"/>
          <a:ext cx="0" cy="0"/>
          <a:chOff x="0" y="0"/>
          <a:chExt cx="0" cy="0"/>
        </a:xfrm>
      </p:grpSpPr>
      <p:sp>
        <p:nvSpPr>
          <p:cNvPr id="156" name="Google Shape;156;p13"/>
          <p:cNvSpPr/>
          <p:nvPr/>
        </p:nvSpPr>
        <p:spPr>
          <a:xfrm>
            <a:off x="-169350" y="-37722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8424000" y="1161050"/>
            <a:ext cx="893400" cy="8934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34000" y="3305750"/>
            <a:ext cx="893400" cy="8934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5775725" y="426950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13"/>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161" name="Google Shape;161;p13"/>
          <p:cNvSpPr/>
          <p:nvPr/>
        </p:nvSpPr>
        <p:spPr>
          <a:xfrm>
            <a:off x="432350" y="247000"/>
            <a:ext cx="8288400" cy="4618800"/>
          </a:xfrm>
          <a:prstGeom prst="roundRect">
            <a:avLst>
              <a:gd name="adj" fmla="val 4727"/>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432250" y="247000"/>
            <a:ext cx="8288400" cy="288600"/>
          </a:xfrm>
          <a:prstGeom prst="round2SameRect">
            <a:avLst>
              <a:gd name="adj1" fmla="val 50000"/>
              <a:gd name="adj2" fmla="val 0"/>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3"/>
          <p:cNvGrpSpPr/>
          <p:nvPr/>
        </p:nvGrpSpPr>
        <p:grpSpPr>
          <a:xfrm>
            <a:off x="606429" y="349204"/>
            <a:ext cx="420978" cy="105129"/>
            <a:chOff x="606429" y="349204"/>
            <a:chExt cx="420978" cy="105129"/>
          </a:xfrm>
        </p:grpSpPr>
        <p:sp>
          <p:nvSpPr>
            <p:cNvPr id="164" name="Google Shape;164;p13"/>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3"/>
          <p:cNvSpPr txBox="1">
            <a:spLocks noGrp="1"/>
          </p:cNvSpPr>
          <p:nvPr>
            <p:ph type="title" hasCustomPrompt="1"/>
          </p:nvPr>
        </p:nvSpPr>
        <p:spPr>
          <a:xfrm>
            <a:off x="1459913" y="2013725"/>
            <a:ext cx="962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0">
                <a:solidFill>
                  <a:schemeClr val="accent1"/>
                </a:solidFill>
                <a:latin typeface="Yanone Kaffeesatz Medium"/>
                <a:ea typeface="Yanone Kaffeesatz Medium"/>
                <a:cs typeface="Yanone Kaffeesatz Medium"/>
                <a:sym typeface="Yanone Kaffeesatz Medium"/>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8" name="Google Shape;168;p13"/>
          <p:cNvSpPr txBox="1">
            <a:spLocks noGrp="1"/>
          </p:cNvSpPr>
          <p:nvPr>
            <p:ph type="subTitle" idx="1"/>
          </p:nvPr>
        </p:nvSpPr>
        <p:spPr>
          <a:xfrm>
            <a:off x="2804125" y="3354450"/>
            <a:ext cx="2850000" cy="6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b="1">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3"/>
          <p:cNvSpPr txBox="1">
            <a:spLocks noGrp="1"/>
          </p:cNvSpPr>
          <p:nvPr>
            <p:ph type="title" idx="2"/>
          </p:nvPr>
        </p:nvSpPr>
        <p:spPr>
          <a:xfrm flipH="1">
            <a:off x="2804038" y="1449525"/>
            <a:ext cx="3657000" cy="174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60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26"/>
        <p:cNvGrpSpPr/>
        <p:nvPr/>
      </p:nvGrpSpPr>
      <p:grpSpPr>
        <a:xfrm>
          <a:off x="0" y="0"/>
          <a:ext cx="0" cy="0"/>
          <a:chOff x="0" y="0"/>
          <a:chExt cx="0" cy="0"/>
        </a:xfrm>
      </p:grpSpPr>
      <p:sp>
        <p:nvSpPr>
          <p:cNvPr id="327" name="Google Shape;327;p25"/>
          <p:cNvSpPr/>
          <p:nvPr/>
        </p:nvSpPr>
        <p:spPr>
          <a:xfrm>
            <a:off x="3491250" y="-49425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a:off x="8270900" y="278740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9" name="Google Shape;329;p25"/>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330" name="Google Shape;330;p25"/>
          <p:cNvSpPr/>
          <p:nvPr/>
        </p:nvSpPr>
        <p:spPr>
          <a:xfrm>
            <a:off x="-356500" y="186445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2447400" y="417130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txBox="1">
            <a:spLocks noGrp="1"/>
          </p:cNvSpPr>
          <p:nvPr>
            <p:ph type="subTitle" idx="1"/>
          </p:nvPr>
        </p:nvSpPr>
        <p:spPr>
          <a:xfrm>
            <a:off x="1312125" y="3104796"/>
            <a:ext cx="2907600" cy="9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5"/>
          <p:cNvSpPr txBox="1">
            <a:spLocks noGrp="1"/>
          </p:cNvSpPr>
          <p:nvPr>
            <p:ph type="title"/>
          </p:nvPr>
        </p:nvSpPr>
        <p:spPr>
          <a:xfrm>
            <a:off x="1312125" y="1488313"/>
            <a:ext cx="3054600" cy="1539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5" name="Google Shape;335;p25"/>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25"/>
          <p:cNvGrpSpPr/>
          <p:nvPr/>
        </p:nvGrpSpPr>
        <p:grpSpPr>
          <a:xfrm>
            <a:off x="606429" y="349204"/>
            <a:ext cx="420978" cy="105129"/>
            <a:chOff x="606429" y="349204"/>
            <a:chExt cx="420978" cy="105129"/>
          </a:xfrm>
        </p:grpSpPr>
        <p:sp>
          <p:nvSpPr>
            <p:cNvPr id="337" name="Google Shape;337;p25"/>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45"/>
        <p:cNvGrpSpPr/>
        <p:nvPr/>
      </p:nvGrpSpPr>
      <p:grpSpPr>
        <a:xfrm>
          <a:off x="0" y="0"/>
          <a:ext cx="0" cy="0"/>
          <a:chOff x="0" y="0"/>
          <a:chExt cx="0" cy="0"/>
        </a:xfrm>
      </p:grpSpPr>
      <p:sp>
        <p:nvSpPr>
          <p:cNvPr id="446" name="Google Shape;446;p33"/>
          <p:cNvSpPr/>
          <p:nvPr/>
        </p:nvSpPr>
        <p:spPr>
          <a:xfrm>
            <a:off x="-356500" y="143800"/>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8197925" y="123467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33"/>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449" name="Google Shape;449;p33"/>
          <p:cNvSpPr/>
          <p:nvPr/>
        </p:nvSpPr>
        <p:spPr>
          <a:xfrm>
            <a:off x="1027400" y="386855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txBox="1">
            <a:spLocks noGrp="1"/>
          </p:cNvSpPr>
          <p:nvPr>
            <p:ph type="title"/>
          </p:nvPr>
        </p:nvSpPr>
        <p:spPr>
          <a:xfrm>
            <a:off x="4224600" y="1662775"/>
            <a:ext cx="1514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1pPr>
            <a:lvl2pPr lvl="1"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2pPr>
            <a:lvl3pPr lvl="2"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3pPr>
            <a:lvl4pPr lvl="3"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4pPr>
            <a:lvl5pPr lvl="4"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5pPr>
            <a:lvl6pPr lvl="5"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6pPr>
            <a:lvl7pPr lvl="6"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7pPr>
            <a:lvl8pPr lvl="7"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8pPr>
            <a:lvl9pPr lvl="8"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9pPr>
          </a:lstStyle>
          <a:p>
            <a:endParaRPr/>
          </a:p>
        </p:txBody>
      </p:sp>
      <p:sp>
        <p:nvSpPr>
          <p:cNvPr id="452" name="Google Shape;452;p33"/>
          <p:cNvSpPr txBox="1">
            <a:spLocks noGrp="1"/>
          </p:cNvSpPr>
          <p:nvPr>
            <p:ph type="subTitle" idx="1"/>
          </p:nvPr>
        </p:nvSpPr>
        <p:spPr>
          <a:xfrm>
            <a:off x="5818825" y="1494485"/>
            <a:ext cx="2336400" cy="8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3" name="Google Shape;453;p33"/>
          <p:cNvSpPr txBox="1">
            <a:spLocks noGrp="1"/>
          </p:cNvSpPr>
          <p:nvPr>
            <p:ph type="title" idx="2"/>
          </p:nvPr>
        </p:nvSpPr>
        <p:spPr>
          <a:xfrm>
            <a:off x="4224600" y="2604545"/>
            <a:ext cx="1514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1pPr>
            <a:lvl2pPr lvl="1"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2pPr>
            <a:lvl3pPr lvl="2"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3pPr>
            <a:lvl4pPr lvl="3"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4pPr>
            <a:lvl5pPr lvl="4"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5pPr>
            <a:lvl6pPr lvl="5"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6pPr>
            <a:lvl7pPr lvl="6"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7pPr>
            <a:lvl8pPr lvl="7"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8pPr>
            <a:lvl9pPr lvl="8"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9pPr>
          </a:lstStyle>
          <a:p>
            <a:endParaRPr/>
          </a:p>
        </p:txBody>
      </p:sp>
      <p:sp>
        <p:nvSpPr>
          <p:cNvPr id="454" name="Google Shape;454;p33"/>
          <p:cNvSpPr txBox="1">
            <a:spLocks noGrp="1"/>
          </p:cNvSpPr>
          <p:nvPr>
            <p:ph type="subTitle" idx="3"/>
          </p:nvPr>
        </p:nvSpPr>
        <p:spPr>
          <a:xfrm>
            <a:off x="5818825" y="2436260"/>
            <a:ext cx="2336400" cy="8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5" name="Google Shape;455;p33"/>
          <p:cNvSpPr txBox="1">
            <a:spLocks noGrp="1"/>
          </p:cNvSpPr>
          <p:nvPr>
            <p:ph type="title" idx="4"/>
          </p:nvPr>
        </p:nvSpPr>
        <p:spPr>
          <a:xfrm>
            <a:off x="4224600" y="3546325"/>
            <a:ext cx="1514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1pPr>
            <a:lvl2pPr lvl="1"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2pPr>
            <a:lvl3pPr lvl="2"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3pPr>
            <a:lvl4pPr lvl="3"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4pPr>
            <a:lvl5pPr lvl="4"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5pPr>
            <a:lvl6pPr lvl="5"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6pPr>
            <a:lvl7pPr lvl="6"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7pPr>
            <a:lvl8pPr lvl="7"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8pPr>
            <a:lvl9pPr lvl="8" algn="ctr" rtl="0">
              <a:spcBef>
                <a:spcPts val="0"/>
              </a:spcBef>
              <a:spcAft>
                <a:spcPts val="0"/>
              </a:spcAft>
              <a:buSzPts val="2500"/>
              <a:buFont typeface="Yanone Kaffeesatz Medium"/>
              <a:buNone/>
              <a:defRPr sz="2500" b="0">
                <a:latin typeface="Yanone Kaffeesatz Medium"/>
                <a:ea typeface="Yanone Kaffeesatz Medium"/>
                <a:cs typeface="Yanone Kaffeesatz Medium"/>
                <a:sym typeface="Yanone Kaffeesatz Medium"/>
              </a:defRPr>
            </a:lvl9pPr>
          </a:lstStyle>
          <a:p>
            <a:endParaRPr/>
          </a:p>
        </p:txBody>
      </p:sp>
      <p:sp>
        <p:nvSpPr>
          <p:cNvPr id="456" name="Google Shape;456;p33"/>
          <p:cNvSpPr txBox="1">
            <a:spLocks noGrp="1"/>
          </p:cNvSpPr>
          <p:nvPr>
            <p:ph type="subTitle" idx="5"/>
          </p:nvPr>
        </p:nvSpPr>
        <p:spPr>
          <a:xfrm>
            <a:off x="5818825" y="3378035"/>
            <a:ext cx="2336400" cy="8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33"/>
          <p:cNvSpPr/>
          <p:nvPr/>
        </p:nvSpPr>
        <p:spPr>
          <a:xfrm>
            <a:off x="6629075" y="4319800"/>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3"/>
          <p:cNvGrpSpPr/>
          <p:nvPr/>
        </p:nvGrpSpPr>
        <p:grpSpPr>
          <a:xfrm>
            <a:off x="606429" y="349204"/>
            <a:ext cx="420978" cy="105129"/>
            <a:chOff x="606429" y="349204"/>
            <a:chExt cx="420978" cy="105129"/>
          </a:xfrm>
        </p:grpSpPr>
        <p:sp>
          <p:nvSpPr>
            <p:cNvPr id="460" name="Google Shape;460;p33"/>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3"/>
          <p:cNvSpPr txBox="1">
            <a:spLocks noGrp="1"/>
          </p:cNvSpPr>
          <p:nvPr>
            <p:ph type="title" idx="6"/>
          </p:nvPr>
        </p:nvSpPr>
        <p:spPr>
          <a:xfrm>
            <a:off x="720000" y="675700"/>
            <a:ext cx="3504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83"/>
        <p:cNvGrpSpPr/>
        <p:nvPr/>
      </p:nvGrpSpPr>
      <p:grpSpPr>
        <a:xfrm>
          <a:off x="0" y="0"/>
          <a:ext cx="0" cy="0"/>
          <a:chOff x="0" y="0"/>
          <a:chExt cx="0" cy="0"/>
        </a:xfrm>
      </p:grpSpPr>
      <p:sp>
        <p:nvSpPr>
          <p:cNvPr id="484" name="Google Shape;484;p35"/>
          <p:cNvSpPr/>
          <p:nvPr/>
        </p:nvSpPr>
        <p:spPr>
          <a:xfrm>
            <a:off x="-251725" y="228482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2789525" y="3881725"/>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2465675" y="-309275"/>
            <a:ext cx="1180200" cy="11802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7949300" y="2184175"/>
            <a:ext cx="1383900" cy="1383900"/>
          </a:xfrm>
          <a:prstGeom prst="ellipse">
            <a:avLst/>
          </a:prstGeom>
          <a:noFill/>
          <a:ln w="9525" cap="flat" cmpd="sng">
            <a:solidFill>
              <a:srgbClr val="EFEFE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8" name="Google Shape;488;p35"/>
          <p:cNvPicPr preferRelativeResize="0"/>
          <p:nvPr/>
        </p:nvPicPr>
        <p:blipFill>
          <a:blip r:embed="rId2">
            <a:alphaModFix/>
          </a:blip>
          <a:stretch>
            <a:fillRect/>
          </a:stretch>
        </p:blipFill>
        <p:spPr>
          <a:xfrm>
            <a:off x="715100" y="143800"/>
            <a:ext cx="8145951" cy="4502550"/>
          </a:xfrm>
          <a:prstGeom prst="rect">
            <a:avLst/>
          </a:prstGeom>
          <a:noFill/>
          <a:ln>
            <a:noFill/>
          </a:ln>
        </p:spPr>
      </p:pic>
      <p:sp>
        <p:nvSpPr>
          <p:cNvPr id="489" name="Google Shape;489;p35"/>
          <p:cNvSpPr/>
          <p:nvPr/>
        </p:nvSpPr>
        <p:spPr>
          <a:xfrm>
            <a:off x="432350" y="247000"/>
            <a:ext cx="8288400" cy="4618800"/>
          </a:xfrm>
          <a:prstGeom prst="roundRect">
            <a:avLst>
              <a:gd name="adj" fmla="val 472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432250" y="247000"/>
            <a:ext cx="8288400" cy="288600"/>
          </a:xfrm>
          <a:prstGeom prst="round2SameRect">
            <a:avLst>
              <a:gd name="adj1" fmla="val 50000"/>
              <a:gd name="adj2" fmla="val 0"/>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35"/>
          <p:cNvGrpSpPr/>
          <p:nvPr/>
        </p:nvGrpSpPr>
        <p:grpSpPr>
          <a:xfrm>
            <a:off x="606429" y="349204"/>
            <a:ext cx="420978" cy="105129"/>
            <a:chOff x="606429" y="349204"/>
            <a:chExt cx="420978" cy="105129"/>
          </a:xfrm>
        </p:grpSpPr>
        <p:sp>
          <p:nvSpPr>
            <p:cNvPr id="492" name="Google Shape;492;p35"/>
            <p:cNvSpPr/>
            <p:nvPr/>
          </p:nvSpPr>
          <p:spPr>
            <a:xfrm>
              <a:off x="606429" y="349204"/>
              <a:ext cx="105413" cy="105129"/>
            </a:xfrm>
            <a:custGeom>
              <a:avLst/>
              <a:gdLst/>
              <a:ahLst/>
              <a:cxnLst/>
              <a:rect l="l" t="t" r="r" b="b"/>
              <a:pathLst>
                <a:path w="3162" h="3153" extrusionOk="0">
                  <a:moveTo>
                    <a:pt x="1581" y="0"/>
                  </a:moveTo>
                  <a:cubicBezTo>
                    <a:pt x="710" y="0"/>
                    <a:pt x="0" y="710"/>
                    <a:pt x="0" y="1572"/>
                  </a:cubicBezTo>
                  <a:cubicBezTo>
                    <a:pt x="0" y="2443"/>
                    <a:pt x="710" y="3152"/>
                    <a:pt x="1581" y="3152"/>
                  </a:cubicBezTo>
                  <a:cubicBezTo>
                    <a:pt x="2452" y="3152"/>
                    <a:pt x="3162" y="2443"/>
                    <a:pt x="3162" y="1572"/>
                  </a:cubicBezTo>
                  <a:cubicBezTo>
                    <a:pt x="3162" y="710"/>
                    <a:pt x="2452" y="0"/>
                    <a:pt x="1581" y="0"/>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764178" y="349204"/>
              <a:ext cx="105447" cy="105129"/>
            </a:xfrm>
            <a:custGeom>
              <a:avLst/>
              <a:gdLst/>
              <a:ahLst/>
              <a:cxnLst/>
              <a:rect l="l" t="t" r="r" b="b"/>
              <a:pathLst>
                <a:path w="3163" h="3153" extrusionOk="0">
                  <a:moveTo>
                    <a:pt x="1582" y="0"/>
                  </a:moveTo>
                  <a:cubicBezTo>
                    <a:pt x="711" y="0"/>
                    <a:pt x="1" y="710"/>
                    <a:pt x="1" y="1572"/>
                  </a:cubicBezTo>
                  <a:cubicBezTo>
                    <a:pt x="1" y="2443"/>
                    <a:pt x="711" y="3152"/>
                    <a:pt x="1582" y="3152"/>
                  </a:cubicBezTo>
                  <a:cubicBezTo>
                    <a:pt x="2452" y="3152"/>
                    <a:pt x="3162" y="2443"/>
                    <a:pt x="3162" y="1572"/>
                  </a:cubicBezTo>
                  <a:cubicBezTo>
                    <a:pt x="3162" y="710"/>
                    <a:pt x="2452" y="0"/>
                    <a:pt x="1582"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921960" y="349204"/>
              <a:ext cx="105447" cy="105129"/>
            </a:xfrm>
            <a:custGeom>
              <a:avLst/>
              <a:gdLst/>
              <a:ahLst/>
              <a:cxnLst/>
              <a:rect l="l" t="t" r="r" b="b"/>
              <a:pathLst>
                <a:path w="3163" h="3153" extrusionOk="0">
                  <a:moveTo>
                    <a:pt x="1581" y="0"/>
                  </a:moveTo>
                  <a:cubicBezTo>
                    <a:pt x="711" y="0"/>
                    <a:pt x="1" y="710"/>
                    <a:pt x="1" y="1572"/>
                  </a:cubicBezTo>
                  <a:cubicBezTo>
                    <a:pt x="1" y="2443"/>
                    <a:pt x="711" y="3152"/>
                    <a:pt x="1581" y="3152"/>
                  </a:cubicBezTo>
                  <a:cubicBezTo>
                    <a:pt x="2452" y="3152"/>
                    <a:pt x="3162" y="2443"/>
                    <a:pt x="3162" y="1572"/>
                  </a:cubicBezTo>
                  <a:cubicBezTo>
                    <a:pt x="3162" y="710"/>
                    <a:pt x="2452" y="0"/>
                    <a:pt x="1581"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35"/>
          <p:cNvSpPr txBox="1">
            <a:spLocks noGrp="1"/>
          </p:cNvSpPr>
          <p:nvPr>
            <p:ph type="title"/>
          </p:nvPr>
        </p:nvSpPr>
        <p:spPr>
          <a:xfrm>
            <a:off x="2527968" y="1486375"/>
            <a:ext cx="23574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b="0">
                <a:solidFill>
                  <a:schemeClr val="accent2"/>
                </a:solidFill>
                <a:latin typeface="Yanone Kaffeesatz Medium"/>
                <a:ea typeface="Yanone Kaffeesatz Medium"/>
                <a:cs typeface="Yanone Kaffeesatz Medium"/>
                <a:sym typeface="Yanone Kaffeesatz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6" name="Google Shape;496;p35"/>
          <p:cNvSpPr txBox="1">
            <a:spLocks noGrp="1"/>
          </p:cNvSpPr>
          <p:nvPr>
            <p:ph type="subTitle" idx="1"/>
          </p:nvPr>
        </p:nvSpPr>
        <p:spPr>
          <a:xfrm>
            <a:off x="5849425" y="1486375"/>
            <a:ext cx="2424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7" name="Google Shape;497;p35"/>
          <p:cNvSpPr txBox="1">
            <a:spLocks noGrp="1"/>
          </p:cNvSpPr>
          <p:nvPr>
            <p:ph type="title" idx="2"/>
          </p:nvPr>
        </p:nvSpPr>
        <p:spPr>
          <a:xfrm>
            <a:off x="2527975" y="2284825"/>
            <a:ext cx="23574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b="0">
                <a:solidFill>
                  <a:schemeClr val="accent2"/>
                </a:solidFill>
                <a:latin typeface="Yanone Kaffeesatz Medium"/>
                <a:ea typeface="Yanone Kaffeesatz Medium"/>
                <a:cs typeface="Yanone Kaffeesatz Medium"/>
                <a:sym typeface="Yanone Kaffeesatz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8" name="Google Shape;498;p35"/>
          <p:cNvSpPr txBox="1">
            <a:spLocks noGrp="1"/>
          </p:cNvSpPr>
          <p:nvPr>
            <p:ph type="subTitle" idx="3"/>
          </p:nvPr>
        </p:nvSpPr>
        <p:spPr>
          <a:xfrm>
            <a:off x="5849424" y="2284825"/>
            <a:ext cx="2424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35"/>
          <p:cNvSpPr txBox="1">
            <a:spLocks noGrp="1"/>
          </p:cNvSpPr>
          <p:nvPr>
            <p:ph type="title" idx="4"/>
          </p:nvPr>
        </p:nvSpPr>
        <p:spPr>
          <a:xfrm>
            <a:off x="2527975" y="3881725"/>
            <a:ext cx="23574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b="0">
                <a:solidFill>
                  <a:schemeClr val="accent2"/>
                </a:solidFill>
                <a:latin typeface="Yanone Kaffeesatz Medium"/>
                <a:ea typeface="Yanone Kaffeesatz Medium"/>
                <a:cs typeface="Yanone Kaffeesatz Medium"/>
                <a:sym typeface="Yanone Kaffeesatz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35"/>
          <p:cNvSpPr txBox="1">
            <a:spLocks noGrp="1"/>
          </p:cNvSpPr>
          <p:nvPr>
            <p:ph type="subTitle" idx="5"/>
          </p:nvPr>
        </p:nvSpPr>
        <p:spPr>
          <a:xfrm>
            <a:off x="5849423" y="3881725"/>
            <a:ext cx="2424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35"/>
          <p:cNvSpPr txBox="1">
            <a:spLocks noGrp="1"/>
          </p:cNvSpPr>
          <p:nvPr>
            <p:ph type="title" idx="6"/>
          </p:nvPr>
        </p:nvSpPr>
        <p:spPr>
          <a:xfrm>
            <a:off x="2527975" y="3083263"/>
            <a:ext cx="23574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b="0">
                <a:solidFill>
                  <a:schemeClr val="accent2"/>
                </a:solidFill>
                <a:latin typeface="Yanone Kaffeesatz Medium"/>
                <a:ea typeface="Yanone Kaffeesatz Medium"/>
                <a:cs typeface="Yanone Kaffeesatz Medium"/>
                <a:sym typeface="Yanone Kaffeesatz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2" name="Google Shape;502;p35"/>
          <p:cNvSpPr txBox="1">
            <a:spLocks noGrp="1"/>
          </p:cNvSpPr>
          <p:nvPr>
            <p:ph type="subTitle" idx="7"/>
          </p:nvPr>
        </p:nvSpPr>
        <p:spPr>
          <a:xfrm>
            <a:off x="5849424" y="3083263"/>
            <a:ext cx="2424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3" name="Google Shape;503;p35"/>
          <p:cNvSpPr txBox="1">
            <a:spLocks noGrp="1"/>
          </p:cNvSpPr>
          <p:nvPr>
            <p:ph type="title" idx="8"/>
          </p:nvPr>
        </p:nvSpPr>
        <p:spPr>
          <a:xfrm>
            <a:off x="720000" y="676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Yanone Kaffeesatz"/>
              <a:buNone/>
              <a:defRPr sz="3500" b="1">
                <a:solidFill>
                  <a:schemeClr val="accent2"/>
                </a:solidFill>
                <a:latin typeface="Yanone Kaffeesatz"/>
                <a:ea typeface="Yanone Kaffeesatz"/>
                <a:cs typeface="Yanone Kaffeesatz"/>
                <a:sym typeface="Yanone Kaffeesatz"/>
              </a:defRPr>
            </a:lvl1pPr>
            <a:lvl2pPr lvl="1" rtl="0">
              <a:spcBef>
                <a:spcPts val="0"/>
              </a:spcBef>
              <a:spcAft>
                <a:spcPts val="0"/>
              </a:spcAft>
              <a:buSzPts val="3500"/>
              <a:buFont typeface="Yanone Kaffeesatz"/>
              <a:buNone/>
              <a:defRPr sz="3500" b="1">
                <a:latin typeface="Yanone Kaffeesatz"/>
                <a:ea typeface="Yanone Kaffeesatz"/>
                <a:cs typeface="Yanone Kaffeesatz"/>
                <a:sym typeface="Yanone Kaffeesatz"/>
              </a:defRPr>
            </a:lvl2pPr>
            <a:lvl3pPr lvl="2" rtl="0">
              <a:spcBef>
                <a:spcPts val="0"/>
              </a:spcBef>
              <a:spcAft>
                <a:spcPts val="0"/>
              </a:spcAft>
              <a:buSzPts val="3500"/>
              <a:buFont typeface="Yanone Kaffeesatz"/>
              <a:buNone/>
              <a:defRPr sz="3500" b="1">
                <a:latin typeface="Yanone Kaffeesatz"/>
                <a:ea typeface="Yanone Kaffeesatz"/>
                <a:cs typeface="Yanone Kaffeesatz"/>
                <a:sym typeface="Yanone Kaffeesatz"/>
              </a:defRPr>
            </a:lvl3pPr>
            <a:lvl4pPr lvl="3" rtl="0">
              <a:spcBef>
                <a:spcPts val="0"/>
              </a:spcBef>
              <a:spcAft>
                <a:spcPts val="0"/>
              </a:spcAft>
              <a:buSzPts val="3500"/>
              <a:buFont typeface="Yanone Kaffeesatz"/>
              <a:buNone/>
              <a:defRPr sz="3500" b="1">
                <a:latin typeface="Yanone Kaffeesatz"/>
                <a:ea typeface="Yanone Kaffeesatz"/>
                <a:cs typeface="Yanone Kaffeesatz"/>
                <a:sym typeface="Yanone Kaffeesatz"/>
              </a:defRPr>
            </a:lvl4pPr>
            <a:lvl5pPr lvl="4" rtl="0">
              <a:spcBef>
                <a:spcPts val="0"/>
              </a:spcBef>
              <a:spcAft>
                <a:spcPts val="0"/>
              </a:spcAft>
              <a:buSzPts val="3500"/>
              <a:buFont typeface="Yanone Kaffeesatz"/>
              <a:buNone/>
              <a:defRPr sz="3500" b="1">
                <a:latin typeface="Yanone Kaffeesatz"/>
                <a:ea typeface="Yanone Kaffeesatz"/>
                <a:cs typeface="Yanone Kaffeesatz"/>
                <a:sym typeface="Yanone Kaffeesatz"/>
              </a:defRPr>
            </a:lvl5pPr>
            <a:lvl6pPr lvl="5" rtl="0">
              <a:spcBef>
                <a:spcPts val="0"/>
              </a:spcBef>
              <a:spcAft>
                <a:spcPts val="0"/>
              </a:spcAft>
              <a:buSzPts val="3500"/>
              <a:buFont typeface="Yanone Kaffeesatz"/>
              <a:buNone/>
              <a:defRPr sz="3500" b="1">
                <a:latin typeface="Yanone Kaffeesatz"/>
                <a:ea typeface="Yanone Kaffeesatz"/>
                <a:cs typeface="Yanone Kaffeesatz"/>
                <a:sym typeface="Yanone Kaffeesatz"/>
              </a:defRPr>
            </a:lvl6pPr>
            <a:lvl7pPr lvl="6" rtl="0">
              <a:spcBef>
                <a:spcPts val="0"/>
              </a:spcBef>
              <a:spcAft>
                <a:spcPts val="0"/>
              </a:spcAft>
              <a:buSzPts val="3500"/>
              <a:buFont typeface="Yanone Kaffeesatz"/>
              <a:buNone/>
              <a:defRPr sz="3500" b="1">
                <a:latin typeface="Yanone Kaffeesatz"/>
                <a:ea typeface="Yanone Kaffeesatz"/>
                <a:cs typeface="Yanone Kaffeesatz"/>
                <a:sym typeface="Yanone Kaffeesatz"/>
              </a:defRPr>
            </a:lvl7pPr>
            <a:lvl8pPr lvl="7" rtl="0">
              <a:spcBef>
                <a:spcPts val="0"/>
              </a:spcBef>
              <a:spcAft>
                <a:spcPts val="0"/>
              </a:spcAft>
              <a:buSzPts val="3500"/>
              <a:buFont typeface="Yanone Kaffeesatz"/>
              <a:buNone/>
              <a:defRPr sz="3500" b="1">
                <a:latin typeface="Yanone Kaffeesatz"/>
                <a:ea typeface="Yanone Kaffeesatz"/>
                <a:cs typeface="Yanone Kaffeesatz"/>
                <a:sym typeface="Yanone Kaffeesatz"/>
              </a:defRPr>
            </a:lvl8pPr>
            <a:lvl9pPr lvl="8" rtl="0">
              <a:spcBef>
                <a:spcPts val="0"/>
              </a:spcBef>
              <a:spcAft>
                <a:spcPts val="0"/>
              </a:spcAft>
              <a:buSzPts val="3500"/>
              <a:buFont typeface="Yanone Kaffeesatz"/>
              <a:buNone/>
              <a:defRPr sz="3500" b="1">
                <a:latin typeface="Yanone Kaffeesatz"/>
                <a:ea typeface="Yanone Kaffeesatz"/>
                <a:cs typeface="Yanone Kaffeesatz"/>
                <a:sym typeface="Yanone Kaffeesatz"/>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1pPr>
            <a:lvl2pPr marL="914400" lvl="1"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2pPr>
            <a:lvl3pPr marL="1371600" lvl="2"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3pPr>
            <a:lvl4pPr marL="1828800" lvl="3"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4pPr>
            <a:lvl5pPr marL="2286000" lvl="4"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5pPr>
            <a:lvl6pPr marL="2743200" lvl="5"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6pPr>
            <a:lvl7pPr marL="3200400" lvl="6"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7pPr>
            <a:lvl8pPr marL="3657600" lvl="7"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8pPr>
            <a:lvl9pPr marL="4114800" lvl="8" indent="-317500">
              <a:lnSpc>
                <a:spcPct val="100000"/>
              </a:lnSpc>
              <a:spcBef>
                <a:spcPts val="0"/>
              </a:spcBef>
              <a:spcAft>
                <a:spcPts val="0"/>
              </a:spcAft>
              <a:buClr>
                <a:schemeClr val="accent2"/>
              </a:buClr>
              <a:buSzPts val="1400"/>
              <a:buFont typeface="Oxygen"/>
              <a:buChar char="■"/>
              <a:defRPr>
                <a:solidFill>
                  <a:schemeClr val="accent2"/>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71" r:id="rId7"/>
    <p:sldLayoutId id="2147483679" r:id="rId8"/>
    <p:sldLayoutId id="2147483681" r:id="rId9"/>
    <p:sldLayoutId id="2147483686" r:id="rId10"/>
    <p:sldLayoutId id="2147483687"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00FFFF"/>
          </p15:clr>
        </p15:guide>
        <p15:guide id="2" orient="horz" pos="337">
          <p15:clr>
            <a:srgbClr val="EA4335"/>
          </p15:clr>
        </p15:guide>
        <p15:guide id="3" pos="5310">
          <p15:clr>
            <a:srgbClr val="00FFFF"/>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20"/>
        <p:cNvGrpSpPr/>
        <p:nvPr/>
      </p:nvGrpSpPr>
      <p:grpSpPr>
        <a:xfrm>
          <a:off x="0" y="0"/>
          <a:ext cx="0" cy="0"/>
          <a:chOff x="0" y="0"/>
          <a:chExt cx="0" cy="0"/>
        </a:xfrm>
      </p:grpSpPr>
      <p:grpSp>
        <p:nvGrpSpPr>
          <p:cNvPr id="721" name="Google Shape;721;p45"/>
          <p:cNvGrpSpPr/>
          <p:nvPr/>
        </p:nvGrpSpPr>
        <p:grpSpPr>
          <a:xfrm>
            <a:off x="7107935" y="1715050"/>
            <a:ext cx="1303724" cy="2807152"/>
            <a:chOff x="7107935" y="1715050"/>
            <a:chExt cx="1303724" cy="2807152"/>
          </a:xfrm>
        </p:grpSpPr>
        <p:sp>
          <p:nvSpPr>
            <p:cNvPr id="722" name="Google Shape;722;p45"/>
            <p:cNvSpPr/>
            <p:nvPr/>
          </p:nvSpPr>
          <p:spPr>
            <a:xfrm rot="-1174957">
              <a:off x="8034305" y="2562258"/>
              <a:ext cx="227350" cy="377087"/>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7762275" y="2398250"/>
              <a:ext cx="153300" cy="20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5"/>
            <p:cNvGrpSpPr/>
            <p:nvPr/>
          </p:nvGrpSpPr>
          <p:grpSpPr>
            <a:xfrm>
              <a:off x="7107935" y="1715050"/>
              <a:ext cx="1303724" cy="2807152"/>
              <a:chOff x="7107935" y="1644875"/>
              <a:chExt cx="1303724" cy="2807152"/>
            </a:xfrm>
          </p:grpSpPr>
          <p:sp>
            <p:nvSpPr>
              <p:cNvPr id="725" name="Google Shape;725;p45"/>
              <p:cNvSpPr/>
              <p:nvPr/>
            </p:nvSpPr>
            <p:spPr>
              <a:xfrm>
                <a:off x="8031880" y="2362879"/>
                <a:ext cx="283970" cy="494930"/>
              </a:xfrm>
              <a:custGeom>
                <a:avLst/>
                <a:gdLst/>
                <a:ahLst/>
                <a:cxnLst/>
                <a:rect l="l" t="t" r="r" b="b"/>
                <a:pathLst>
                  <a:path w="3450" h="6013" extrusionOk="0">
                    <a:moveTo>
                      <a:pt x="1" y="1"/>
                    </a:moveTo>
                    <a:lnTo>
                      <a:pt x="2381" y="6013"/>
                    </a:lnTo>
                    <a:cubicBezTo>
                      <a:pt x="3450" y="5581"/>
                      <a:pt x="3450" y="2988"/>
                      <a:pt x="3450" y="2988"/>
                    </a:cubicBezTo>
                    <a:cubicBezTo>
                      <a:pt x="3450" y="2988"/>
                      <a:pt x="2630" y="1802"/>
                      <a:pt x="1897" y="1004"/>
                    </a:cubicBezTo>
                    <a:cubicBezTo>
                      <a:pt x="1165" y="184"/>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8027106" y="2355059"/>
                <a:ext cx="296563" cy="507606"/>
              </a:xfrm>
              <a:custGeom>
                <a:avLst/>
                <a:gdLst/>
                <a:ahLst/>
                <a:cxnLst/>
                <a:rect l="l" t="t" r="r" b="b"/>
                <a:pathLst>
                  <a:path w="3603" h="6167" extrusionOk="0">
                    <a:moveTo>
                      <a:pt x="96" y="1"/>
                    </a:moveTo>
                    <a:cubicBezTo>
                      <a:pt x="59" y="1"/>
                      <a:pt x="0" y="30"/>
                      <a:pt x="0" y="67"/>
                    </a:cubicBezTo>
                    <a:cubicBezTo>
                      <a:pt x="0" y="96"/>
                      <a:pt x="30" y="154"/>
                      <a:pt x="59" y="154"/>
                    </a:cubicBezTo>
                    <a:cubicBezTo>
                      <a:pt x="59" y="154"/>
                      <a:pt x="1194" y="367"/>
                      <a:pt x="1889" y="1128"/>
                    </a:cubicBezTo>
                    <a:cubicBezTo>
                      <a:pt x="2592" y="1861"/>
                      <a:pt x="3354" y="2959"/>
                      <a:pt x="3449" y="3113"/>
                    </a:cubicBezTo>
                    <a:cubicBezTo>
                      <a:pt x="3449" y="3362"/>
                      <a:pt x="3354" y="5646"/>
                      <a:pt x="2409" y="6042"/>
                    </a:cubicBezTo>
                    <a:cubicBezTo>
                      <a:pt x="2380" y="6042"/>
                      <a:pt x="2380" y="6071"/>
                      <a:pt x="2380" y="6137"/>
                    </a:cubicBezTo>
                    <a:cubicBezTo>
                      <a:pt x="2380" y="6137"/>
                      <a:pt x="2409" y="6166"/>
                      <a:pt x="2439" y="6166"/>
                    </a:cubicBezTo>
                    <a:lnTo>
                      <a:pt x="2475" y="6166"/>
                    </a:lnTo>
                    <a:cubicBezTo>
                      <a:pt x="3574" y="5741"/>
                      <a:pt x="3603" y="3208"/>
                      <a:pt x="3603" y="3083"/>
                    </a:cubicBezTo>
                    <a:lnTo>
                      <a:pt x="3574" y="3054"/>
                    </a:lnTo>
                    <a:cubicBezTo>
                      <a:pt x="3574" y="3054"/>
                      <a:pt x="2746" y="1831"/>
                      <a:pt x="2014" y="1040"/>
                    </a:cubicBezTo>
                    <a:cubicBezTo>
                      <a:pt x="1252" y="250"/>
                      <a:pt x="125" y="30"/>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8001754" y="3068700"/>
                <a:ext cx="85685" cy="76384"/>
              </a:xfrm>
              <a:custGeom>
                <a:avLst/>
                <a:gdLst/>
                <a:ahLst/>
                <a:cxnLst/>
                <a:rect l="l" t="t" r="r" b="b"/>
                <a:pathLst>
                  <a:path w="1041" h="928" extrusionOk="0">
                    <a:moveTo>
                      <a:pt x="704" y="0"/>
                    </a:moveTo>
                    <a:cubicBezTo>
                      <a:pt x="462" y="183"/>
                      <a:pt x="250" y="396"/>
                      <a:pt x="96" y="667"/>
                    </a:cubicBezTo>
                    <a:cubicBezTo>
                      <a:pt x="37" y="762"/>
                      <a:pt x="1" y="879"/>
                      <a:pt x="96" y="916"/>
                    </a:cubicBezTo>
                    <a:cubicBezTo>
                      <a:pt x="113" y="924"/>
                      <a:pt x="130" y="928"/>
                      <a:pt x="148" y="928"/>
                    </a:cubicBezTo>
                    <a:cubicBezTo>
                      <a:pt x="192" y="928"/>
                      <a:pt x="237" y="905"/>
                      <a:pt x="279" y="879"/>
                    </a:cubicBezTo>
                    <a:cubicBezTo>
                      <a:pt x="521" y="696"/>
                      <a:pt x="799" y="550"/>
                      <a:pt x="1041" y="367"/>
                    </a:cubicBez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7996980" y="3063268"/>
                <a:ext cx="98278" cy="88072"/>
              </a:xfrm>
              <a:custGeom>
                <a:avLst/>
                <a:gdLst/>
                <a:ahLst/>
                <a:cxnLst/>
                <a:rect l="l" t="t" r="r" b="b"/>
                <a:pathLst>
                  <a:path w="1194" h="1070" extrusionOk="0">
                    <a:moveTo>
                      <a:pt x="732" y="0"/>
                    </a:moveTo>
                    <a:cubicBezTo>
                      <a:pt x="462" y="184"/>
                      <a:pt x="242" y="433"/>
                      <a:pt x="95" y="703"/>
                    </a:cubicBezTo>
                    <a:cubicBezTo>
                      <a:pt x="59" y="733"/>
                      <a:pt x="0" y="857"/>
                      <a:pt x="29" y="945"/>
                    </a:cubicBezTo>
                    <a:cubicBezTo>
                      <a:pt x="59" y="982"/>
                      <a:pt x="95" y="1011"/>
                      <a:pt x="125" y="1040"/>
                    </a:cubicBezTo>
                    <a:cubicBezTo>
                      <a:pt x="154" y="1040"/>
                      <a:pt x="183" y="1070"/>
                      <a:pt x="183" y="1070"/>
                    </a:cubicBezTo>
                    <a:cubicBezTo>
                      <a:pt x="278" y="1070"/>
                      <a:pt x="337" y="1011"/>
                      <a:pt x="366" y="982"/>
                    </a:cubicBezTo>
                    <a:lnTo>
                      <a:pt x="1128" y="491"/>
                    </a:lnTo>
                    <a:cubicBezTo>
                      <a:pt x="1157" y="462"/>
                      <a:pt x="1194" y="433"/>
                      <a:pt x="1157" y="396"/>
                    </a:cubicBezTo>
                    <a:cubicBezTo>
                      <a:pt x="1136" y="375"/>
                      <a:pt x="1116" y="354"/>
                      <a:pt x="1095" y="354"/>
                    </a:cubicBezTo>
                    <a:cubicBezTo>
                      <a:pt x="1086" y="354"/>
                      <a:pt x="1078" y="358"/>
                      <a:pt x="1069" y="367"/>
                    </a:cubicBezTo>
                    <a:lnTo>
                      <a:pt x="278" y="887"/>
                    </a:lnTo>
                    <a:cubicBezTo>
                      <a:pt x="242" y="916"/>
                      <a:pt x="213" y="916"/>
                      <a:pt x="183" y="916"/>
                    </a:cubicBezTo>
                    <a:lnTo>
                      <a:pt x="183" y="887"/>
                    </a:lnTo>
                    <a:cubicBezTo>
                      <a:pt x="154" y="887"/>
                      <a:pt x="183" y="828"/>
                      <a:pt x="213" y="762"/>
                    </a:cubicBezTo>
                    <a:cubicBezTo>
                      <a:pt x="366" y="520"/>
                      <a:pt x="549" y="279"/>
                      <a:pt x="828" y="125"/>
                    </a:cubicBezTo>
                    <a:cubicBezTo>
                      <a:pt x="857" y="96"/>
                      <a:pt x="857" y="66"/>
                      <a:pt x="828" y="30"/>
                    </a:cubicBezTo>
                    <a:cubicBezTo>
                      <a:pt x="828" y="0"/>
                      <a:pt x="762" y="0"/>
                      <a:pt x="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8097647" y="3144015"/>
                <a:ext cx="2469" cy="7326"/>
              </a:xfrm>
              <a:custGeom>
                <a:avLst/>
                <a:gdLst/>
                <a:ahLst/>
                <a:cxnLst/>
                <a:rect l="l" t="t" r="r" b="b"/>
                <a:pathLst>
                  <a:path w="30" h="89" extrusionOk="0">
                    <a:moveTo>
                      <a:pt x="0" y="89"/>
                    </a:moveTo>
                    <a:cubicBezTo>
                      <a:pt x="29" y="30"/>
                      <a:pt x="29" y="1"/>
                      <a:pt x="29" y="1"/>
                    </a:cubicBezTo>
                    <a:cubicBezTo>
                      <a:pt x="29" y="1"/>
                      <a:pt x="29" y="30"/>
                      <a:pt x="0" y="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8092214" y="3138583"/>
                <a:ext cx="15145" cy="17614"/>
              </a:xfrm>
              <a:custGeom>
                <a:avLst/>
                <a:gdLst/>
                <a:ahLst/>
                <a:cxnLst/>
                <a:rect l="l" t="t" r="r" b="b"/>
                <a:pathLst>
                  <a:path w="184" h="214" extrusionOk="0">
                    <a:moveTo>
                      <a:pt x="125" y="1"/>
                    </a:moveTo>
                    <a:cubicBezTo>
                      <a:pt x="95" y="1"/>
                      <a:pt x="66" y="1"/>
                      <a:pt x="37" y="30"/>
                    </a:cubicBezTo>
                    <a:cubicBezTo>
                      <a:pt x="37" y="30"/>
                      <a:pt x="37" y="96"/>
                      <a:pt x="0" y="125"/>
                    </a:cubicBezTo>
                    <a:cubicBezTo>
                      <a:pt x="0" y="155"/>
                      <a:pt x="0" y="213"/>
                      <a:pt x="37" y="213"/>
                    </a:cubicBezTo>
                    <a:lnTo>
                      <a:pt x="66" y="213"/>
                    </a:lnTo>
                    <a:cubicBezTo>
                      <a:pt x="95" y="213"/>
                      <a:pt x="125" y="213"/>
                      <a:pt x="125" y="184"/>
                    </a:cubicBezTo>
                    <a:cubicBezTo>
                      <a:pt x="154" y="125"/>
                      <a:pt x="154" y="96"/>
                      <a:pt x="154" y="96"/>
                    </a:cubicBezTo>
                    <a:cubicBezTo>
                      <a:pt x="183" y="67"/>
                      <a:pt x="154" y="30"/>
                      <a:pt x="1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p:nvPr/>
            </p:nvSpPr>
            <p:spPr>
              <a:xfrm>
                <a:off x="8016817" y="2955357"/>
                <a:ext cx="158611" cy="270800"/>
              </a:xfrm>
              <a:custGeom>
                <a:avLst/>
                <a:gdLst/>
                <a:ahLst/>
                <a:cxnLst/>
                <a:rect l="l" t="t" r="r" b="b"/>
                <a:pathLst>
                  <a:path w="1927" h="3290" extrusionOk="0">
                    <a:moveTo>
                      <a:pt x="953" y="1"/>
                    </a:moveTo>
                    <a:cubicBezTo>
                      <a:pt x="674" y="338"/>
                      <a:pt x="521" y="579"/>
                      <a:pt x="521" y="609"/>
                    </a:cubicBezTo>
                    <a:lnTo>
                      <a:pt x="491" y="645"/>
                    </a:lnTo>
                    <a:cubicBezTo>
                      <a:pt x="491" y="645"/>
                      <a:pt x="67" y="1341"/>
                      <a:pt x="462" y="1861"/>
                    </a:cubicBezTo>
                    <a:cubicBezTo>
                      <a:pt x="462" y="1861"/>
                      <a:pt x="1" y="2900"/>
                      <a:pt x="125" y="2959"/>
                    </a:cubicBezTo>
                    <a:cubicBezTo>
                      <a:pt x="130" y="2961"/>
                      <a:pt x="135" y="2963"/>
                      <a:pt x="140" y="2963"/>
                    </a:cubicBezTo>
                    <a:cubicBezTo>
                      <a:pt x="281" y="2963"/>
                      <a:pt x="677" y="2165"/>
                      <a:pt x="733" y="2073"/>
                    </a:cubicBezTo>
                    <a:lnTo>
                      <a:pt x="733" y="2073"/>
                    </a:lnTo>
                    <a:cubicBezTo>
                      <a:pt x="674" y="2198"/>
                      <a:pt x="250" y="3142"/>
                      <a:pt x="433" y="3171"/>
                    </a:cubicBezTo>
                    <a:cubicBezTo>
                      <a:pt x="616" y="3171"/>
                      <a:pt x="887" y="2593"/>
                      <a:pt x="982" y="2381"/>
                    </a:cubicBezTo>
                    <a:lnTo>
                      <a:pt x="982" y="2381"/>
                    </a:lnTo>
                    <a:cubicBezTo>
                      <a:pt x="887" y="2622"/>
                      <a:pt x="645" y="3208"/>
                      <a:pt x="799" y="3267"/>
                    </a:cubicBezTo>
                    <a:cubicBezTo>
                      <a:pt x="804" y="3269"/>
                      <a:pt x="810" y="3271"/>
                      <a:pt x="816" y="3271"/>
                    </a:cubicBezTo>
                    <a:cubicBezTo>
                      <a:pt x="936" y="3271"/>
                      <a:pt x="1140" y="2708"/>
                      <a:pt x="1224" y="2505"/>
                    </a:cubicBezTo>
                    <a:lnTo>
                      <a:pt x="1224" y="2505"/>
                    </a:lnTo>
                    <a:cubicBezTo>
                      <a:pt x="1145" y="2722"/>
                      <a:pt x="959" y="3289"/>
                      <a:pt x="1125" y="3289"/>
                    </a:cubicBezTo>
                    <a:cubicBezTo>
                      <a:pt x="1143" y="3289"/>
                      <a:pt x="1166" y="3282"/>
                      <a:pt x="1194" y="3267"/>
                    </a:cubicBezTo>
                    <a:cubicBezTo>
                      <a:pt x="1194" y="3267"/>
                      <a:pt x="1436" y="2747"/>
                      <a:pt x="1590" y="2410"/>
                    </a:cubicBezTo>
                    <a:cubicBezTo>
                      <a:pt x="1714" y="2073"/>
                      <a:pt x="1802" y="1041"/>
                      <a:pt x="1802" y="1041"/>
                    </a:cubicBezTo>
                    <a:cubicBezTo>
                      <a:pt x="1831" y="1011"/>
                      <a:pt x="1868" y="975"/>
                      <a:pt x="1927" y="945"/>
                    </a:cubicBezTo>
                    <a:cubicBezTo>
                      <a:pt x="1648" y="579"/>
                      <a:pt x="1319" y="279"/>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8009574" y="2948772"/>
                <a:ext cx="173098" cy="282735"/>
              </a:xfrm>
              <a:custGeom>
                <a:avLst/>
                <a:gdLst/>
                <a:ahLst/>
                <a:cxnLst/>
                <a:rect l="l" t="t" r="r" b="b"/>
                <a:pathLst>
                  <a:path w="2103" h="3435" extrusionOk="0">
                    <a:moveTo>
                      <a:pt x="1041" y="176"/>
                    </a:moveTo>
                    <a:cubicBezTo>
                      <a:pt x="1370" y="418"/>
                      <a:pt x="1678" y="689"/>
                      <a:pt x="1919" y="996"/>
                    </a:cubicBezTo>
                    <a:cubicBezTo>
                      <a:pt x="1890" y="1025"/>
                      <a:pt x="1861" y="1025"/>
                      <a:pt x="1861" y="1055"/>
                    </a:cubicBezTo>
                    <a:cubicBezTo>
                      <a:pt x="1832" y="1055"/>
                      <a:pt x="1832" y="1091"/>
                      <a:pt x="1832" y="1091"/>
                    </a:cubicBezTo>
                    <a:cubicBezTo>
                      <a:pt x="1832" y="1121"/>
                      <a:pt x="1736" y="2153"/>
                      <a:pt x="1619" y="2461"/>
                    </a:cubicBezTo>
                    <a:cubicBezTo>
                      <a:pt x="1495" y="2768"/>
                      <a:pt x="1282" y="3193"/>
                      <a:pt x="1253" y="3288"/>
                    </a:cubicBezTo>
                    <a:lnTo>
                      <a:pt x="1224" y="3288"/>
                    </a:lnTo>
                    <a:cubicBezTo>
                      <a:pt x="1187" y="3222"/>
                      <a:pt x="1224" y="3010"/>
                      <a:pt x="1370" y="2614"/>
                    </a:cubicBezTo>
                    <a:cubicBezTo>
                      <a:pt x="1407" y="2556"/>
                      <a:pt x="1370" y="2519"/>
                      <a:pt x="1341" y="2519"/>
                    </a:cubicBezTo>
                    <a:lnTo>
                      <a:pt x="1312" y="2519"/>
                    </a:lnTo>
                    <a:cubicBezTo>
                      <a:pt x="1282" y="2519"/>
                      <a:pt x="1253" y="2519"/>
                      <a:pt x="1253" y="2556"/>
                    </a:cubicBezTo>
                    <a:lnTo>
                      <a:pt x="1253" y="2585"/>
                    </a:lnTo>
                    <a:cubicBezTo>
                      <a:pt x="1041" y="3068"/>
                      <a:pt x="946" y="3222"/>
                      <a:pt x="916" y="3251"/>
                    </a:cubicBezTo>
                    <a:cubicBezTo>
                      <a:pt x="887" y="3193"/>
                      <a:pt x="946" y="2951"/>
                      <a:pt x="1129" y="2490"/>
                    </a:cubicBezTo>
                    <a:cubicBezTo>
                      <a:pt x="1158" y="2431"/>
                      <a:pt x="1158" y="2402"/>
                      <a:pt x="1158" y="2402"/>
                    </a:cubicBezTo>
                    <a:cubicBezTo>
                      <a:pt x="1187" y="2373"/>
                      <a:pt x="1158" y="2336"/>
                      <a:pt x="1129" y="2307"/>
                    </a:cubicBezTo>
                    <a:cubicBezTo>
                      <a:pt x="1099" y="2307"/>
                      <a:pt x="1070" y="2307"/>
                      <a:pt x="1041" y="2336"/>
                    </a:cubicBezTo>
                    <a:cubicBezTo>
                      <a:pt x="1041" y="2336"/>
                      <a:pt x="1041" y="2402"/>
                      <a:pt x="1004" y="2431"/>
                    </a:cubicBezTo>
                    <a:cubicBezTo>
                      <a:pt x="762" y="2951"/>
                      <a:pt x="609" y="3164"/>
                      <a:pt x="550" y="3164"/>
                    </a:cubicBezTo>
                    <a:cubicBezTo>
                      <a:pt x="492" y="3039"/>
                      <a:pt x="792" y="2373"/>
                      <a:pt x="887" y="2190"/>
                    </a:cubicBezTo>
                    <a:cubicBezTo>
                      <a:pt x="887" y="2153"/>
                      <a:pt x="887" y="2094"/>
                      <a:pt x="858" y="2094"/>
                    </a:cubicBezTo>
                    <a:cubicBezTo>
                      <a:pt x="847" y="2086"/>
                      <a:pt x="834" y="2082"/>
                      <a:pt x="822" y="2082"/>
                    </a:cubicBezTo>
                    <a:cubicBezTo>
                      <a:pt x="792" y="2082"/>
                      <a:pt x="762" y="2103"/>
                      <a:pt x="762" y="2124"/>
                    </a:cubicBezTo>
                    <a:cubicBezTo>
                      <a:pt x="762" y="2124"/>
                      <a:pt x="733" y="2153"/>
                      <a:pt x="704" y="2219"/>
                    </a:cubicBezTo>
                    <a:cubicBezTo>
                      <a:pt x="455" y="2702"/>
                      <a:pt x="338" y="2885"/>
                      <a:pt x="272" y="2951"/>
                    </a:cubicBezTo>
                    <a:cubicBezTo>
                      <a:pt x="272" y="2797"/>
                      <a:pt x="426" y="2336"/>
                      <a:pt x="609" y="1970"/>
                    </a:cubicBezTo>
                    <a:cubicBezTo>
                      <a:pt x="609" y="1941"/>
                      <a:pt x="609" y="1941"/>
                      <a:pt x="579" y="1911"/>
                    </a:cubicBezTo>
                    <a:cubicBezTo>
                      <a:pt x="243" y="1421"/>
                      <a:pt x="638" y="754"/>
                      <a:pt x="638" y="754"/>
                    </a:cubicBezTo>
                    <a:lnTo>
                      <a:pt x="675" y="725"/>
                    </a:lnTo>
                    <a:cubicBezTo>
                      <a:pt x="675" y="689"/>
                      <a:pt x="821" y="476"/>
                      <a:pt x="1041" y="176"/>
                    </a:cubicBezTo>
                    <a:close/>
                    <a:moveTo>
                      <a:pt x="1022" y="0"/>
                    </a:moveTo>
                    <a:cubicBezTo>
                      <a:pt x="1006" y="0"/>
                      <a:pt x="989" y="8"/>
                      <a:pt x="975" y="22"/>
                    </a:cubicBezTo>
                    <a:cubicBezTo>
                      <a:pt x="792" y="264"/>
                      <a:pt x="550" y="630"/>
                      <a:pt x="550" y="659"/>
                    </a:cubicBezTo>
                    <a:lnTo>
                      <a:pt x="550" y="689"/>
                    </a:lnTo>
                    <a:cubicBezTo>
                      <a:pt x="521" y="725"/>
                      <a:pt x="89" y="1391"/>
                      <a:pt x="455" y="1970"/>
                    </a:cubicBezTo>
                    <a:cubicBezTo>
                      <a:pt x="1" y="3010"/>
                      <a:pt x="155" y="3068"/>
                      <a:pt x="184" y="3105"/>
                    </a:cubicBezTo>
                    <a:cubicBezTo>
                      <a:pt x="198" y="3112"/>
                      <a:pt x="213" y="3115"/>
                      <a:pt x="230" y="3115"/>
                    </a:cubicBezTo>
                    <a:cubicBezTo>
                      <a:pt x="287" y="3115"/>
                      <a:pt x="358" y="3076"/>
                      <a:pt x="426" y="2980"/>
                    </a:cubicBezTo>
                    <a:lnTo>
                      <a:pt x="426" y="2980"/>
                    </a:lnTo>
                    <a:cubicBezTo>
                      <a:pt x="396" y="3105"/>
                      <a:pt x="396" y="3193"/>
                      <a:pt x="426" y="3251"/>
                    </a:cubicBezTo>
                    <a:cubicBezTo>
                      <a:pt x="455" y="3288"/>
                      <a:pt x="492" y="3317"/>
                      <a:pt x="521" y="3317"/>
                    </a:cubicBezTo>
                    <a:cubicBezTo>
                      <a:pt x="609" y="3317"/>
                      <a:pt x="675" y="3251"/>
                      <a:pt x="762" y="3134"/>
                    </a:cubicBezTo>
                    <a:lnTo>
                      <a:pt x="762" y="3134"/>
                    </a:lnTo>
                    <a:cubicBezTo>
                      <a:pt x="733" y="3347"/>
                      <a:pt x="821" y="3376"/>
                      <a:pt x="858" y="3405"/>
                    </a:cubicBezTo>
                    <a:lnTo>
                      <a:pt x="946" y="3405"/>
                    </a:lnTo>
                    <a:cubicBezTo>
                      <a:pt x="975" y="3376"/>
                      <a:pt x="1041" y="3347"/>
                      <a:pt x="1070" y="3251"/>
                    </a:cubicBezTo>
                    <a:cubicBezTo>
                      <a:pt x="1099" y="3347"/>
                      <a:pt x="1129" y="3376"/>
                      <a:pt x="1129" y="3405"/>
                    </a:cubicBezTo>
                    <a:cubicBezTo>
                      <a:pt x="1158" y="3405"/>
                      <a:pt x="1187" y="3434"/>
                      <a:pt x="1224" y="3434"/>
                    </a:cubicBezTo>
                    <a:cubicBezTo>
                      <a:pt x="1253" y="3434"/>
                      <a:pt x="1282" y="3405"/>
                      <a:pt x="1341" y="3405"/>
                    </a:cubicBezTo>
                    <a:lnTo>
                      <a:pt x="1341" y="3376"/>
                    </a:lnTo>
                    <a:cubicBezTo>
                      <a:pt x="1341" y="3347"/>
                      <a:pt x="1590" y="2856"/>
                      <a:pt x="1736" y="2519"/>
                    </a:cubicBezTo>
                    <a:cubicBezTo>
                      <a:pt x="1861" y="2219"/>
                      <a:pt x="1956" y="1333"/>
                      <a:pt x="1956" y="1150"/>
                    </a:cubicBezTo>
                    <a:cubicBezTo>
                      <a:pt x="1985" y="1121"/>
                      <a:pt x="2015" y="1121"/>
                      <a:pt x="2044" y="1091"/>
                    </a:cubicBezTo>
                    <a:cubicBezTo>
                      <a:pt x="2073" y="1091"/>
                      <a:pt x="2073" y="1055"/>
                      <a:pt x="2102" y="1025"/>
                    </a:cubicBezTo>
                    <a:lnTo>
                      <a:pt x="2073" y="996"/>
                    </a:lnTo>
                    <a:cubicBezTo>
                      <a:pt x="1802" y="601"/>
                      <a:pt x="1436" y="293"/>
                      <a:pt x="1070" y="22"/>
                    </a:cubicBezTo>
                    <a:cubicBezTo>
                      <a:pt x="1055" y="8"/>
                      <a:pt x="1039" y="0"/>
                      <a:pt x="10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8084971" y="2608826"/>
                <a:ext cx="318869" cy="424390"/>
              </a:xfrm>
              <a:custGeom>
                <a:avLst/>
                <a:gdLst/>
                <a:ahLst/>
                <a:cxnLst/>
                <a:rect l="l" t="t" r="r" b="b"/>
                <a:pathLst>
                  <a:path w="3874" h="5156" extrusionOk="0">
                    <a:moveTo>
                      <a:pt x="2805" y="0"/>
                    </a:moveTo>
                    <a:lnTo>
                      <a:pt x="1465" y="2168"/>
                    </a:lnTo>
                    <a:cubicBezTo>
                      <a:pt x="916" y="2688"/>
                      <a:pt x="337" y="3479"/>
                      <a:pt x="0" y="4181"/>
                    </a:cubicBezTo>
                    <a:cubicBezTo>
                      <a:pt x="396" y="4452"/>
                      <a:pt x="820" y="4789"/>
                      <a:pt x="1099" y="5155"/>
                    </a:cubicBezTo>
                    <a:cubicBezTo>
                      <a:pt x="1677" y="4789"/>
                      <a:pt x="2900" y="3903"/>
                      <a:pt x="3383" y="3237"/>
                    </a:cubicBezTo>
                    <a:cubicBezTo>
                      <a:pt x="3874" y="2505"/>
                      <a:pt x="3420" y="762"/>
                      <a:pt x="2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a:off x="8080115" y="2603969"/>
                <a:ext cx="331545" cy="434679"/>
              </a:xfrm>
              <a:custGeom>
                <a:avLst/>
                <a:gdLst/>
                <a:ahLst/>
                <a:cxnLst/>
                <a:rect l="l" t="t" r="r" b="b"/>
                <a:pathLst>
                  <a:path w="4028" h="5281" extrusionOk="0">
                    <a:moveTo>
                      <a:pt x="2834" y="1"/>
                    </a:moveTo>
                    <a:cubicBezTo>
                      <a:pt x="2805" y="30"/>
                      <a:pt x="2805" y="89"/>
                      <a:pt x="2834" y="118"/>
                    </a:cubicBezTo>
                    <a:cubicBezTo>
                      <a:pt x="3384" y="850"/>
                      <a:pt x="3874" y="2534"/>
                      <a:pt x="3384" y="3230"/>
                    </a:cubicBezTo>
                    <a:cubicBezTo>
                      <a:pt x="2930" y="3874"/>
                      <a:pt x="1831" y="4731"/>
                      <a:pt x="1187" y="5127"/>
                    </a:cubicBezTo>
                    <a:cubicBezTo>
                      <a:pt x="945" y="4848"/>
                      <a:pt x="608" y="4548"/>
                      <a:pt x="147" y="4240"/>
                    </a:cubicBezTo>
                    <a:cubicBezTo>
                      <a:pt x="484" y="3567"/>
                      <a:pt x="1004" y="2835"/>
                      <a:pt x="1582" y="2285"/>
                    </a:cubicBezTo>
                    <a:lnTo>
                      <a:pt x="1582" y="2198"/>
                    </a:lnTo>
                    <a:cubicBezTo>
                      <a:pt x="1568" y="2183"/>
                      <a:pt x="1546" y="2176"/>
                      <a:pt x="1524" y="2176"/>
                    </a:cubicBezTo>
                    <a:cubicBezTo>
                      <a:pt x="1502" y="2176"/>
                      <a:pt x="1480" y="2183"/>
                      <a:pt x="1465" y="2198"/>
                    </a:cubicBezTo>
                    <a:cubicBezTo>
                      <a:pt x="879" y="2747"/>
                      <a:pt x="330" y="3538"/>
                      <a:pt x="1" y="4211"/>
                    </a:cubicBezTo>
                    <a:cubicBezTo>
                      <a:pt x="1" y="4240"/>
                      <a:pt x="1" y="4299"/>
                      <a:pt x="30" y="4299"/>
                    </a:cubicBezTo>
                    <a:cubicBezTo>
                      <a:pt x="550" y="4665"/>
                      <a:pt x="879" y="4973"/>
                      <a:pt x="1128" y="5244"/>
                    </a:cubicBezTo>
                    <a:cubicBezTo>
                      <a:pt x="1128" y="5280"/>
                      <a:pt x="1158" y="5280"/>
                      <a:pt x="1158" y="5280"/>
                    </a:cubicBezTo>
                    <a:lnTo>
                      <a:pt x="1187" y="5280"/>
                    </a:lnTo>
                    <a:cubicBezTo>
                      <a:pt x="1861" y="4878"/>
                      <a:pt x="3018" y="3999"/>
                      <a:pt x="3479" y="3325"/>
                    </a:cubicBezTo>
                    <a:cubicBezTo>
                      <a:pt x="4028" y="2564"/>
                      <a:pt x="3508" y="792"/>
                      <a:pt x="2930" y="30"/>
                    </a:cubicBezTo>
                    <a:cubicBezTo>
                      <a:pt x="2893" y="1"/>
                      <a:pt x="2864" y="1"/>
                      <a:pt x="28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8067439" y="2905394"/>
                <a:ext cx="130297" cy="110378"/>
              </a:xfrm>
              <a:custGeom>
                <a:avLst/>
                <a:gdLst/>
                <a:ahLst/>
                <a:cxnLst/>
                <a:rect l="l" t="t" r="r" b="b"/>
                <a:pathLst>
                  <a:path w="1583" h="1341" extrusionOk="0">
                    <a:moveTo>
                      <a:pt x="367" y="0"/>
                    </a:moveTo>
                    <a:lnTo>
                      <a:pt x="1" y="608"/>
                    </a:lnTo>
                    <a:cubicBezTo>
                      <a:pt x="1" y="608"/>
                      <a:pt x="667" y="945"/>
                      <a:pt x="1099" y="1340"/>
                    </a:cubicBezTo>
                    <a:lnTo>
                      <a:pt x="1583" y="703"/>
                    </a:lnTo>
                    <a:cubicBezTo>
                      <a:pt x="1583" y="703"/>
                      <a:pt x="1099" y="154"/>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8062088" y="2898974"/>
                <a:ext cx="141079" cy="124617"/>
              </a:xfrm>
              <a:custGeom>
                <a:avLst/>
                <a:gdLst/>
                <a:ahLst/>
                <a:cxnLst/>
                <a:rect l="l" t="t" r="r" b="b"/>
                <a:pathLst>
                  <a:path w="1714" h="1514" extrusionOk="0">
                    <a:moveTo>
                      <a:pt x="461" y="137"/>
                    </a:moveTo>
                    <a:cubicBezTo>
                      <a:pt x="1011" y="290"/>
                      <a:pt x="1435" y="656"/>
                      <a:pt x="1560" y="781"/>
                    </a:cubicBezTo>
                    <a:lnTo>
                      <a:pt x="1135" y="1330"/>
                    </a:lnTo>
                    <a:cubicBezTo>
                      <a:pt x="798" y="993"/>
                      <a:pt x="337" y="744"/>
                      <a:pt x="154" y="656"/>
                    </a:cubicBezTo>
                    <a:lnTo>
                      <a:pt x="461" y="137"/>
                    </a:lnTo>
                    <a:close/>
                    <a:moveTo>
                      <a:pt x="436" y="0"/>
                    </a:moveTo>
                    <a:cubicBezTo>
                      <a:pt x="415" y="0"/>
                      <a:pt x="392" y="23"/>
                      <a:pt x="366" y="49"/>
                    </a:cubicBezTo>
                    <a:lnTo>
                      <a:pt x="0" y="656"/>
                    </a:lnTo>
                    <a:lnTo>
                      <a:pt x="0" y="686"/>
                    </a:lnTo>
                    <a:cubicBezTo>
                      <a:pt x="0" y="715"/>
                      <a:pt x="0" y="744"/>
                      <a:pt x="37" y="744"/>
                    </a:cubicBezTo>
                    <a:cubicBezTo>
                      <a:pt x="37" y="744"/>
                      <a:pt x="674" y="1081"/>
                      <a:pt x="1098" y="1477"/>
                    </a:cubicBezTo>
                    <a:cubicBezTo>
                      <a:pt x="1135" y="1477"/>
                      <a:pt x="1135" y="1513"/>
                      <a:pt x="1164" y="1513"/>
                    </a:cubicBezTo>
                    <a:cubicBezTo>
                      <a:pt x="1194" y="1513"/>
                      <a:pt x="1194" y="1477"/>
                      <a:pt x="1223" y="1477"/>
                    </a:cubicBezTo>
                    <a:lnTo>
                      <a:pt x="1713" y="810"/>
                    </a:lnTo>
                    <a:cubicBezTo>
                      <a:pt x="1713" y="781"/>
                      <a:pt x="1713" y="744"/>
                      <a:pt x="1684" y="715"/>
                    </a:cubicBezTo>
                    <a:cubicBezTo>
                      <a:pt x="1684" y="686"/>
                      <a:pt x="1164" y="166"/>
                      <a:pt x="461" y="12"/>
                    </a:cubicBezTo>
                    <a:cubicBezTo>
                      <a:pt x="453" y="4"/>
                      <a:pt x="445" y="0"/>
                      <a:pt x="4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8157899" y="2987953"/>
                <a:ext cx="62720" cy="47657"/>
              </a:xfrm>
              <a:custGeom>
                <a:avLst/>
                <a:gdLst/>
                <a:ahLst/>
                <a:cxnLst/>
                <a:rect l="l" t="t" r="r" b="b"/>
                <a:pathLst>
                  <a:path w="762" h="579" extrusionOk="0">
                    <a:moveTo>
                      <a:pt x="703" y="0"/>
                    </a:moveTo>
                    <a:lnTo>
                      <a:pt x="0" y="337"/>
                    </a:lnTo>
                    <a:cubicBezTo>
                      <a:pt x="88" y="462"/>
                      <a:pt x="117" y="579"/>
                      <a:pt x="117" y="579"/>
                    </a:cubicBezTo>
                    <a:lnTo>
                      <a:pt x="762" y="308"/>
                    </a:lnTo>
                    <a:cubicBezTo>
                      <a:pt x="762" y="183"/>
                      <a:pt x="703" y="0"/>
                      <a:pt x="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8150079" y="2980709"/>
                <a:ext cx="75396" cy="60333"/>
              </a:xfrm>
              <a:custGeom>
                <a:avLst/>
                <a:gdLst/>
                <a:ahLst/>
                <a:cxnLst/>
                <a:rect l="l" t="t" r="r" b="b"/>
                <a:pathLst>
                  <a:path w="916" h="733" extrusionOk="0">
                    <a:moveTo>
                      <a:pt x="732" y="183"/>
                    </a:moveTo>
                    <a:cubicBezTo>
                      <a:pt x="762" y="213"/>
                      <a:pt x="762" y="301"/>
                      <a:pt x="762" y="337"/>
                    </a:cubicBezTo>
                    <a:lnTo>
                      <a:pt x="249" y="579"/>
                    </a:lnTo>
                    <a:cubicBezTo>
                      <a:pt x="249" y="550"/>
                      <a:pt x="212" y="484"/>
                      <a:pt x="183" y="454"/>
                    </a:cubicBezTo>
                    <a:lnTo>
                      <a:pt x="732" y="183"/>
                    </a:lnTo>
                    <a:close/>
                    <a:moveTo>
                      <a:pt x="798" y="0"/>
                    </a:moveTo>
                    <a:cubicBezTo>
                      <a:pt x="798" y="0"/>
                      <a:pt x="762" y="0"/>
                      <a:pt x="762" y="30"/>
                    </a:cubicBezTo>
                    <a:lnTo>
                      <a:pt x="66" y="366"/>
                    </a:lnTo>
                    <a:cubicBezTo>
                      <a:pt x="29" y="396"/>
                      <a:pt x="29" y="396"/>
                      <a:pt x="29" y="425"/>
                    </a:cubicBezTo>
                    <a:cubicBezTo>
                      <a:pt x="0" y="454"/>
                      <a:pt x="29" y="484"/>
                      <a:pt x="29" y="484"/>
                    </a:cubicBezTo>
                    <a:cubicBezTo>
                      <a:pt x="125" y="579"/>
                      <a:pt x="154" y="667"/>
                      <a:pt x="154" y="667"/>
                    </a:cubicBezTo>
                    <a:cubicBezTo>
                      <a:pt x="154" y="703"/>
                      <a:pt x="183" y="703"/>
                      <a:pt x="183" y="733"/>
                    </a:cubicBezTo>
                    <a:lnTo>
                      <a:pt x="249" y="733"/>
                    </a:lnTo>
                    <a:lnTo>
                      <a:pt x="886" y="454"/>
                    </a:lnTo>
                    <a:cubicBezTo>
                      <a:pt x="886" y="454"/>
                      <a:pt x="915" y="425"/>
                      <a:pt x="915" y="396"/>
                    </a:cubicBezTo>
                    <a:cubicBezTo>
                      <a:pt x="915" y="271"/>
                      <a:pt x="857" y="59"/>
                      <a:pt x="857" y="59"/>
                    </a:cubicBezTo>
                    <a:cubicBezTo>
                      <a:pt x="828" y="30"/>
                      <a:pt x="828" y="30"/>
                      <a:pt x="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7464755" y="3249539"/>
                <a:ext cx="391878" cy="1162382"/>
              </a:xfrm>
              <a:custGeom>
                <a:avLst/>
                <a:gdLst/>
                <a:ahLst/>
                <a:cxnLst/>
                <a:rect l="l" t="t" r="r" b="b"/>
                <a:pathLst>
                  <a:path w="4761" h="14122" extrusionOk="0">
                    <a:moveTo>
                      <a:pt x="1187" y="0"/>
                    </a:moveTo>
                    <a:cubicBezTo>
                      <a:pt x="1187" y="0"/>
                      <a:pt x="1948" y="9336"/>
                      <a:pt x="2468" y="12477"/>
                    </a:cubicBezTo>
                    <a:cubicBezTo>
                      <a:pt x="2468" y="12477"/>
                      <a:pt x="0" y="13422"/>
                      <a:pt x="30" y="13876"/>
                    </a:cubicBezTo>
                    <a:cubicBezTo>
                      <a:pt x="30" y="14064"/>
                      <a:pt x="451" y="14122"/>
                      <a:pt x="970" y="14122"/>
                    </a:cubicBezTo>
                    <a:cubicBezTo>
                      <a:pt x="1807" y="14122"/>
                      <a:pt x="2900" y="13971"/>
                      <a:pt x="2900" y="13971"/>
                    </a:cubicBezTo>
                    <a:cubicBezTo>
                      <a:pt x="2900" y="13971"/>
                      <a:pt x="3103" y="14017"/>
                      <a:pt x="3348" y="14017"/>
                    </a:cubicBezTo>
                    <a:cubicBezTo>
                      <a:pt x="3820" y="14017"/>
                      <a:pt x="4448" y="13846"/>
                      <a:pt x="4086" y="12844"/>
                    </a:cubicBezTo>
                    <a:lnTo>
                      <a:pt x="4760" y="425"/>
                    </a:ln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7459322" y="3244106"/>
                <a:ext cx="402084" cy="1172918"/>
              </a:xfrm>
              <a:custGeom>
                <a:avLst/>
                <a:gdLst/>
                <a:ahLst/>
                <a:cxnLst/>
                <a:rect l="l" t="t" r="r" b="b"/>
                <a:pathLst>
                  <a:path w="4885" h="14250" extrusionOk="0">
                    <a:moveTo>
                      <a:pt x="1348" y="125"/>
                    </a:moveTo>
                    <a:lnTo>
                      <a:pt x="4731" y="549"/>
                    </a:lnTo>
                    <a:lnTo>
                      <a:pt x="4065" y="12910"/>
                    </a:lnTo>
                    <a:lnTo>
                      <a:pt x="4094" y="12939"/>
                    </a:lnTo>
                    <a:cubicBezTo>
                      <a:pt x="4211" y="13334"/>
                      <a:pt x="4211" y="13613"/>
                      <a:pt x="4065" y="13796"/>
                    </a:cubicBezTo>
                    <a:cubicBezTo>
                      <a:pt x="3919" y="13952"/>
                      <a:pt x="3665" y="13993"/>
                      <a:pt x="3438" y="13993"/>
                    </a:cubicBezTo>
                    <a:cubicBezTo>
                      <a:pt x="3185" y="13993"/>
                      <a:pt x="2966" y="13942"/>
                      <a:pt x="2966" y="13942"/>
                    </a:cubicBezTo>
                    <a:lnTo>
                      <a:pt x="2930" y="13942"/>
                    </a:lnTo>
                    <a:cubicBezTo>
                      <a:pt x="2346" y="14037"/>
                      <a:pt x="1529" y="14121"/>
                      <a:pt x="932" y="14121"/>
                    </a:cubicBezTo>
                    <a:cubicBezTo>
                      <a:pt x="564" y="14121"/>
                      <a:pt x="279" y="14089"/>
                      <a:pt x="184" y="14008"/>
                    </a:cubicBezTo>
                    <a:cubicBezTo>
                      <a:pt x="154" y="13979"/>
                      <a:pt x="154" y="13979"/>
                      <a:pt x="154" y="13942"/>
                    </a:cubicBezTo>
                    <a:cubicBezTo>
                      <a:pt x="154" y="13671"/>
                      <a:pt x="1560" y="12997"/>
                      <a:pt x="2563" y="12602"/>
                    </a:cubicBezTo>
                    <a:cubicBezTo>
                      <a:pt x="2600" y="12602"/>
                      <a:pt x="2600" y="12573"/>
                      <a:pt x="2600" y="12543"/>
                    </a:cubicBezTo>
                    <a:cubicBezTo>
                      <a:pt x="2109" y="9585"/>
                      <a:pt x="1406" y="1069"/>
                      <a:pt x="1348" y="125"/>
                    </a:cubicBezTo>
                    <a:close/>
                    <a:moveTo>
                      <a:pt x="1223" y="0"/>
                    </a:moveTo>
                    <a:cubicBezTo>
                      <a:pt x="1194" y="29"/>
                      <a:pt x="1194" y="29"/>
                      <a:pt x="1194" y="66"/>
                    </a:cubicBezTo>
                    <a:cubicBezTo>
                      <a:pt x="1194" y="154"/>
                      <a:pt x="1956" y="9336"/>
                      <a:pt x="2476" y="12514"/>
                    </a:cubicBezTo>
                    <a:cubicBezTo>
                      <a:pt x="1956" y="12697"/>
                      <a:pt x="1" y="13488"/>
                      <a:pt x="37" y="13942"/>
                    </a:cubicBezTo>
                    <a:cubicBezTo>
                      <a:pt x="37" y="14008"/>
                      <a:pt x="37" y="14037"/>
                      <a:pt x="96" y="14096"/>
                    </a:cubicBezTo>
                    <a:cubicBezTo>
                      <a:pt x="220" y="14220"/>
                      <a:pt x="586" y="14250"/>
                      <a:pt x="1011" y="14250"/>
                    </a:cubicBezTo>
                    <a:cubicBezTo>
                      <a:pt x="1773" y="14250"/>
                      <a:pt x="2747" y="14125"/>
                      <a:pt x="2966" y="14096"/>
                    </a:cubicBezTo>
                    <a:cubicBezTo>
                      <a:pt x="3007" y="14109"/>
                      <a:pt x="3199" y="14150"/>
                      <a:pt x="3426" y="14150"/>
                    </a:cubicBezTo>
                    <a:cubicBezTo>
                      <a:pt x="3689" y="14150"/>
                      <a:pt x="4001" y="14096"/>
                      <a:pt x="4182" y="13883"/>
                    </a:cubicBezTo>
                    <a:cubicBezTo>
                      <a:pt x="4365" y="13671"/>
                      <a:pt x="4365" y="13334"/>
                      <a:pt x="4211" y="12910"/>
                    </a:cubicBezTo>
                    <a:lnTo>
                      <a:pt x="4885" y="491"/>
                    </a:lnTo>
                    <a:cubicBezTo>
                      <a:pt x="4885" y="462"/>
                      <a:pt x="4855" y="432"/>
                      <a:pt x="4826" y="432"/>
                    </a:cubicBezTo>
                    <a:lnTo>
                      <a:pt x="12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7813755" y="3091089"/>
                <a:ext cx="358872" cy="1349966"/>
              </a:xfrm>
              <a:custGeom>
                <a:avLst/>
                <a:gdLst/>
                <a:ahLst/>
                <a:cxnLst/>
                <a:rect l="l" t="t" r="r" b="b"/>
                <a:pathLst>
                  <a:path w="4360" h="16401" extrusionOk="0">
                    <a:moveTo>
                      <a:pt x="3927" y="1"/>
                    </a:moveTo>
                    <a:cubicBezTo>
                      <a:pt x="3170" y="1"/>
                      <a:pt x="762" y="1801"/>
                      <a:pt x="762" y="1801"/>
                    </a:cubicBezTo>
                    <a:cubicBezTo>
                      <a:pt x="762" y="1801"/>
                      <a:pt x="1860" y="11627"/>
                      <a:pt x="2380" y="14769"/>
                    </a:cubicBezTo>
                    <a:cubicBezTo>
                      <a:pt x="2380" y="14769"/>
                      <a:pt x="0" y="15684"/>
                      <a:pt x="0" y="16167"/>
                    </a:cubicBezTo>
                    <a:cubicBezTo>
                      <a:pt x="11" y="16345"/>
                      <a:pt x="433" y="16400"/>
                      <a:pt x="946" y="16400"/>
                    </a:cubicBezTo>
                    <a:cubicBezTo>
                      <a:pt x="1760" y="16400"/>
                      <a:pt x="2805" y="16262"/>
                      <a:pt x="2805" y="16262"/>
                    </a:cubicBezTo>
                    <a:cubicBezTo>
                      <a:pt x="2805" y="16262"/>
                      <a:pt x="3008" y="16309"/>
                      <a:pt x="3254" y="16309"/>
                    </a:cubicBezTo>
                    <a:cubicBezTo>
                      <a:pt x="3728" y="16309"/>
                      <a:pt x="4360" y="16137"/>
                      <a:pt x="3998" y="15135"/>
                    </a:cubicBezTo>
                    <a:cubicBezTo>
                      <a:pt x="3998" y="15135"/>
                      <a:pt x="4115" y="6502"/>
                      <a:pt x="4152" y="212"/>
                    </a:cubicBezTo>
                    <a:cubicBezTo>
                      <a:pt x="4152" y="63"/>
                      <a:pt x="4068" y="1"/>
                      <a:pt x="3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7808899" y="3086233"/>
                <a:ext cx="351464" cy="1360914"/>
              </a:xfrm>
              <a:custGeom>
                <a:avLst/>
                <a:gdLst/>
                <a:ahLst/>
                <a:cxnLst/>
                <a:rect l="l" t="t" r="r" b="b"/>
                <a:pathLst>
                  <a:path w="4270" h="16534" extrusionOk="0">
                    <a:moveTo>
                      <a:pt x="3955" y="134"/>
                    </a:moveTo>
                    <a:cubicBezTo>
                      <a:pt x="3996" y="134"/>
                      <a:pt x="4030" y="140"/>
                      <a:pt x="4057" y="154"/>
                    </a:cubicBezTo>
                    <a:cubicBezTo>
                      <a:pt x="4087" y="154"/>
                      <a:pt x="4116" y="183"/>
                      <a:pt x="4116" y="271"/>
                    </a:cubicBezTo>
                    <a:cubicBezTo>
                      <a:pt x="4116" y="6495"/>
                      <a:pt x="3962" y="15098"/>
                      <a:pt x="3962" y="15194"/>
                    </a:cubicBezTo>
                    <a:lnTo>
                      <a:pt x="3962" y="15223"/>
                    </a:lnTo>
                    <a:cubicBezTo>
                      <a:pt x="4116" y="15618"/>
                      <a:pt x="4116" y="15897"/>
                      <a:pt x="3962" y="16080"/>
                    </a:cubicBezTo>
                    <a:cubicBezTo>
                      <a:pt x="3820" y="16236"/>
                      <a:pt x="3566" y="16277"/>
                      <a:pt x="3338" y="16277"/>
                    </a:cubicBezTo>
                    <a:cubicBezTo>
                      <a:pt x="3085" y="16277"/>
                      <a:pt x="2864" y="16226"/>
                      <a:pt x="2864" y="16226"/>
                    </a:cubicBezTo>
                    <a:lnTo>
                      <a:pt x="2834" y="16226"/>
                    </a:lnTo>
                    <a:cubicBezTo>
                      <a:pt x="2430" y="16287"/>
                      <a:pt x="1579" y="16383"/>
                      <a:pt x="943" y="16383"/>
                    </a:cubicBezTo>
                    <a:cubicBezTo>
                      <a:pt x="577" y="16383"/>
                      <a:pt x="282" y="16351"/>
                      <a:pt x="184" y="16263"/>
                    </a:cubicBezTo>
                    <a:lnTo>
                      <a:pt x="147" y="16226"/>
                    </a:lnTo>
                    <a:cubicBezTo>
                      <a:pt x="118" y="15926"/>
                      <a:pt x="1494" y="15282"/>
                      <a:pt x="2468" y="14886"/>
                    </a:cubicBezTo>
                    <a:cubicBezTo>
                      <a:pt x="2498" y="14886"/>
                      <a:pt x="2498" y="14857"/>
                      <a:pt x="2498" y="14828"/>
                    </a:cubicBezTo>
                    <a:cubicBezTo>
                      <a:pt x="2014" y="11803"/>
                      <a:pt x="945" y="2563"/>
                      <a:pt x="879" y="1889"/>
                    </a:cubicBezTo>
                    <a:cubicBezTo>
                      <a:pt x="1843" y="1156"/>
                      <a:pt x="3436" y="134"/>
                      <a:pt x="3955" y="134"/>
                    </a:cubicBezTo>
                    <a:close/>
                    <a:moveTo>
                      <a:pt x="3996" y="0"/>
                    </a:moveTo>
                    <a:cubicBezTo>
                      <a:pt x="3225" y="0"/>
                      <a:pt x="1041" y="1597"/>
                      <a:pt x="762" y="1801"/>
                    </a:cubicBezTo>
                    <a:cubicBezTo>
                      <a:pt x="762" y="1801"/>
                      <a:pt x="733" y="1830"/>
                      <a:pt x="733" y="1860"/>
                    </a:cubicBezTo>
                    <a:cubicBezTo>
                      <a:pt x="762" y="1947"/>
                      <a:pt x="1831" y="11620"/>
                      <a:pt x="2344" y="14798"/>
                    </a:cubicBezTo>
                    <a:cubicBezTo>
                      <a:pt x="1860" y="14981"/>
                      <a:pt x="1" y="15743"/>
                      <a:pt x="1" y="16226"/>
                    </a:cubicBezTo>
                    <a:cubicBezTo>
                      <a:pt x="1" y="16263"/>
                      <a:pt x="30" y="16321"/>
                      <a:pt x="88" y="16351"/>
                    </a:cubicBezTo>
                    <a:cubicBezTo>
                      <a:pt x="213" y="16475"/>
                      <a:pt x="579" y="16534"/>
                      <a:pt x="1004" y="16534"/>
                    </a:cubicBezTo>
                    <a:cubicBezTo>
                      <a:pt x="1736" y="16534"/>
                      <a:pt x="2651" y="16409"/>
                      <a:pt x="2834" y="16380"/>
                    </a:cubicBezTo>
                    <a:cubicBezTo>
                      <a:pt x="2889" y="16393"/>
                      <a:pt x="3066" y="16424"/>
                      <a:pt x="3277" y="16424"/>
                    </a:cubicBezTo>
                    <a:cubicBezTo>
                      <a:pt x="3546" y="16424"/>
                      <a:pt x="3868" y="16373"/>
                      <a:pt x="4057" y="16168"/>
                    </a:cubicBezTo>
                    <a:cubicBezTo>
                      <a:pt x="4270" y="15955"/>
                      <a:pt x="4270" y="15618"/>
                      <a:pt x="4116" y="15194"/>
                    </a:cubicBezTo>
                    <a:cubicBezTo>
                      <a:pt x="4116" y="14798"/>
                      <a:pt x="4240" y="6378"/>
                      <a:pt x="4270" y="271"/>
                    </a:cubicBezTo>
                    <a:cubicBezTo>
                      <a:pt x="4270" y="117"/>
                      <a:pt x="4174" y="58"/>
                      <a:pt x="4145" y="29"/>
                    </a:cubicBezTo>
                    <a:cubicBezTo>
                      <a:pt x="4104" y="9"/>
                      <a:pt x="4054" y="0"/>
                      <a:pt x="39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7801079" y="4356711"/>
                <a:ext cx="95315" cy="75396"/>
              </a:xfrm>
              <a:custGeom>
                <a:avLst/>
                <a:gdLst/>
                <a:ahLst/>
                <a:cxnLst/>
                <a:rect l="l" t="t" r="r" b="b"/>
                <a:pathLst>
                  <a:path w="1158" h="916" extrusionOk="0">
                    <a:moveTo>
                      <a:pt x="974" y="0"/>
                    </a:moveTo>
                    <a:cubicBezTo>
                      <a:pt x="213" y="366"/>
                      <a:pt x="0" y="733"/>
                      <a:pt x="0" y="733"/>
                    </a:cubicBezTo>
                    <a:cubicBezTo>
                      <a:pt x="0" y="733"/>
                      <a:pt x="30" y="828"/>
                      <a:pt x="1099" y="916"/>
                    </a:cubicBezTo>
                    <a:cubicBezTo>
                      <a:pt x="1157" y="579"/>
                      <a:pt x="1128" y="279"/>
                      <a:pt x="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7796223" y="4350867"/>
                <a:ext cx="107991" cy="86096"/>
              </a:xfrm>
              <a:custGeom>
                <a:avLst/>
                <a:gdLst/>
                <a:ahLst/>
                <a:cxnLst/>
                <a:rect l="l" t="t" r="r" b="b"/>
                <a:pathLst>
                  <a:path w="1312" h="1046" extrusionOk="0">
                    <a:moveTo>
                      <a:pt x="1004" y="167"/>
                    </a:moveTo>
                    <a:cubicBezTo>
                      <a:pt x="1099" y="379"/>
                      <a:pt x="1158" y="650"/>
                      <a:pt x="1128" y="899"/>
                    </a:cubicBezTo>
                    <a:cubicBezTo>
                      <a:pt x="521" y="862"/>
                      <a:pt x="272" y="804"/>
                      <a:pt x="155" y="774"/>
                    </a:cubicBezTo>
                    <a:cubicBezTo>
                      <a:pt x="272" y="650"/>
                      <a:pt x="521" y="408"/>
                      <a:pt x="1004" y="167"/>
                    </a:cubicBezTo>
                    <a:close/>
                    <a:moveTo>
                      <a:pt x="1031" y="1"/>
                    </a:moveTo>
                    <a:cubicBezTo>
                      <a:pt x="1022" y="1"/>
                      <a:pt x="1013" y="4"/>
                      <a:pt x="1004" y="13"/>
                    </a:cubicBezTo>
                    <a:cubicBezTo>
                      <a:pt x="242" y="379"/>
                      <a:pt x="1" y="745"/>
                      <a:pt x="1" y="745"/>
                    </a:cubicBezTo>
                    <a:lnTo>
                      <a:pt x="1" y="804"/>
                    </a:lnTo>
                    <a:cubicBezTo>
                      <a:pt x="1" y="862"/>
                      <a:pt x="59" y="957"/>
                      <a:pt x="1158" y="1045"/>
                    </a:cubicBezTo>
                    <a:cubicBezTo>
                      <a:pt x="1187" y="1045"/>
                      <a:pt x="1216" y="1016"/>
                      <a:pt x="1253" y="987"/>
                    </a:cubicBezTo>
                    <a:cubicBezTo>
                      <a:pt x="1312" y="650"/>
                      <a:pt x="1253" y="313"/>
                      <a:pt x="1099" y="42"/>
                    </a:cubicBezTo>
                    <a:cubicBezTo>
                      <a:pt x="1078" y="21"/>
                      <a:pt x="1054" y="1"/>
                      <a:pt x="10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7881250" y="4324116"/>
                <a:ext cx="276726" cy="110872"/>
              </a:xfrm>
              <a:custGeom>
                <a:avLst/>
                <a:gdLst/>
                <a:ahLst/>
                <a:cxnLst/>
                <a:rect l="l" t="t" r="r" b="b"/>
                <a:pathLst>
                  <a:path w="3362" h="1347" extrusionOk="0">
                    <a:moveTo>
                      <a:pt x="1011" y="1"/>
                    </a:moveTo>
                    <a:cubicBezTo>
                      <a:pt x="615" y="125"/>
                      <a:pt x="279" y="272"/>
                      <a:pt x="0" y="396"/>
                    </a:cubicBezTo>
                    <a:cubicBezTo>
                      <a:pt x="154" y="675"/>
                      <a:pt x="183" y="975"/>
                      <a:pt x="125" y="1312"/>
                    </a:cubicBezTo>
                    <a:cubicBezTo>
                      <a:pt x="403" y="1312"/>
                      <a:pt x="769" y="1341"/>
                      <a:pt x="1194" y="1341"/>
                    </a:cubicBezTo>
                    <a:cubicBezTo>
                      <a:pt x="1317" y="1345"/>
                      <a:pt x="1434" y="1347"/>
                      <a:pt x="1544" y="1347"/>
                    </a:cubicBezTo>
                    <a:cubicBezTo>
                      <a:pt x="3277" y="1347"/>
                      <a:pt x="3361" y="887"/>
                      <a:pt x="3361" y="887"/>
                    </a:cubicBezTo>
                    <a:cubicBezTo>
                      <a:pt x="3332" y="338"/>
                      <a:pt x="3208" y="30"/>
                      <a:pt x="3208" y="1"/>
                    </a:cubicBezTo>
                    <a:cubicBezTo>
                      <a:pt x="2883" y="194"/>
                      <a:pt x="2531" y="258"/>
                      <a:pt x="2205" y="258"/>
                    </a:cubicBezTo>
                    <a:cubicBezTo>
                      <a:pt x="1554" y="258"/>
                      <a:pt x="1011" y="1"/>
                      <a:pt x="1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7876394" y="4319342"/>
                <a:ext cx="286356" cy="123053"/>
              </a:xfrm>
              <a:custGeom>
                <a:avLst/>
                <a:gdLst/>
                <a:ahLst/>
                <a:cxnLst/>
                <a:rect l="l" t="t" r="r" b="b"/>
                <a:pathLst>
                  <a:path w="3479" h="1495" extrusionOk="0">
                    <a:moveTo>
                      <a:pt x="1070" y="117"/>
                    </a:moveTo>
                    <a:cubicBezTo>
                      <a:pt x="1188" y="179"/>
                      <a:pt x="1666" y="379"/>
                      <a:pt x="2237" y="379"/>
                    </a:cubicBezTo>
                    <a:cubicBezTo>
                      <a:pt x="2547" y="379"/>
                      <a:pt x="2885" y="320"/>
                      <a:pt x="3208" y="147"/>
                    </a:cubicBezTo>
                    <a:cubicBezTo>
                      <a:pt x="3267" y="271"/>
                      <a:pt x="3325" y="550"/>
                      <a:pt x="3325" y="916"/>
                    </a:cubicBezTo>
                    <a:cubicBezTo>
                      <a:pt x="3325" y="916"/>
                      <a:pt x="3221" y="1345"/>
                      <a:pt x="1570" y="1345"/>
                    </a:cubicBezTo>
                    <a:cubicBezTo>
                      <a:pt x="1470" y="1345"/>
                      <a:pt x="1365" y="1344"/>
                      <a:pt x="1253" y="1340"/>
                    </a:cubicBezTo>
                    <a:cubicBezTo>
                      <a:pt x="887" y="1340"/>
                      <a:pt x="550" y="1311"/>
                      <a:pt x="279" y="1282"/>
                    </a:cubicBezTo>
                    <a:cubicBezTo>
                      <a:pt x="308" y="1004"/>
                      <a:pt x="279" y="733"/>
                      <a:pt x="154" y="484"/>
                    </a:cubicBezTo>
                    <a:cubicBezTo>
                      <a:pt x="425" y="366"/>
                      <a:pt x="733" y="242"/>
                      <a:pt x="1070" y="117"/>
                    </a:cubicBezTo>
                    <a:close/>
                    <a:moveTo>
                      <a:pt x="1040" y="0"/>
                    </a:moveTo>
                    <a:cubicBezTo>
                      <a:pt x="674" y="117"/>
                      <a:pt x="338" y="242"/>
                      <a:pt x="30" y="396"/>
                    </a:cubicBezTo>
                    <a:cubicBezTo>
                      <a:pt x="1" y="396"/>
                      <a:pt x="1" y="425"/>
                      <a:pt x="1" y="425"/>
                    </a:cubicBezTo>
                    <a:lnTo>
                      <a:pt x="1" y="484"/>
                    </a:lnTo>
                    <a:cubicBezTo>
                      <a:pt x="125" y="733"/>
                      <a:pt x="184" y="1033"/>
                      <a:pt x="125" y="1340"/>
                    </a:cubicBezTo>
                    <a:cubicBezTo>
                      <a:pt x="125" y="1370"/>
                      <a:pt x="125" y="1370"/>
                      <a:pt x="154" y="1399"/>
                    </a:cubicBezTo>
                    <a:lnTo>
                      <a:pt x="184" y="1428"/>
                    </a:lnTo>
                    <a:cubicBezTo>
                      <a:pt x="491" y="1428"/>
                      <a:pt x="857" y="1465"/>
                      <a:pt x="1253" y="1465"/>
                    </a:cubicBezTo>
                    <a:cubicBezTo>
                      <a:pt x="1377" y="1494"/>
                      <a:pt x="1465" y="1494"/>
                      <a:pt x="1590" y="1494"/>
                    </a:cubicBezTo>
                    <a:cubicBezTo>
                      <a:pt x="3354" y="1494"/>
                      <a:pt x="3450" y="1004"/>
                      <a:pt x="3479" y="916"/>
                    </a:cubicBezTo>
                    <a:cubicBezTo>
                      <a:pt x="3479" y="513"/>
                      <a:pt x="3391" y="242"/>
                      <a:pt x="3354" y="117"/>
                    </a:cubicBezTo>
                    <a:cubicBezTo>
                      <a:pt x="3325" y="88"/>
                      <a:pt x="3325" y="59"/>
                      <a:pt x="3325" y="59"/>
                    </a:cubicBezTo>
                    <a:cubicBezTo>
                      <a:pt x="3325" y="30"/>
                      <a:pt x="3325" y="30"/>
                      <a:pt x="3296" y="0"/>
                    </a:cubicBezTo>
                    <a:lnTo>
                      <a:pt x="3237" y="0"/>
                    </a:lnTo>
                    <a:cubicBezTo>
                      <a:pt x="2922" y="183"/>
                      <a:pt x="2580" y="244"/>
                      <a:pt x="2263" y="244"/>
                    </a:cubicBezTo>
                    <a:cubicBezTo>
                      <a:pt x="1630" y="244"/>
                      <a:pt x="1099" y="0"/>
                      <a:pt x="10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7798692" y="4397044"/>
                <a:ext cx="359283" cy="50950"/>
              </a:xfrm>
              <a:custGeom>
                <a:avLst/>
                <a:gdLst/>
                <a:ahLst/>
                <a:cxnLst/>
                <a:rect l="l" t="t" r="r" b="b"/>
                <a:pathLst>
                  <a:path w="4365" h="619" extrusionOk="0">
                    <a:moveTo>
                      <a:pt x="4364" y="1"/>
                    </a:moveTo>
                    <a:lnTo>
                      <a:pt x="4364" y="1"/>
                    </a:lnTo>
                    <a:cubicBezTo>
                      <a:pt x="3772" y="153"/>
                      <a:pt x="2809" y="353"/>
                      <a:pt x="1593" y="353"/>
                    </a:cubicBezTo>
                    <a:cubicBezTo>
                      <a:pt x="1110" y="353"/>
                      <a:pt x="586" y="322"/>
                      <a:pt x="29" y="243"/>
                    </a:cubicBezTo>
                    <a:cubicBezTo>
                      <a:pt x="0" y="367"/>
                      <a:pt x="0" y="455"/>
                      <a:pt x="0" y="455"/>
                    </a:cubicBezTo>
                    <a:cubicBezTo>
                      <a:pt x="0" y="455"/>
                      <a:pt x="187" y="619"/>
                      <a:pt x="1474" y="619"/>
                    </a:cubicBezTo>
                    <a:cubicBezTo>
                      <a:pt x="1652" y="619"/>
                      <a:pt x="1850" y="616"/>
                      <a:pt x="2072" y="609"/>
                    </a:cubicBezTo>
                    <a:cubicBezTo>
                      <a:pt x="3720" y="550"/>
                      <a:pt x="4335" y="301"/>
                      <a:pt x="4335" y="301"/>
                    </a:cubicBezTo>
                    <a:cubicBezTo>
                      <a:pt x="4335" y="184"/>
                      <a:pt x="4335" y="89"/>
                      <a:pt x="4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7793836" y="4389224"/>
                <a:ext cx="368913" cy="62803"/>
              </a:xfrm>
              <a:custGeom>
                <a:avLst/>
                <a:gdLst/>
                <a:ahLst/>
                <a:cxnLst/>
                <a:rect l="l" t="t" r="r" b="b"/>
                <a:pathLst>
                  <a:path w="4482" h="763" extrusionOk="0">
                    <a:moveTo>
                      <a:pt x="4328" y="184"/>
                    </a:moveTo>
                    <a:lnTo>
                      <a:pt x="4328" y="367"/>
                    </a:lnTo>
                    <a:cubicBezTo>
                      <a:pt x="4174" y="396"/>
                      <a:pt x="3537" y="579"/>
                      <a:pt x="2131" y="645"/>
                    </a:cubicBezTo>
                    <a:cubicBezTo>
                      <a:pt x="1978" y="648"/>
                      <a:pt x="1836" y="649"/>
                      <a:pt x="1704" y="649"/>
                    </a:cubicBezTo>
                    <a:cubicBezTo>
                      <a:pt x="554" y="649"/>
                      <a:pt x="206" y="544"/>
                      <a:pt x="147" y="491"/>
                    </a:cubicBezTo>
                    <a:cubicBezTo>
                      <a:pt x="118" y="491"/>
                      <a:pt x="147" y="433"/>
                      <a:pt x="147" y="396"/>
                    </a:cubicBezTo>
                    <a:cubicBezTo>
                      <a:pt x="717" y="480"/>
                      <a:pt x="1250" y="513"/>
                      <a:pt x="1739" y="513"/>
                    </a:cubicBezTo>
                    <a:cubicBezTo>
                      <a:pt x="2878" y="513"/>
                      <a:pt x="3775" y="332"/>
                      <a:pt x="4328" y="184"/>
                    </a:cubicBezTo>
                    <a:close/>
                    <a:moveTo>
                      <a:pt x="4394" y="1"/>
                    </a:moveTo>
                    <a:cubicBezTo>
                      <a:pt x="3854" y="175"/>
                      <a:pt x="2929" y="375"/>
                      <a:pt x="1739" y="375"/>
                    </a:cubicBezTo>
                    <a:cubicBezTo>
                      <a:pt x="1234" y="375"/>
                      <a:pt x="680" y="339"/>
                      <a:pt x="88" y="250"/>
                    </a:cubicBezTo>
                    <a:cubicBezTo>
                      <a:pt x="59" y="250"/>
                      <a:pt x="30" y="279"/>
                      <a:pt x="30" y="308"/>
                    </a:cubicBezTo>
                    <a:cubicBezTo>
                      <a:pt x="1" y="462"/>
                      <a:pt x="1" y="550"/>
                      <a:pt x="1" y="550"/>
                    </a:cubicBezTo>
                    <a:cubicBezTo>
                      <a:pt x="1" y="579"/>
                      <a:pt x="30" y="579"/>
                      <a:pt x="30" y="579"/>
                    </a:cubicBezTo>
                    <a:cubicBezTo>
                      <a:pt x="59" y="616"/>
                      <a:pt x="271" y="762"/>
                      <a:pt x="1494" y="762"/>
                    </a:cubicBezTo>
                    <a:lnTo>
                      <a:pt x="2131" y="762"/>
                    </a:lnTo>
                    <a:cubicBezTo>
                      <a:pt x="3779" y="704"/>
                      <a:pt x="4394" y="491"/>
                      <a:pt x="4394" y="462"/>
                    </a:cubicBezTo>
                    <a:cubicBezTo>
                      <a:pt x="4423" y="462"/>
                      <a:pt x="4453" y="433"/>
                      <a:pt x="4453" y="433"/>
                    </a:cubicBezTo>
                    <a:cubicBezTo>
                      <a:pt x="4453" y="308"/>
                      <a:pt x="4482" y="184"/>
                      <a:pt x="4482" y="96"/>
                    </a:cubicBezTo>
                    <a:cubicBezTo>
                      <a:pt x="4482" y="67"/>
                      <a:pt x="4453" y="30"/>
                      <a:pt x="4453" y="30"/>
                    </a:cubicBezTo>
                    <a:cubicBezTo>
                      <a:pt x="4423" y="1"/>
                      <a:pt x="4423" y="1"/>
                      <a:pt x="43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7914422" y="4337450"/>
                <a:ext cx="32595" cy="57288"/>
              </a:xfrm>
              <a:custGeom>
                <a:avLst/>
                <a:gdLst/>
                <a:ahLst/>
                <a:cxnLst/>
                <a:rect l="l" t="t" r="r" b="b"/>
                <a:pathLst>
                  <a:path w="396" h="696" extrusionOk="0">
                    <a:moveTo>
                      <a:pt x="18" y="0"/>
                    </a:moveTo>
                    <a:cubicBezTo>
                      <a:pt x="7" y="0"/>
                      <a:pt x="0" y="7"/>
                      <a:pt x="0" y="22"/>
                    </a:cubicBezTo>
                    <a:lnTo>
                      <a:pt x="0" y="81"/>
                    </a:lnTo>
                    <a:cubicBezTo>
                      <a:pt x="29" y="81"/>
                      <a:pt x="330" y="234"/>
                      <a:pt x="300" y="659"/>
                    </a:cubicBezTo>
                    <a:cubicBezTo>
                      <a:pt x="300" y="659"/>
                      <a:pt x="300" y="696"/>
                      <a:pt x="330" y="696"/>
                    </a:cubicBezTo>
                    <a:cubicBezTo>
                      <a:pt x="366" y="696"/>
                      <a:pt x="366" y="696"/>
                      <a:pt x="366" y="659"/>
                    </a:cubicBezTo>
                    <a:cubicBezTo>
                      <a:pt x="395" y="205"/>
                      <a:pt x="59" y="22"/>
                      <a:pt x="59" y="22"/>
                    </a:cubicBezTo>
                    <a:cubicBezTo>
                      <a:pt x="44" y="7"/>
                      <a:pt x="29"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7944548" y="4326585"/>
                <a:ext cx="30208" cy="57946"/>
              </a:xfrm>
              <a:custGeom>
                <a:avLst/>
                <a:gdLst/>
                <a:ahLst/>
                <a:cxnLst/>
                <a:rect l="l" t="t" r="r" b="b"/>
                <a:pathLst>
                  <a:path w="367" h="704" extrusionOk="0">
                    <a:moveTo>
                      <a:pt x="59" y="0"/>
                    </a:moveTo>
                    <a:cubicBezTo>
                      <a:pt x="29" y="0"/>
                      <a:pt x="0" y="0"/>
                      <a:pt x="0" y="29"/>
                    </a:cubicBezTo>
                    <a:lnTo>
                      <a:pt x="0" y="59"/>
                    </a:lnTo>
                    <a:cubicBezTo>
                      <a:pt x="29" y="59"/>
                      <a:pt x="271" y="213"/>
                      <a:pt x="300" y="645"/>
                    </a:cubicBezTo>
                    <a:cubicBezTo>
                      <a:pt x="300" y="674"/>
                      <a:pt x="300" y="703"/>
                      <a:pt x="330" y="703"/>
                    </a:cubicBezTo>
                    <a:cubicBezTo>
                      <a:pt x="366" y="703"/>
                      <a:pt x="366" y="674"/>
                      <a:pt x="366" y="645"/>
                    </a:cubicBezTo>
                    <a:cubicBezTo>
                      <a:pt x="330" y="183"/>
                      <a:pt x="59" y="0"/>
                      <a:pt x="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7941502" y="4293990"/>
                <a:ext cx="33253" cy="50127"/>
              </a:xfrm>
              <a:custGeom>
                <a:avLst/>
                <a:gdLst/>
                <a:ahLst/>
                <a:cxnLst/>
                <a:rect l="l" t="t" r="r" b="b"/>
                <a:pathLst>
                  <a:path w="404" h="609" extrusionOk="0">
                    <a:moveTo>
                      <a:pt x="184" y="59"/>
                    </a:moveTo>
                    <a:cubicBezTo>
                      <a:pt x="220" y="59"/>
                      <a:pt x="220" y="89"/>
                      <a:pt x="249" y="89"/>
                    </a:cubicBezTo>
                    <a:cubicBezTo>
                      <a:pt x="279" y="155"/>
                      <a:pt x="249" y="338"/>
                      <a:pt x="220" y="455"/>
                    </a:cubicBezTo>
                    <a:cubicBezTo>
                      <a:pt x="154" y="338"/>
                      <a:pt x="96" y="155"/>
                      <a:pt x="154" y="89"/>
                    </a:cubicBezTo>
                    <a:cubicBezTo>
                      <a:pt x="154" y="89"/>
                      <a:pt x="154" y="59"/>
                      <a:pt x="184" y="59"/>
                    </a:cubicBezTo>
                    <a:close/>
                    <a:moveTo>
                      <a:pt x="184" y="1"/>
                    </a:moveTo>
                    <a:cubicBezTo>
                      <a:pt x="125" y="1"/>
                      <a:pt x="96" y="30"/>
                      <a:pt x="66" y="59"/>
                    </a:cubicBezTo>
                    <a:cubicBezTo>
                      <a:pt x="1" y="213"/>
                      <a:pt x="154" y="550"/>
                      <a:pt x="184" y="579"/>
                    </a:cubicBezTo>
                    <a:cubicBezTo>
                      <a:pt x="184" y="609"/>
                      <a:pt x="184" y="609"/>
                      <a:pt x="220" y="609"/>
                    </a:cubicBezTo>
                    <a:lnTo>
                      <a:pt x="249" y="579"/>
                    </a:lnTo>
                    <a:cubicBezTo>
                      <a:pt x="249" y="550"/>
                      <a:pt x="403" y="184"/>
                      <a:pt x="308" y="30"/>
                    </a:cubicBezTo>
                    <a:cubicBezTo>
                      <a:pt x="279" y="30"/>
                      <a:pt x="249" y="1"/>
                      <a:pt x="1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7954178" y="4311522"/>
                <a:ext cx="47657" cy="32595"/>
              </a:xfrm>
              <a:custGeom>
                <a:avLst/>
                <a:gdLst/>
                <a:ahLst/>
                <a:cxnLst/>
                <a:rect l="l" t="t" r="r" b="b"/>
                <a:pathLst>
                  <a:path w="579" h="396" extrusionOk="0">
                    <a:moveTo>
                      <a:pt x="462" y="95"/>
                    </a:moveTo>
                    <a:cubicBezTo>
                      <a:pt x="462" y="95"/>
                      <a:pt x="491" y="95"/>
                      <a:pt x="491" y="125"/>
                    </a:cubicBezTo>
                    <a:cubicBezTo>
                      <a:pt x="520" y="154"/>
                      <a:pt x="491" y="154"/>
                      <a:pt x="491" y="183"/>
                    </a:cubicBezTo>
                    <a:cubicBezTo>
                      <a:pt x="462" y="242"/>
                      <a:pt x="279" y="278"/>
                      <a:pt x="154" y="308"/>
                    </a:cubicBezTo>
                    <a:cubicBezTo>
                      <a:pt x="249" y="212"/>
                      <a:pt x="366" y="95"/>
                      <a:pt x="432" y="95"/>
                    </a:cubicBezTo>
                    <a:close/>
                    <a:moveTo>
                      <a:pt x="432" y="0"/>
                    </a:moveTo>
                    <a:cubicBezTo>
                      <a:pt x="279" y="0"/>
                      <a:pt x="66" y="308"/>
                      <a:pt x="30" y="337"/>
                    </a:cubicBezTo>
                    <a:cubicBezTo>
                      <a:pt x="0" y="337"/>
                      <a:pt x="0" y="366"/>
                      <a:pt x="30" y="366"/>
                    </a:cubicBezTo>
                    <a:cubicBezTo>
                      <a:pt x="30" y="396"/>
                      <a:pt x="30" y="396"/>
                      <a:pt x="66" y="396"/>
                    </a:cubicBezTo>
                    <a:cubicBezTo>
                      <a:pt x="95" y="396"/>
                      <a:pt x="491" y="337"/>
                      <a:pt x="549" y="212"/>
                    </a:cubicBezTo>
                    <a:cubicBezTo>
                      <a:pt x="579" y="183"/>
                      <a:pt x="579" y="125"/>
                      <a:pt x="549" y="95"/>
                    </a:cubicBezTo>
                    <a:cubicBezTo>
                      <a:pt x="520" y="29"/>
                      <a:pt x="491" y="29"/>
                      <a:pt x="4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7542539" y="3086150"/>
                <a:ext cx="652801" cy="1222468"/>
              </a:xfrm>
              <a:custGeom>
                <a:avLst/>
                <a:gdLst/>
                <a:ahLst/>
                <a:cxnLst/>
                <a:rect l="l" t="t" r="r" b="b"/>
                <a:pathLst>
                  <a:path w="7931" h="14852" extrusionOk="0">
                    <a:moveTo>
                      <a:pt x="7593" y="1"/>
                    </a:moveTo>
                    <a:lnTo>
                      <a:pt x="0" y="396"/>
                    </a:lnTo>
                    <a:lnTo>
                      <a:pt x="1040" y="14521"/>
                    </a:lnTo>
                    <a:cubicBezTo>
                      <a:pt x="1040" y="14521"/>
                      <a:pt x="1412" y="14581"/>
                      <a:pt x="2002" y="14581"/>
                    </a:cubicBezTo>
                    <a:cubicBezTo>
                      <a:pt x="2438" y="14581"/>
                      <a:pt x="2992" y="14548"/>
                      <a:pt x="3603" y="14433"/>
                    </a:cubicBezTo>
                    <a:lnTo>
                      <a:pt x="3749" y="3267"/>
                    </a:lnTo>
                    <a:lnTo>
                      <a:pt x="5155" y="14799"/>
                    </a:lnTo>
                    <a:cubicBezTo>
                      <a:pt x="5155" y="14799"/>
                      <a:pt x="5619" y="14851"/>
                      <a:pt x="6159" y="14851"/>
                    </a:cubicBezTo>
                    <a:cubicBezTo>
                      <a:pt x="6708" y="14851"/>
                      <a:pt x="7335" y="14797"/>
                      <a:pt x="7630" y="14580"/>
                    </a:cubicBezTo>
                    <a:cubicBezTo>
                      <a:pt x="7630" y="14580"/>
                      <a:pt x="7930" y="5244"/>
                      <a:pt x="7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7735971" y="3341234"/>
                <a:ext cx="238781" cy="31278"/>
              </a:xfrm>
              <a:custGeom>
                <a:avLst/>
                <a:gdLst/>
                <a:ahLst/>
                <a:cxnLst/>
                <a:rect l="l" t="t" r="r" b="b"/>
                <a:pathLst>
                  <a:path w="2901" h="380" extrusionOk="0">
                    <a:moveTo>
                      <a:pt x="9" y="1"/>
                    </a:moveTo>
                    <a:cubicBezTo>
                      <a:pt x="1" y="1"/>
                      <a:pt x="1" y="14"/>
                      <a:pt x="1" y="14"/>
                    </a:cubicBezTo>
                    <a:lnTo>
                      <a:pt x="1" y="43"/>
                    </a:lnTo>
                    <a:cubicBezTo>
                      <a:pt x="30" y="43"/>
                      <a:pt x="1707" y="380"/>
                      <a:pt x="2864" y="380"/>
                    </a:cubicBezTo>
                    <a:cubicBezTo>
                      <a:pt x="2900" y="380"/>
                      <a:pt x="2900" y="380"/>
                      <a:pt x="2900" y="351"/>
                    </a:cubicBezTo>
                    <a:lnTo>
                      <a:pt x="2864" y="351"/>
                    </a:lnTo>
                    <a:cubicBezTo>
                      <a:pt x="1707" y="314"/>
                      <a:pt x="30" y="14"/>
                      <a:pt x="30" y="14"/>
                    </a:cubicBezTo>
                    <a:cubicBezTo>
                      <a:pt x="20" y="4"/>
                      <a:pt x="14"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8135016" y="3171178"/>
                <a:ext cx="10289" cy="1112667"/>
              </a:xfrm>
              <a:custGeom>
                <a:avLst/>
                <a:gdLst/>
                <a:ahLst/>
                <a:cxnLst/>
                <a:rect l="l" t="t" r="r" b="b"/>
                <a:pathLst>
                  <a:path w="125" h="13518" extrusionOk="0">
                    <a:moveTo>
                      <a:pt x="29" y="0"/>
                    </a:moveTo>
                    <a:cubicBezTo>
                      <a:pt x="29" y="0"/>
                      <a:pt x="0" y="0"/>
                      <a:pt x="0" y="37"/>
                    </a:cubicBezTo>
                    <a:cubicBezTo>
                      <a:pt x="66" y="12485"/>
                      <a:pt x="66" y="13488"/>
                      <a:pt x="66" y="13517"/>
                    </a:cubicBezTo>
                    <a:lnTo>
                      <a:pt x="95" y="13517"/>
                    </a:lnTo>
                    <a:cubicBezTo>
                      <a:pt x="95" y="13488"/>
                      <a:pt x="125" y="12514"/>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7805853" y="3357367"/>
                <a:ext cx="5515" cy="908949"/>
              </a:xfrm>
              <a:custGeom>
                <a:avLst/>
                <a:gdLst/>
                <a:ahLst/>
                <a:cxnLst/>
                <a:rect l="l" t="t" r="r" b="b"/>
                <a:pathLst>
                  <a:path w="67" h="11043" extrusionOk="0">
                    <a:moveTo>
                      <a:pt x="38" y="1"/>
                    </a:moveTo>
                    <a:cubicBezTo>
                      <a:pt x="1" y="1"/>
                      <a:pt x="1" y="1"/>
                      <a:pt x="1" y="30"/>
                    </a:cubicBezTo>
                    <a:lnTo>
                      <a:pt x="1" y="11043"/>
                    </a:lnTo>
                    <a:lnTo>
                      <a:pt x="67" y="11043"/>
                    </a:lnTo>
                    <a:lnTo>
                      <a:pt x="38" y="30"/>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7823962" y="3161548"/>
                <a:ext cx="9713" cy="155566"/>
              </a:xfrm>
              <a:custGeom>
                <a:avLst/>
                <a:gdLst/>
                <a:ahLst/>
                <a:cxnLst/>
                <a:rect l="l" t="t" r="r" b="b"/>
                <a:pathLst>
                  <a:path w="118" h="1890" extrusionOk="0">
                    <a:moveTo>
                      <a:pt x="30" y="0"/>
                    </a:moveTo>
                    <a:cubicBezTo>
                      <a:pt x="30" y="0"/>
                      <a:pt x="1" y="0"/>
                      <a:pt x="1" y="29"/>
                    </a:cubicBezTo>
                    <a:lnTo>
                      <a:pt x="89" y="1889"/>
                    </a:lnTo>
                    <a:lnTo>
                      <a:pt x="118" y="1889"/>
                    </a:lnTo>
                    <a:lnTo>
                      <a:pt x="59" y="29"/>
                    </a:lnTo>
                    <a:cubicBezTo>
                      <a:pt x="59" y="0"/>
                      <a:pt x="30"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5"/>
              <p:cNvSpPr/>
              <p:nvPr/>
            </p:nvSpPr>
            <p:spPr>
              <a:xfrm>
                <a:off x="8039782" y="3088620"/>
                <a:ext cx="95315" cy="223636"/>
              </a:xfrm>
              <a:custGeom>
                <a:avLst/>
                <a:gdLst/>
                <a:ahLst/>
                <a:cxnLst/>
                <a:rect l="l" t="t" r="r" b="b"/>
                <a:pathLst>
                  <a:path w="1158" h="2717" extrusionOk="0">
                    <a:moveTo>
                      <a:pt x="59" y="0"/>
                    </a:moveTo>
                    <a:cubicBezTo>
                      <a:pt x="0" y="1003"/>
                      <a:pt x="425" y="2014"/>
                      <a:pt x="1128" y="2687"/>
                    </a:cubicBezTo>
                    <a:lnTo>
                      <a:pt x="1157" y="2717"/>
                    </a:lnTo>
                    <a:lnTo>
                      <a:pt x="1157" y="2687"/>
                    </a:lnTo>
                    <a:lnTo>
                      <a:pt x="1157" y="2651"/>
                    </a:lnTo>
                    <a:cubicBezTo>
                      <a:pt x="454" y="1984"/>
                      <a:pt x="59" y="1003"/>
                      <a:pt x="88" y="29"/>
                    </a:cubicBez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7562376" y="3121133"/>
                <a:ext cx="83298" cy="191124"/>
              </a:xfrm>
              <a:custGeom>
                <a:avLst/>
                <a:gdLst/>
                <a:ahLst/>
                <a:cxnLst/>
                <a:rect l="l" t="t" r="r" b="b"/>
                <a:pathLst>
                  <a:path w="1012" h="2322" extrusionOk="0">
                    <a:moveTo>
                      <a:pt x="857" y="0"/>
                    </a:moveTo>
                    <a:cubicBezTo>
                      <a:pt x="857" y="0"/>
                      <a:pt x="828" y="0"/>
                      <a:pt x="828" y="30"/>
                    </a:cubicBezTo>
                    <a:cubicBezTo>
                      <a:pt x="887" y="367"/>
                      <a:pt x="945" y="857"/>
                      <a:pt x="828" y="1311"/>
                    </a:cubicBezTo>
                    <a:cubicBezTo>
                      <a:pt x="704" y="1772"/>
                      <a:pt x="396" y="2139"/>
                      <a:pt x="1" y="2256"/>
                    </a:cubicBezTo>
                    <a:lnTo>
                      <a:pt x="1" y="2292"/>
                    </a:lnTo>
                    <a:lnTo>
                      <a:pt x="30" y="2322"/>
                    </a:lnTo>
                    <a:cubicBezTo>
                      <a:pt x="433" y="2168"/>
                      <a:pt x="733" y="1802"/>
                      <a:pt x="887" y="1340"/>
                    </a:cubicBezTo>
                    <a:cubicBezTo>
                      <a:pt x="1011" y="857"/>
                      <a:pt x="945" y="337"/>
                      <a:pt x="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7828818" y="3125989"/>
                <a:ext cx="40414" cy="183881"/>
              </a:xfrm>
              <a:custGeom>
                <a:avLst/>
                <a:gdLst/>
                <a:ahLst/>
                <a:cxnLst/>
                <a:rect l="l" t="t" r="r" b="b"/>
                <a:pathLst>
                  <a:path w="491" h="2234" extrusionOk="0">
                    <a:moveTo>
                      <a:pt x="454" y="0"/>
                    </a:moveTo>
                    <a:cubicBezTo>
                      <a:pt x="425" y="0"/>
                      <a:pt x="425" y="0"/>
                      <a:pt x="425" y="37"/>
                    </a:cubicBezTo>
                    <a:cubicBezTo>
                      <a:pt x="425" y="37"/>
                      <a:pt x="425" y="886"/>
                      <a:pt x="396" y="1560"/>
                    </a:cubicBezTo>
                    <a:cubicBezTo>
                      <a:pt x="337" y="2167"/>
                      <a:pt x="30" y="2197"/>
                      <a:pt x="30" y="2197"/>
                    </a:cubicBezTo>
                    <a:lnTo>
                      <a:pt x="0" y="2197"/>
                    </a:lnTo>
                    <a:cubicBezTo>
                      <a:pt x="0" y="2233"/>
                      <a:pt x="30" y="2233"/>
                      <a:pt x="30" y="2233"/>
                    </a:cubicBezTo>
                    <a:cubicBezTo>
                      <a:pt x="59" y="2233"/>
                      <a:pt x="396" y="2233"/>
                      <a:pt x="425" y="1560"/>
                    </a:cubicBezTo>
                    <a:cubicBezTo>
                      <a:pt x="491" y="915"/>
                      <a:pt x="491" y="37"/>
                      <a:pt x="491" y="37"/>
                    </a:cubicBezTo>
                    <a:cubicBezTo>
                      <a:pt x="491" y="0"/>
                      <a:pt x="454" y="0"/>
                      <a:pt x="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a:off x="7456935" y="4326585"/>
                <a:ext cx="95891" cy="75396"/>
              </a:xfrm>
              <a:custGeom>
                <a:avLst/>
                <a:gdLst/>
                <a:ahLst/>
                <a:cxnLst/>
                <a:rect l="l" t="t" r="r" b="b"/>
                <a:pathLst>
                  <a:path w="1165" h="916" extrusionOk="0">
                    <a:moveTo>
                      <a:pt x="982" y="0"/>
                    </a:moveTo>
                    <a:cubicBezTo>
                      <a:pt x="213" y="366"/>
                      <a:pt x="0" y="732"/>
                      <a:pt x="0" y="732"/>
                    </a:cubicBezTo>
                    <a:cubicBezTo>
                      <a:pt x="0" y="732"/>
                      <a:pt x="30" y="828"/>
                      <a:pt x="1099" y="916"/>
                    </a:cubicBezTo>
                    <a:cubicBezTo>
                      <a:pt x="1165" y="579"/>
                      <a:pt x="1128" y="278"/>
                      <a:pt x="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7452079" y="4320741"/>
                <a:ext cx="107991" cy="86096"/>
              </a:xfrm>
              <a:custGeom>
                <a:avLst/>
                <a:gdLst/>
                <a:ahLst/>
                <a:cxnLst/>
                <a:rect l="l" t="t" r="r" b="b"/>
                <a:pathLst>
                  <a:path w="1312" h="1046" extrusionOk="0">
                    <a:moveTo>
                      <a:pt x="1004" y="166"/>
                    </a:moveTo>
                    <a:cubicBezTo>
                      <a:pt x="1099" y="379"/>
                      <a:pt x="1158" y="650"/>
                      <a:pt x="1128" y="899"/>
                    </a:cubicBezTo>
                    <a:cubicBezTo>
                      <a:pt x="521" y="862"/>
                      <a:pt x="272" y="803"/>
                      <a:pt x="154" y="774"/>
                    </a:cubicBezTo>
                    <a:cubicBezTo>
                      <a:pt x="272" y="650"/>
                      <a:pt x="521" y="408"/>
                      <a:pt x="1004" y="166"/>
                    </a:cubicBezTo>
                    <a:close/>
                    <a:moveTo>
                      <a:pt x="1034" y="0"/>
                    </a:moveTo>
                    <a:cubicBezTo>
                      <a:pt x="1025" y="0"/>
                      <a:pt x="1015" y="4"/>
                      <a:pt x="1004" y="13"/>
                    </a:cubicBezTo>
                    <a:cubicBezTo>
                      <a:pt x="242" y="379"/>
                      <a:pt x="1" y="745"/>
                      <a:pt x="1" y="745"/>
                    </a:cubicBezTo>
                    <a:lnTo>
                      <a:pt x="1" y="803"/>
                    </a:lnTo>
                    <a:cubicBezTo>
                      <a:pt x="1" y="862"/>
                      <a:pt x="59" y="957"/>
                      <a:pt x="1158" y="1045"/>
                    </a:cubicBezTo>
                    <a:cubicBezTo>
                      <a:pt x="1224" y="1045"/>
                      <a:pt x="1224" y="1016"/>
                      <a:pt x="1253" y="987"/>
                    </a:cubicBezTo>
                    <a:cubicBezTo>
                      <a:pt x="1311" y="650"/>
                      <a:pt x="1253" y="313"/>
                      <a:pt x="1099" y="42"/>
                    </a:cubicBezTo>
                    <a:cubicBezTo>
                      <a:pt x="1078" y="21"/>
                      <a:pt x="1058" y="0"/>
                      <a:pt x="10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a:off x="7537683" y="4293990"/>
                <a:ext cx="276150" cy="110872"/>
              </a:xfrm>
              <a:custGeom>
                <a:avLst/>
                <a:gdLst/>
                <a:ahLst/>
                <a:cxnLst/>
                <a:rect l="l" t="t" r="r" b="b"/>
                <a:pathLst>
                  <a:path w="3355" h="1347" extrusionOk="0">
                    <a:moveTo>
                      <a:pt x="1004" y="1"/>
                    </a:moveTo>
                    <a:cubicBezTo>
                      <a:pt x="608" y="125"/>
                      <a:pt x="271" y="272"/>
                      <a:pt x="1" y="396"/>
                    </a:cubicBezTo>
                    <a:cubicBezTo>
                      <a:pt x="147" y="674"/>
                      <a:pt x="184" y="975"/>
                      <a:pt x="118" y="1312"/>
                    </a:cubicBezTo>
                    <a:cubicBezTo>
                      <a:pt x="396" y="1312"/>
                      <a:pt x="762" y="1341"/>
                      <a:pt x="1187" y="1341"/>
                    </a:cubicBezTo>
                    <a:cubicBezTo>
                      <a:pt x="1310" y="1345"/>
                      <a:pt x="1427" y="1347"/>
                      <a:pt x="1537" y="1347"/>
                    </a:cubicBezTo>
                    <a:cubicBezTo>
                      <a:pt x="3270" y="1347"/>
                      <a:pt x="3354" y="887"/>
                      <a:pt x="3354" y="887"/>
                    </a:cubicBezTo>
                    <a:cubicBezTo>
                      <a:pt x="3325" y="338"/>
                      <a:pt x="3200" y="30"/>
                      <a:pt x="3200" y="1"/>
                    </a:cubicBezTo>
                    <a:cubicBezTo>
                      <a:pt x="2876" y="194"/>
                      <a:pt x="2523" y="258"/>
                      <a:pt x="2198" y="258"/>
                    </a:cubicBezTo>
                    <a:cubicBezTo>
                      <a:pt x="1547" y="258"/>
                      <a:pt x="1004"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5"/>
              <p:cNvSpPr/>
              <p:nvPr/>
            </p:nvSpPr>
            <p:spPr>
              <a:xfrm>
                <a:off x="7532250" y="4289216"/>
                <a:ext cx="286356" cy="122971"/>
              </a:xfrm>
              <a:custGeom>
                <a:avLst/>
                <a:gdLst/>
                <a:ahLst/>
                <a:cxnLst/>
                <a:rect l="l" t="t" r="r" b="b"/>
                <a:pathLst>
                  <a:path w="3479" h="1494" extrusionOk="0">
                    <a:moveTo>
                      <a:pt x="1070" y="117"/>
                    </a:moveTo>
                    <a:cubicBezTo>
                      <a:pt x="1191" y="181"/>
                      <a:pt x="1704" y="389"/>
                      <a:pt x="2294" y="389"/>
                    </a:cubicBezTo>
                    <a:cubicBezTo>
                      <a:pt x="2592" y="389"/>
                      <a:pt x="2910" y="336"/>
                      <a:pt x="3208" y="183"/>
                    </a:cubicBezTo>
                    <a:cubicBezTo>
                      <a:pt x="3266" y="300"/>
                      <a:pt x="3325" y="549"/>
                      <a:pt x="3325" y="916"/>
                    </a:cubicBezTo>
                    <a:cubicBezTo>
                      <a:pt x="3325" y="916"/>
                      <a:pt x="3221" y="1345"/>
                      <a:pt x="1570" y="1345"/>
                    </a:cubicBezTo>
                    <a:cubicBezTo>
                      <a:pt x="1470" y="1345"/>
                      <a:pt x="1364" y="1344"/>
                      <a:pt x="1253" y="1340"/>
                    </a:cubicBezTo>
                    <a:cubicBezTo>
                      <a:pt x="887" y="1340"/>
                      <a:pt x="550" y="1311"/>
                      <a:pt x="279" y="1311"/>
                    </a:cubicBezTo>
                    <a:cubicBezTo>
                      <a:pt x="308" y="1003"/>
                      <a:pt x="279" y="732"/>
                      <a:pt x="154" y="483"/>
                    </a:cubicBezTo>
                    <a:cubicBezTo>
                      <a:pt x="433" y="366"/>
                      <a:pt x="733" y="242"/>
                      <a:pt x="1070" y="117"/>
                    </a:cubicBezTo>
                    <a:close/>
                    <a:moveTo>
                      <a:pt x="1040" y="0"/>
                    </a:moveTo>
                    <a:cubicBezTo>
                      <a:pt x="674" y="117"/>
                      <a:pt x="337" y="242"/>
                      <a:pt x="30" y="396"/>
                    </a:cubicBezTo>
                    <a:cubicBezTo>
                      <a:pt x="1" y="396"/>
                      <a:pt x="1" y="425"/>
                      <a:pt x="1" y="425"/>
                    </a:cubicBezTo>
                    <a:lnTo>
                      <a:pt x="1" y="483"/>
                    </a:lnTo>
                    <a:cubicBezTo>
                      <a:pt x="125" y="732"/>
                      <a:pt x="184" y="1033"/>
                      <a:pt x="125" y="1340"/>
                    </a:cubicBezTo>
                    <a:cubicBezTo>
                      <a:pt x="125" y="1370"/>
                      <a:pt x="125" y="1370"/>
                      <a:pt x="154" y="1399"/>
                    </a:cubicBezTo>
                    <a:lnTo>
                      <a:pt x="184" y="1428"/>
                    </a:lnTo>
                    <a:cubicBezTo>
                      <a:pt x="491" y="1465"/>
                      <a:pt x="857" y="1465"/>
                      <a:pt x="1253" y="1465"/>
                    </a:cubicBezTo>
                    <a:cubicBezTo>
                      <a:pt x="1377" y="1494"/>
                      <a:pt x="1465" y="1494"/>
                      <a:pt x="1590" y="1494"/>
                    </a:cubicBezTo>
                    <a:cubicBezTo>
                      <a:pt x="3362" y="1494"/>
                      <a:pt x="3479" y="1003"/>
                      <a:pt x="3479" y="945"/>
                    </a:cubicBezTo>
                    <a:cubicBezTo>
                      <a:pt x="3479" y="513"/>
                      <a:pt x="3391" y="242"/>
                      <a:pt x="3362" y="117"/>
                    </a:cubicBezTo>
                    <a:cubicBezTo>
                      <a:pt x="3325" y="88"/>
                      <a:pt x="3325" y="59"/>
                      <a:pt x="3325" y="59"/>
                    </a:cubicBezTo>
                    <a:cubicBezTo>
                      <a:pt x="3325" y="30"/>
                      <a:pt x="3325" y="30"/>
                      <a:pt x="3296" y="0"/>
                    </a:cubicBezTo>
                    <a:lnTo>
                      <a:pt x="3237" y="0"/>
                    </a:lnTo>
                    <a:cubicBezTo>
                      <a:pt x="2922" y="183"/>
                      <a:pt x="2580" y="244"/>
                      <a:pt x="2263" y="244"/>
                    </a:cubicBezTo>
                    <a:cubicBezTo>
                      <a:pt x="1629" y="244"/>
                      <a:pt x="1099" y="0"/>
                      <a:pt x="10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5"/>
              <p:cNvSpPr/>
              <p:nvPr/>
            </p:nvSpPr>
            <p:spPr>
              <a:xfrm>
                <a:off x="7454548" y="4366918"/>
                <a:ext cx="359283" cy="50950"/>
              </a:xfrm>
              <a:custGeom>
                <a:avLst/>
                <a:gdLst/>
                <a:ahLst/>
                <a:cxnLst/>
                <a:rect l="l" t="t" r="r" b="b"/>
                <a:pathLst>
                  <a:path w="4365" h="619" extrusionOk="0">
                    <a:moveTo>
                      <a:pt x="4364" y="1"/>
                    </a:moveTo>
                    <a:lnTo>
                      <a:pt x="4364" y="1"/>
                    </a:lnTo>
                    <a:cubicBezTo>
                      <a:pt x="3772" y="153"/>
                      <a:pt x="2809" y="353"/>
                      <a:pt x="1593" y="353"/>
                    </a:cubicBezTo>
                    <a:cubicBezTo>
                      <a:pt x="1109" y="353"/>
                      <a:pt x="586" y="322"/>
                      <a:pt x="29" y="242"/>
                    </a:cubicBezTo>
                    <a:cubicBezTo>
                      <a:pt x="0" y="367"/>
                      <a:pt x="0" y="455"/>
                      <a:pt x="0" y="455"/>
                    </a:cubicBezTo>
                    <a:cubicBezTo>
                      <a:pt x="0" y="455"/>
                      <a:pt x="187" y="619"/>
                      <a:pt x="1474" y="619"/>
                    </a:cubicBezTo>
                    <a:cubicBezTo>
                      <a:pt x="1652" y="619"/>
                      <a:pt x="1850" y="616"/>
                      <a:pt x="2072" y="609"/>
                    </a:cubicBezTo>
                    <a:cubicBezTo>
                      <a:pt x="3720" y="550"/>
                      <a:pt x="4335" y="301"/>
                      <a:pt x="4335" y="301"/>
                    </a:cubicBezTo>
                    <a:cubicBezTo>
                      <a:pt x="4335" y="213"/>
                      <a:pt x="4335" y="89"/>
                      <a:pt x="4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a:off x="7449692" y="4359098"/>
                <a:ext cx="368913" cy="65766"/>
              </a:xfrm>
              <a:custGeom>
                <a:avLst/>
                <a:gdLst/>
                <a:ahLst/>
                <a:cxnLst/>
                <a:rect l="l" t="t" r="r" b="b"/>
                <a:pathLst>
                  <a:path w="4482" h="799" extrusionOk="0">
                    <a:moveTo>
                      <a:pt x="4328" y="184"/>
                    </a:moveTo>
                    <a:lnTo>
                      <a:pt x="4328" y="367"/>
                    </a:lnTo>
                    <a:cubicBezTo>
                      <a:pt x="4182" y="396"/>
                      <a:pt x="3537" y="579"/>
                      <a:pt x="2131" y="645"/>
                    </a:cubicBezTo>
                    <a:cubicBezTo>
                      <a:pt x="1978" y="648"/>
                      <a:pt x="1835" y="649"/>
                      <a:pt x="1704" y="649"/>
                    </a:cubicBezTo>
                    <a:cubicBezTo>
                      <a:pt x="554" y="649"/>
                      <a:pt x="207" y="544"/>
                      <a:pt x="154" y="491"/>
                    </a:cubicBezTo>
                    <a:lnTo>
                      <a:pt x="154" y="396"/>
                    </a:lnTo>
                    <a:cubicBezTo>
                      <a:pt x="722" y="480"/>
                      <a:pt x="1254" y="513"/>
                      <a:pt x="1742" y="513"/>
                    </a:cubicBezTo>
                    <a:cubicBezTo>
                      <a:pt x="2878" y="513"/>
                      <a:pt x="3775" y="332"/>
                      <a:pt x="4328" y="184"/>
                    </a:cubicBezTo>
                    <a:close/>
                    <a:moveTo>
                      <a:pt x="4394" y="1"/>
                    </a:moveTo>
                    <a:cubicBezTo>
                      <a:pt x="3860" y="175"/>
                      <a:pt x="2932" y="375"/>
                      <a:pt x="1741" y="375"/>
                    </a:cubicBezTo>
                    <a:cubicBezTo>
                      <a:pt x="1234" y="375"/>
                      <a:pt x="680" y="339"/>
                      <a:pt x="88" y="250"/>
                    </a:cubicBezTo>
                    <a:cubicBezTo>
                      <a:pt x="59" y="250"/>
                      <a:pt x="30" y="279"/>
                      <a:pt x="30" y="308"/>
                    </a:cubicBezTo>
                    <a:cubicBezTo>
                      <a:pt x="0" y="462"/>
                      <a:pt x="0" y="550"/>
                      <a:pt x="0" y="550"/>
                    </a:cubicBezTo>
                    <a:cubicBezTo>
                      <a:pt x="0" y="579"/>
                      <a:pt x="30" y="579"/>
                      <a:pt x="30" y="579"/>
                    </a:cubicBezTo>
                    <a:cubicBezTo>
                      <a:pt x="59" y="616"/>
                      <a:pt x="271" y="799"/>
                      <a:pt x="1494" y="799"/>
                    </a:cubicBezTo>
                    <a:cubicBezTo>
                      <a:pt x="1677" y="799"/>
                      <a:pt x="1890" y="762"/>
                      <a:pt x="2168" y="762"/>
                    </a:cubicBezTo>
                    <a:cubicBezTo>
                      <a:pt x="3779" y="704"/>
                      <a:pt x="4394" y="491"/>
                      <a:pt x="4394" y="462"/>
                    </a:cubicBezTo>
                    <a:cubicBezTo>
                      <a:pt x="4423" y="462"/>
                      <a:pt x="4452" y="433"/>
                      <a:pt x="4452" y="433"/>
                    </a:cubicBezTo>
                    <a:cubicBezTo>
                      <a:pt x="4452" y="308"/>
                      <a:pt x="4482" y="184"/>
                      <a:pt x="4482" y="96"/>
                    </a:cubicBezTo>
                    <a:cubicBezTo>
                      <a:pt x="4482" y="67"/>
                      <a:pt x="4452" y="30"/>
                      <a:pt x="4452" y="30"/>
                    </a:cubicBezTo>
                    <a:cubicBezTo>
                      <a:pt x="4423" y="1"/>
                      <a:pt x="4423" y="1"/>
                      <a:pt x="43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7570196" y="4307242"/>
                <a:ext cx="32677" cy="57370"/>
              </a:xfrm>
              <a:custGeom>
                <a:avLst/>
                <a:gdLst/>
                <a:ahLst/>
                <a:cxnLst/>
                <a:rect l="l" t="t" r="r" b="b"/>
                <a:pathLst>
                  <a:path w="397" h="697" extrusionOk="0">
                    <a:moveTo>
                      <a:pt x="19" y="1"/>
                    </a:moveTo>
                    <a:cubicBezTo>
                      <a:pt x="8" y="1"/>
                      <a:pt x="1" y="8"/>
                      <a:pt x="1" y="23"/>
                    </a:cubicBezTo>
                    <a:lnTo>
                      <a:pt x="1" y="81"/>
                    </a:lnTo>
                    <a:cubicBezTo>
                      <a:pt x="30" y="81"/>
                      <a:pt x="338" y="264"/>
                      <a:pt x="301" y="660"/>
                    </a:cubicBezTo>
                    <a:cubicBezTo>
                      <a:pt x="301" y="697"/>
                      <a:pt x="301" y="697"/>
                      <a:pt x="338" y="697"/>
                    </a:cubicBezTo>
                    <a:cubicBezTo>
                      <a:pt x="367" y="697"/>
                      <a:pt x="367" y="697"/>
                      <a:pt x="367" y="660"/>
                    </a:cubicBezTo>
                    <a:cubicBezTo>
                      <a:pt x="396" y="206"/>
                      <a:pt x="59" y="23"/>
                      <a:pt x="59" y="23"/>
                    </a:cubicBezTo>
                    <a:cubicBezTo>
                      <a:pt x="45" y="8"/>
                      <a:pt x="30" y="1"/>
                      <a:pt x="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7600404" y="4296459"/>
                <a:ext cx="30208" cy="57946"/>
              </a:xfrm>
              <a:custGeom>
                <a:avLst/>
                <a:gdLst/>
                <a:ahLst/>
                <a:cxnLst/>
                <a:rect l="l" t="t" r="r" b="b"/>
                <a:pathLst>
                  <a:path w="367" h="704" extrusionOk="0">
                    <a:moveTo>
                      <a:pt x="59" y="0"/>
                    </a:moveTo>
                    <a:cubicBezTo>
                      <a:pt x="29" y="0"/>
                      <a:pt x="0" y="0"/>
                      <a:pt x="0" y="29"/>
                    </a:cubicBezTo>
                    <a:lnTo>
                      <a:pt x="0" y="59"/>
                    </a:lnTo>
                    <a:cubicBezTo>
                      <a:pt x="29" y="59"/>
                      <a:pt x="271" y="212"/>
                      <a:pt x="300" y="674"/>
                    </a:cubicBezTo>
                    <a:cubicBezTo>
                      <a:pt x="300" y="674"/>
                      <a:pt x="300" y="703"/>
                      <a:pt x="337" y="703"/>
                    </a:cubicBezTo>
                    <a:cubicBezTo>
                      <a:pt x="366" y="703"/>
                      <a:pt x="366" y="674"/>
                      <a:pt x="366" y="644"/>
                    </a:cubicBezTo>
                    <a:cubicBezTo>
                      <a:pt x="366" y="183"/>
                      <a:pt x="59" y="0"/>
                      <a:pt x="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7597935" y="4263864"/>
                <a:ext cx="32677" cy="50127"/>
              </a:xfrm>
              <a:custGeom>
                <a:avLst/>
                <a:gdLst/>
                <a:ahLst/>
                <a:cxnLst/>
                <a:rect l="l" t="t" r="r" b="b"/>
                <a:pathLst>
                  <a:path w="397" h="609" extrusionOk="0">
                    <a:moveTo>
                      <a:pt x="184" y="59"/>
                    </a:moveTo>
                    <a:cubicBezTo>
                      <a:pt x="213" y="59"/>
                      <a:pt x="213" y="89"/>
                      <a:pt x="242" y="89"/>
                    </a:cubicBezTo>
                    <a:cubicBezTo>
                      <a:pt x="272" y="154"/>
                      <a:pt x="242" y="338"/>
                      <a:pt x="213" y="455"/>
                    </a:cubicBezTo>
                    <a:cubicBezTo>
                      <a:pt x="147" y="338"/>
                      <a:pt x="89" y="154"/>
                      <a:pt x="147" y="89"/>
                    </a:cubicBezTo>
                    <a:cubicBezTo>
                      <a:pt x="147" y="89"/>
                      <a:pt x="147" y="59"/>
                      <a:pt x="184" y="59"/>
                    </a:cubicBezTo>
                    <a:close/>
                    <a:moveTo>
                      <a:pt x="184" y="1"/>
                    </a:moveTo>
                    <a:cubicBezTo>
                      <a:pt x="118" y="1"/>
                      <a:pt x="89" y="30"/>
                      <a:pt x="59" y="59"/>
                    </a:cubicBezTo>
                    <a:cubicBezTo>
                      <a:pt x="1" y="213"/>
                      <a:pt x="147" y="550"/>
                      <a:pt x="184" y="579"/>
                    </a:cubicBezTo>
                    <a:cubicBezTo>
                      <a:pt x="184" y="608"/>
                      <a:pt x="184" y="608"/>
                      <a:pt x="213" y="608"/>
                    </a:cubicBezTo>
                    <a:cubicBezTo>
                      <a:pt x="213" y="608"/>
                      <a:pt x="242" y="608"/>
                      <a:pt x="242" y="579"/>
                    </a:cubicBezTo>
                    <a:cubicBezTo>
                      <a:pt x="242" y="550"/>
                      <a:pt x="396" y="184"/>
                      <a:pt x="301" y="30"/>
                    </a:cubicBezTo>
                    <a:cubicBezTo>
                      <a:pt x="272" y="30"/>
                      <a:pt x="242" y="1"/>
                      <a:pt x="1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610034" y="4283619"/>
                <a:ext cx="48234" cy="30372"/>
              </a:xfrm>
              <a:custGeom>
                <a:avLst/>
                <a:gdLst/>
                <a:ahLst/>
                <a:cxnLst/>
                <a:rect l="l" t="t" r="r" b="b"/>
                <a:pathLst>
                  <a:path w="586" h="369" extrusionOk="0">
                    <a:moveTo>
                      <a:pt x="462" y="68"/>
                    </a:moveTo>
                    <a:cubicBezTo>
                      <a:pt x="462" y="68"/>
                      <a:pt x="491" y="68"/>
                      <a:pt x="491" y="98"/>
                    </a:cubicBezTo>
                    <a:cubicBezTo>
                      <a:pt x="520" y="127"/>
                      <a:pt x="491" y="127"/>
                      <a:pt x="491" y="156"/>
                    </a:cubicBezTo>
                    <a:cubicBezTo>
                      <a:pt x="462" y="215"/>
                      <a:pt x="278" y="251"/>
                      <a:pt x="154" y="281"/>
                    </a:cubicBezTo>
                    <a:cubicBezTo>
                      <a:pt x="249" y="185"/>
                      <a:pt x="366" y="68"/>
                      <a:pt x="432" y="68"/>
                    </a:cubicBezTo>
                    <a:close/>
                    <a:moveTo>
                      <a:pt x="436" y="0"/>
                    </a:moveTo>
                    <a:cubicBezTo>
                      <a:pt x="260" y="0"/>
                      <a:pt x="65" y="282"/>
                      <a:pt x="37" y="310"/>
                    </a:cubicBezTo>
                    <a:cubicBezTo>
                      <a:pt x="0" y="310"/>
                      <a:pt x="0" y="339"/>
                      <a:pt x="37" y="339"/>
                    </a:cubicBezTo>
                    <a:cubicBezTo>
                      <a:pt x="37" y="368"/>
                      <a:pt x="37" y="368"/>
                      <a:pt x="66" y="368"/>
                    </a:cubicBezTo>
                    <a:cubicBezTo>
                      <a:pt x="95" y="368"/>
                      <a:pt x="491" y="310"/>
                      <a:pt x="549" y="185"/>
                    </a:cubicBezTo>
                    <a:cubicBezTo>
                      <a:pt x="586" y="156"/>
                      <a:pt x="586" y="98"/>
                      <a:pt x="549" y="68"/>
                    </a:cubicBezTo>
                    <a:cubicBezTo>
                      <a:pt x="520" y="2"/>
                      <a:pt x="491" y="2"/>
                      <a:pt x="462" y="2"/>
                    </a:cubicBezTo>
                    <a:cubicBezTo>
                      <a:pt x="453" y="1"/>
                      <a:pt x="445" y="0"/>
                      <a:pt x="4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7763710" y="2827610"/>
                <a:ext cx="165855" cy="160422"/>
              </a:xfrm>
              <a:custGeom>
                <a:avLst/>
                <a:gdLst/>
                <a:ahLst/>
                <a:cxnLst/>
                <a:rect l="l" t="t" r="r" b="b"/>
                <a:pathLst>
                  <a:path w="2015" h="1949" extrusionOk="0">
                    <a:moveTo>
                      <a:pt x="0" y="0"/>
                    </a:moveTo>
                    <a:lnTo>
                      <a:pt x="0" y="30"/>
                    </a:lnTo>
                    <a:cubicBezTo>
                      <a:pt x="513" y="791"/>
                      <a:pt x="1187" y="1465"/>
                      <a:pt x="1977" y="1948"/>
                    </a:cubicBezTo>
                    <a:lnTo>
                      <a:pt x="2014" y="1948"/>
                    </a:lnTo>
                    <a:lnTo>
                      <a:pt x="2014" y="1919"/>
                    </a:lnTo>
                    <a:cubicBezTo>
                      <a:pt x="1216" y="1428"/>
                      <a:pt x="550" y="762"/>
                      <a:pt x="30" y="0"/>
                    </a:cubicBezTo>
                    <a:close/>
                  </a:path>
                </a:pathLst>
              </a:custGeom>
              <a:solidFill>
                <a:srgbClr val="25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7725764" y="2860123"/>
                <a:ext cx="107908" cy="168242"/>
              </a:xfrm>
              <a:custGeom>
                <a:avLst/>
                <a:gdLst/>
                <a:ahLst/>
                <a:cxnLst/>
                <a:rect l="l" t="t" r="r" b="b"/>
                <a:pathLst>
                  <a:path w="1311" h="2044" extrusionOk="0">
                    <a:moveTo>
                      <a:pt x="0" y="1"/>
                    </a:moveTo>
                    <a:cubicBezTo>
                      <a:pt x="308" y="762"/>
                      <a:pt x="732" y="1465"/>
                      <a:pt x="1282" y="2044"/>
                    </a:cubicBezTo>
                    <a:lnTo>
                      <a:pt x="1311" y="2044"/>
                    </a:lnTo>
                    <a:lnTo>
                      <a:pt x="1311" y="2015"/>
                    </a:lnTo>
                    <a:cubicBezTo>
                      <a:pt x="762" y="1436"/>
                      <a:pt x="337" y="733"/>
                      <a:pt x="29" y="1"/>
                    </a:cubicBezTo>
                    <a:close/>
                  </a:path>
                </a:pathLst>
              </a:custGeom>
              <a:solidFill>
                <a:srgbClr val="25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5"/>
              <p:cNvSpPr/>
              <p:nvPr/>
            </p:nvSpPr>
            <p:spPr>
              <a:xfrm>
                <a:off x="7120611" y="3151259"/>
                <a:ext cx="233349" cy="334426"/>
              </a:xfrm>
              <a:custGeom>
                <a:avLst/>
                <a:gdLst/>
                <a:ahLst/>
                <a:cxnLst/>
                <a:rect l="l" t="t" r="r" b="b"/>
                <a:pathLst>
                  <a:path w="2835" h="4063" extrusionOk="0">
                    <a:moveTo>
                      <a:pt x="1619" y="1"/>
                    </a:moveTo>
                    <a:cubicBezTo>
                      <a:pt x="1223" y="1011"/>
                      <a:pt x="974" y="1707"/>
                      <a:pt x="974" y="1707"/>
                    </a:cubicBezTo>
                    <a:cubicBezTo>
                      <a:pt x="637" y="2168"/>
                      <a:pt x="0" y="3171"/>
                      <a:pt x="125" y="3296"/>
                    </a:cubicBezTo>
                    <a:cubicBezTo>
                      <a:pt x="138" y="3307"/>
                      <a:pt x="154" y="3312"/>
                      <a:pt x="172" y="3312"/>
                    </a:cubicBezTo>
                    <a:cubicBezTo>
                      <a:pt x="359" y="3312"/>
                      <a:pt x="791" y="2776"/>
                      <a:pt x="791" y="2776"/>
                    </a:cubicBezTo>
                    <a:lnTo>
                      <a:pt x="791" y="2776"/>
                    </a:lnTo>
                    <a:cubicBezTo>
                      <a:pt x="791" y="2776"/>
                      <a:pt x="242" y="3603"/>
                      <a:pt x="367" y="3720"/>
                    </a:cubicBezTo>
                    <a:cubicBezTo>
                      <a:pt x="376" y="3728"/>
                      <a:pt x="388" y="3732"/>
                      <a:pt x="400" y="3732"/>
                    </a:cubicBezTo>
                    <a:cubicBezTo>
                      <a:pt x="588" y="3732"/>
                      <a:pt x="1069" y="2930"/>
                      <a:pt x="1069" y="2930"/>
                    </a:cubicBezTo>
                    <a:lnTo>
                      <a:pt x="1069" y="2930"/>
                    </a:lnTo>
                    <a:cubicBezTo>
                      <a:pt x="1069" y="2930"/>
                      <a:pt x="579" y="3874"/>
                      <a:pt x="733" y="3969"/>
                    </a:cubicBezTo>
                    <a:cubicBezTo>
                      <a:pt x="749" y="3983"/>
                      <a:pt x="766" y="3989"/>
                      <a:pt x="784" y="3989"/>
                    </a:cubicBezTo>
                    <a:cubicBezTo>
                      <a:pt x="1012" y="3989"/>
                      <a:pt x="1406" y="3025"/>
                      <a:pt x="1406" y="3025"/>
                    </a:cubicBezTo>
                    <a:lnTo>
                      <a:pt x="1406" y="3025"/>
                    </a:lnTo>
                    <a:cubicBezTo>
                      <a:pt x="1406" y="3025"/>
                      <a:pt x="1157" y="3969"/>
                      <a:pt x="1340" y="4057"/>
                    </a:cubicBezTo>
                    <a:cubicBezTo>
                      <a:pt x="1348" y="4061"/>
                      <a:pt x="1356" y="4062"/>
                      <a:pt x="1364" y="4062"/>
                    </a:cubicBezTo>
                    <a:cubicBezTo>
                      <a:pt x="1575" y="4062"/>
                      <a:pt x="1860" y="2900"/>
                      <a:pt x="1860" y="2900"/>
                    </a:cubicBezTo>
                    <a:cubicBezTo>
                      <a:pt x="1860" y="2900"/>
                      <a:pt x="1883" y="3351"/>
                      <a:pt x="2035" y="3351"/>
                    </a:cubicBezTo>
                    <a:cubicBezTo>
                      <a:pt x="2055" y="3351"/>
                      <a:pt x="2077" y="3343"/>
                      <a:pt x="2102" y="3325"/>
                    </a:cubicBezTo>
                    <a:cubicBezTo>
                      <a:pt x="2322" y="3171"/>
                      <a:pt x="2226" y="2197"/>
                      <a:pt x="2226" y="2197"/>
                    </a:cubicBezTo>
                    <a:cubicBezTo>
                      <a:pt x="2226" y="2197"/>
                      <a:pt x="2468" y="1773"/>
                      <a:pt x="2834" y="1157"/>
                    </a:cubicBezTo>
                    <a:cubicBezTo>
                      <a:pt x="2622" y="887"/>
                      <a:pt x="2468" y="608"/>
                      <a:pt x="2322" y="337"/>
                    </a:cubicBezTo>
                    <a:cubicBezTo>
                      <a:pt x="2102" y="213"/>
                      <a:pt x="1860" y="96"/>
                      <a:pt x="1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5"/>
              <p:cNvSpPr/>
              <p:nvPr/>
            </p:nvSpPr>
            <p:spPr>
              <a:xfrm>
                <a:off x="7107935" y="3146402"/>
                <a:ext cx="251457" cy="344303"/>
              </a:xfrm>
              <a:custGeom>
                <a:avLst/>
                <a:gdLst/>
                <a:ahLst/>
                <a:cxnLst/>
                <a:rect l="l" t="t" r="r" b="b"/>
                <a:pathLst>
                  <a:path w="3055" h="4183" extrusionOk="0">
                    <a:moveTo>
                      <a:pt x="1802" y="155"/>
                    </a:moveTo>
                    <a:cubicBezTo>
                      <a:pt x="2014" y="243"/>
                      <a:pt x="2197" y="338"/>
                      <a:pt x="2439" y="426"/>
                    </a:cubicBezTo>
                    <a:cubicBezTo>
                      <a:pt x="2563" y="704"/>
                      <a:pt x="2717" y="975"/>
                      <a:pt x="2900" y="1216"/>
                    </a:cubicBezTo>
                    <a:cubicBezTo>
                      <a:pt x="2563" y="1802"/>
                      <a:pt x="2322" y="2227"/>
                      <a:pt x="2322" y="2227"/>
                    </a:cubicBezTo>
                    <a:cubicBezTo>
                      <a:pt x="2293" y="2227"/>
                      <a:pt x="2293" y="2256"/>
                      <a:pt x="2293" y="2256"/>
                    </a:cubicBezTo>
                    <a:cubicBezTo>
                      <a:pt x="2351" y="2652"/>
                      <a:pt x="2351" y="3230"/>
                      <a:pt x="2227" y="3325"/>
                    </a:cubicBezTo>
                    <a:cubicBezTo>
                      <a:pt x="2207" y="3325"/>
                      <a:pt x="2201" y="3338"/>
                      <a:pt x="2198" y="3338"/>
                    </a:cubicBezTo>
                    <a:cubicBezTo>
                      <a:pt x="2197" y="3338"/>
                      <a:pt x="2197" y="3335"/>
                      <a:pt x="2197" y="3325"/>
                    </a:cubicBezTo>
                    <a:cubicBezTo>
                      <a:pt x="2139" y="3325"/>
                      <a:pt x="2073" y="3113"/>
                      <a:pt x="2073" y="2959"/>
                    </a:cubicBezTo>
                    <a:cubicBezTo>
                      <a:pt x="2073" y="2930"/>
                      <a:pt x="2044" y="2901"/>
                      <a:pt x="2014" y="2901"/>
                    </a:cubicBezTo>
                    <a:cubicBezTo>
                      <a:pt x="1985" y="2901"/>
                      <a:pt x="1956" y="2930"/>
                      <a:pt x="1956" y="2959"/>
                    </a:cubicBezTo>
                    <a:cubicBezTo>
                      <a:pt x="1802" y="3508"/>
                      <a:pt x="1619" y="4028"/>
                      <a:pt x="1524" y="4058"/>
                    </a:cubicBezTo>
                    <a:cubicBezTo>
                      <a:pt x="1465" y="4028"/>
                      <a:pt x="1494" y="3596"/>
                      <a:pt x="1619" y="3113"/>
                    </a:cubicBezTo>
                    <a:cubicBezTo>
                      <a:pt x="1619" y="3084"/>
                      <a:pt x="1619" y="3018"/>
                      <a:pt x="1590" y="3018"/>
                    </a:cubicBezTo>
                    <a:lnTo>
                      <a:pt x="1560" y="3018"/>
                    </a:lnTo>
                    <a:cubicBezTo>
                      <a:pt x="1524" y="3018"/>
                      <a:pt x="1494" y="3047"/>
                      <a:pt x="1494" y="3047"/>
                    </a:cubicBezTo>
                    <a:cubicBezTo>
                      <a:pt x="1341" y="3413"/>
                      <a:pt x="1099" y="3933"/>
                      <a:pt x="945" y="3999"/>
                    </a:cubicBezTo>
                    <a:lnTo>
                      <a:pt x="916" y="3999"/>
                    </a:lnTo>
                    <a:cubicBezTo>
                      <a:pt x="887" y="3904"/>
                      <a:pt x="1070" y="3479"/>
                      <a:pt x="1282" y="3018"/>
                    </a:cubicBezTo>
                    <a:cubicBezTo>
                      <a:pt x="1311" y="2989"/>
                      <a:pt x="1282" y="2959"/>
                      <a:pt x="1253" y="2930"/>
                    </a:cubicBezTo>
                    <a:cubicBezTo>
                      <a:pt x="1223" y="2930"/>
                      <a:pt x="1194" y="2930"/>
                      <a:pt x="1158" y="2959"/>
                    </a:cubicBezTo>
                    <a:cubicBezTo>
                      <a:pt x="916" y="3355"/>
                      <a:pt x="674" y="3691"/>
                      <a:pt x="579" y="3721"/>
                    </a:cubicBezTo>
                    <a:cubicBezTo>
                      <a:pt x="550" y="3633"/>
                      <a:pt x="762" y="3230"/>
                      <a:pt x="1011" y="2864"/>
                    </a:cubicBezTo>
                    <a:cubicBezTo>
                      <a:pt x="1011" y="2835"/>
                      <a:pt x="1011" y="2805"/>
                      <a:pt x="975" y="2776"/>
                    </a:cubicBezTo>
                    <a:cubicBezTo>
                      <a:pt x="966" y="2768"/>
                      <a:pt x="957" y="2764"/>
                      <a:pt x="949" y="2764"/>
                    </a:cubicBezTo>
                    <a:cubicBezTo>
                      <a:pt x="928" y="2764"/>
                      <a:pt x="907" y="2785"/>
                      <a:pt x="887" y="2805"/>
                    </a:cubicBezTo>
                    <a:cubicBezTo>
                      <a:pt x="674" y="3084"/>
                      <a:pt x="396" y="3325"/>
                      <a:pt x="337" y="3325"/>
                    </a:cubicBezTo>
                    <a:cubicBezTo>
                      <a:pt x="279" y="3201"/>
                      <a:pt x="704" y="2469"/>
                      <a:pt x="1194" y="1832"/>
                    </a:cubicBezTo>
                    <a:lnTo>
                      <a:pt x="1194" y="1802"/>
                    </a:lnTo>
                    <a:cubicBezTo>
                      <a:pt x="1194" y="1802"/>
                      <a:pt x="1436" y="1099"/>
                      <a:pt x="1802" y="155"/>
                    </a:cubicBezTo>
                    <a:close/>
                    <a:moveTo>
                      <a:pt x="1773" y="1"/>
                    </a:moveTo>
                    <a:cubicBezTo>
                      <a:pt x="1743" y="1"/>
                      <a:pt x="1707" y="1"/>
                      <a:pt x="1707" y="60"/>
                    </a:cubicBezTo>
                    <a:cubicBezTo>
                      <a:pt x="1341" y="975"/>
                      <a:pt x="1099" y="1649"/>
                      <a:pt x="1070" y="1736"/>
                    </a:cubicBezTo>
                    <a:cubicBezTo>
                      <a:pt x="916" y="1919"/>
                      <a:pt x="1" y="3201"/>
                      <a:pt x="242" y="3413"/>
                    </a:cubicBezTo>
                    <a:cubicBezTo>
                      <a:pt x="279" y="3413"/>
                      <a:pt x="308" y="3450"/>
                      <a:pt x="337" y="3450"/>
                    </a:cubicBezTo>
                    <a:cubicBezTo>
                      <a:pt x="396" y="3450"/>
                      <a:pt x="491" y="3384"/>
                      <a:pt x="579" y="3325"/>
                    </a:cubicBezTo>
                    <a:lnTo>
                      <a:pt x="579" y="3325"/>
                    </a:lnTo>
                    <a:cubicBezTo>
                      <a:pt x="462" y="3567"/>
                      <a:pt x="396" y="3750"/>
                      <a:pt x="491" y="3845"/>
                    </a:cubicBezTo>
                    <a:cubicBezTo>
                      <a:pt x="511" y="3845"/>
                      <a:pt x="530" y="3858"/>
                      <a:pt x="550" y="3858"/>
                    </a:cubicBezTo>
                    <a:cubicBezTo>
                      <a:pt x="560" y="3858"/>
                      <a:pt x="569" y="3855"/>
                      <a:pt x="579" y="3845"/>
                    </a:cubicBezTo>
                    <a:cubicBezTo>
                      <a:pt x="674" y="3845"/>
                      <a:pt x="762" y="3750"/>
                      <a:pt x="857" y="3633"/>
                    </a:cubicBezTo>
                    <a:lnTo>
                      <a:pt x="857" y="3633"/>
                    </a:lnTo>
                    <a:cubicBezTo>
                      <a:pt x="791" y="3845"/>
                      <a:pt x="762" y="4028"/>
                      <a:pt x="828" y="4087"/>
                    </a:cubicBezTo>
                    <a:cubicBezTo>
                      <a:pt x="869" y="4108"/>
                      <a:pt x="896" y="4128"/>
                      <a:pt x="929" y="4128"/>
                    </a:cubicBezTo>
                    <a:cubicBezTo>
                      <a:pt x="943" y="4128"/>
                      <a:pt x="957" y="4125"/>
                      <a:pt x="975" y="4116"/>
                    </a:cubicBezTo>
                    <a:cubicBezTo>
                      <a:pt x="1099" y="4087"/>
                      <a:pt x="1253" y="3875"/>
                      <a:pt x="1377" y="3633"/>
                    </a:cubicBezTo>
                    <a:lnTo>
                      <a:pt x="1377" y="3633"/>
                    </a:lnTo>
                    <a:cubicBezTo>
                      <a:pt x="1341" y="3904"/>
                      <a:pt x="1341" y="4145"/>
                      <a:pt x="1494" y="4182"/>
                    </a:cubicBezTo>
                    <a:lnTo>
                      <a:pt x="1590" y="4182"/>
                    </a:lnTo>
                    <a:cubicBezTo>
                      <a:pt x="1743" y="4087"/>
                      <a:pt x="1890" y="3633"/>
                      <a:pt x="1985" y="3267"/>
                    </a:cubicBezTo>
                    <a:cubicBezTo>
                      <a:pt x="2014" y="3355"/>
                      <a:pt x="2073" y="3450"/>
                      <a:pt x="2139" y="3479"/>
                    </a:cubicBezTo>
                    <a:cubicBezTo>
                      <a:pt x="2168" y="3479"/>
                      <a:pt x="2227" y="3479"/>
                      <a:pt x="2293" y="3450"/>
                    </a:cubicBezTo>
                    <a:cubicBezTo>
                      <a:pt x="2534" y="3296"/>
                      <a:pt x="2476" y="2469"/>
                      <a:pt x="2439" y="2256"/>
                    </a:cubicBezTo>
                    <a:cubicBezTo>
                      <a:pt x="2505" y="2168"/>
                      <a:pt x="2717" y="1802"/>
                      <a:pt x="3054" y="1253"/>
                    </a:cubicBezTo>
                    <a:lnTo>
                      <a:pt x="3054" y="1187"/>
                    </a:lnTo>
                    <a:cubicBezTo>
                      <a:pt x="2842" y="916"/>
                      <a:pt x="2688" y="638"/>
                      <a:pt x="2534" y="367"/>
                    </a:cubicBezTo>
                    <a:cubicBezTo>
                      <a:pt x="2534" y="338"/>
                      <a:pt x="2534" y="338"/>
                      <a:pt x="2505" y="338"/>
                    </a:cubicBezTo>
                    <a:cubicBezTo>
                      <a:pt x="2256" y="184"/>
                      <a:pt x="2014" y="89"/>
                      <a:pt x="17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5"/>
              <p:cNvSpPr/>
              <p:nvPr/>
            </p:nvSpPr>
            <p:spPr>
              <a:xfrm>
                <a:off x="7208602" y="2912555"/>
                <a:ext cx="314095" cy="406941"/>
              </a:xfrm>
              <a:custGeom>
                <a:avLst/>
                <a:gdLst/>
                <a:ahLst/>
                <a:cxnLst/>
                <a:rect l="l" t="t" r="r" b="b"/>
                <a:pathLst>
                  <a:path w="3816" h="4944" extrusionOk="0">
                    <a:moveTo>
                      <a:pt x="1802" y="1"/>
                    </a:moveTo>
                    <a:cubicBezTo>
                      <a:pt x="703" y="2322"/>
                      <a:pt x="0" y="4460"/>
                      <a:pt x="0" y="4460"/>
                    </a:cubicBezTo>
                    <a:cubicBezTo>
                      <a:pt x="0" y="4460"/>
                      <a:pt x="7" y="4460"/>
                      <a:pt x="21" y="4460"/>
                    </a:cubicBezTo>
                    <a:cubicBezTo>
                      <a:pt x="121" y="4460"/>
                      <a:pt x="579" y="4488"/>
                      <a:pt x="1465" y="4944"/>
                    </a:cubicBezTo>
                    <a:cubicBezTo>
                      <a:pt x="1465" y="4944"/>
                      <a:pt x="2680" y="2930"/>
                      <a:pt x="3815" y="1070"/>
                    </a:cubicBezTo>
                    <a:lnTo>
                      <a:pt x="18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5"/>
              <p:cNvSpPr/>
              <p:nvPr/>
            </p:nvSpPr>
            <p:spPr>
              <a:xfrm>
                <a:off x="7203170" y="2906793"/>
                <a:ext cx="326771" cy="418135"/>
              </a:xfrm>
              <a:custGeom>
                <a:avLst/>
                <a:gdLst/>
                <a:ahLst/>
                <a:cxnLst/>
                <a:rect l="l" t="t" r="r" b="b"/>
                <a:pathLst>
                  <a:path w="3970" h="5080" extrusionOk="0">
                    <a:moveTo>
                      <a:pt x="1864" y="0"/>
                    </a:moveTo>
                    <a:cubicBezTo>
                      <a:pt x="1835" y="0"/>
                      <a:pt x="1802" y="21"/>
                      <a:pt x="1802" y="42"/>
                    </a:cubicBezTo>
                    <a:cubicBezTo>
                      <a:pt x="704" y="2334"/>
                      <a:pt x="1" y="4464"/>
                      <a:pt x="1" y="4494"/>
                    </a:cubicBezTo>
                    <a:lnTo>
                      <a:pt x="1" y="4560"/>
                    </a:lnTo>
                    <a:cubicBezTo>
                      <a:pt x="37" y="4589"/>
                      <a:pt x="37" y="4589"/>
                      <a:pt x="66" y="4589"/>
                    </a:cubicBezTo>
                    <a:cubicBezTo>
                      <a:pt x="66" y="4589"/>
                      <a:pt x="71" y="4589"/>
                      <a:pt x="81" y="4589"/>
                    </a:cubicBezTo>
                    <a:cubicBezTo>
                      <a:pt x="164" y="4589"/>
                      <a:pt x="620" y="4612"/>
                      <a:pt x="1502" y="5079"/>
                    </a:cubicBezTo>
                    <a:lnTo>
                      <a:pt x="1531" y="5079"/>
                    </a:lnTo>
                    <a:cubicBezTo>
                      <a:pt x="1560" y="5079"/>
                      <a:pt x="1560" y="5079"/>
                      <a:pt x="1590" y="5043"/>
                    </a:cubicBezTo>
                    <a:cubicBezTo>
                      <a:pt x="1590" y="5043"/>
                      <a:pt x="2842" y="3000"/>
                      <a:pt x="3940" y="1169"/>
                    </a:cubicBezTo>
                    <a:cubicBezTo>
                      <a:pt x="3969" y="1140"/>
                      <a:pt x="3940" y="1081"/>
                      <a:pt x="3911" y="1081"/>
                    </a:cubicBezTo>
                    <a:cubicBezTo>
                      <a:pt x="3896" y="1067"/>
                      <a:pt x="3880" y="1059"/>
                      <a:pt x="3863" y="1059"/>
                    </a:cubicBezTo>
                    <a:cubicBezTo>
                      <a:pt x="3847" y="1059"/>
                      <a:pt x="3830" y="1067"/>
                      <a:pt x="3816" y="1081"/>
                    </a:cubicBezTo>
                    <a:cubicBezTo>
                      <a:pt x="2812" y="2758"/>
                      <a:pt x="1714" y="4589"/>
                      <a:pt x="1502" y="4926"/>
                    </a:cubicBezTo>
                    <a:cubicBezTo>
                      <a:pt x="769" y="4560"/>
                      <a:pt x="337" y="4464"/>
                      <a:pt x="154" y="4464"/>
                    </a:cubicBezTo>
                    <a:cubicBezTo>
                      <a:pt x="308" y="4040"/>
                      <a:pt x="952" y="2114"/>
                      <a:pt x="1926" y="100"/>
                    </a:cubicBezTo>
                    <a:cubicBezTo>
                      <a:pt x="1956" y="71"/>
                      <a:pt x="1926" y="42"/>
                      <a:pt x="1897" y="12"/>
                    </a:cubicBezTo>
                    <a:cubicBezTo>
                      <a:pt x="1888" y="4"/>
                      <a:pt x="1877" y="0"/>
                      <a:pt x="18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5"/>
              <p:cNvSpPr/>
              <p:nvPr/>
            </p:nvSpPr>
            <p:spPr>
              <a:xfrm>
                <a:off x="7346638" y="2372591"/>
                <a:ext cx="336401" cy="600369"/>
              </a:xfrm>
              <a:custGeom>
                <a:avLst/>
                <a:gdLst/>
                <a:ahLst/>
                <a:cxnLst/>
                <a:rect l="l" t="t" r="r" b="b"/>
                <a:pathLst>
                  <a:path w="4087" h="7294" extrusionOk="0">
                    <a:moveTo>
                      <a:pt x="4086" y="0"/>
                    </a:moveTo>
                    <a:cubicBezTo>
                      <a:pt x="4086" y="0"/>
                      <a:pt x="3083" y="66"/>
                      <a:pt x="2226" y="1069"/>
                    </a:cubicBezTo>
                    <a:cubicBezTo>
                      <a:pt x="1157" y="2292"/>
                      <a:pt x="608" y="4796"/>
                      <a:pt x="0" y="6773"/>
                    </a:cubicBezTo>
                    <a:lnTo>
                      <a:pt x="2380" y="7293"/>
                    </a:lnTo>
                    <a:cubicBezTo>
                      <a:pt x="2622" y="6685"/>
                      <a:pt x="2409" y="5924"/>
                      <a:pt x="2592" y="5433"/>
                    </a:cubicBezTo>
                    <a:cubicBezTo>
                      <a:pt x="2592" y="5433"/>
                      <a:pt x="3200" y="4210"/>
                      <a:pt x="3478" y="2870"/>
                    </a:cubicBezTo>
                    <a:lnTo>
                      <a:pt x="4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5"/>
              <p:cNvSpPr/>
              <p:nvPr/>
            </p:nvSpPr>
            <p:spPr>
              <a:xfrm>
                <a:off x="7341782" y="2367735"/>
                <a:ext cx="346690" cy="610658"/>
              </a:xfrm>
              <a:custGeom>
                <a:avLst/>
                <a:gdLst/>
                <a:ahLst/>
                <a:cxnLst/>
                <a:rect l="l" t="t" r="r" b="b"/>
                <a:pathLst>
                  <a:path w="4212" h="7419" extrusionOk="0">
                    <a:moveTo>
                      <a:pt x="4145" y="0"/>
                    </a:moveTo>
                    <a:cubicBezTo>
                      <a:pt x="4116" y="0"/>
                      <a:pt x="3113" y="59"/>
                      <a:pt x="2227" y="1070"/>
                    </a:cubicBezTo>
                    <a:cubicBezTo>
                      <a:pt x="1311" y="2109"/>
                      <a:pt x="762" y="4086"/>
                      <a:pt x="272" y="5829"/>
                    </a:cubicBezTo>
                    <a:cubicBezTo>
                      <a:pt x="184" y="6166"/>
                      <a:pt x="89" y="6503"/>
                      <a:pt x="1" y="6832"/>
                    </a:cubicBezTo>
                    <a:cubicBezTo>
                      <a:pt x="1" y="6869"/>
                      <a:pt x="30" y="6898"/>
                      <a:pt x="59" y="6927"/>
                    </a:cubicBezTo>
                    <a:cubicBezTo>
                      <a:pt x="89" y="6927"/>
                      <a:pt x="118" y="6898"/>
                      <a:pt x="147" y="6869"/>
                    </a:cubicBezTo>
                    <a:cubicBezTo>
                      <a:pt x="242" y="6561"/>
                      <a:pt x="330" y="6224"/>
                      <a:pt x="425" y="5888"/>
                    </a:cubicBezTo>
                    <a:cubicBezTo>
                      <a:pt x="916" y="4152"/>
                      <a:pt x="1429" y="2197"/>
                      <a:pt x="2315" y="1157"/>
                    </a:cubicBezTo>
                    <a:cubicBezTo>
                      <a:pt x="3018" y="367"/>
                      <a:pt x="3808" y="184"/>
                      <a:pt x="4057" y="154"/>
                    </a:cubicBezTo>
                    <a:lnTo>
                      <a:pt x="4057" y="154"/>
                    </a:lnTo>
                    <a:lnTo>
                      <a:pt x="3479" y="2929"/>
                    </a:lnTo>
                    <a:cubicBezTo>
                      <a:pt x="3201" y="4240"/>
                      <a:pt x="2593" y="5434"/>
                      <a:pt x="2593" y="5463"/>
                    </a:cubicBezTo>
                    <a:cubicBezTo>
                      <a:pt x="2498" y="5705"/>
                      <a:pt x="2498" y="6012"/>
                      <a:pt x="2498" y="6320"/>
                    </a:cubicBezTo>
                    <a:cubicBezTo>
                      <a:pt x="2498" y="6686"/>
                      <a:pt x="2468" y="7015"/>
                      <a:pt x="2344" y="7323"/>
                    </a:cubicBezTo>
                    <a:cubicBezTo>
                      <a:pt x="2344" y="7352"/>
                      <a:pt x="2381" y="7418"/>
                      <a:pt x="2410" y="7418"/>
                    </a:cubicBezTo>
                    <a:lnTo>
                      <a:pt x="2439" y="7418"/>
                    </a:lnTo>
                    <a:cubicBezTo>
                      <a:pt x="2439" y="7418"/>
                      <a:pt x="2468" y="7418"/>
                      <a:pt x="2498" y="7381"/>
                    </a:cubicBezTo>
                    <a:cubicBezTo>
                      <a:pt x="2622" y="7052"/>
                      <a:pt x="2622" y="6686"/>
                      <a:pt x="2622" y="6349"/>
                    </a:cubicBezTo>
                    <a:cubicBezTo>
                      <a:pt x="2622" y="6041"/>
                      <a:pt x="2622" y="5734"/>
                      <a:pt x="2710" y="5522"/>
                    </a:cubicBezTo>
                    <a:cubicBezTo>
                      <a:pt x="2710" y="5492"/>
                      <a:pt x="3325" y="4269"/>
                      <a:pt x="3625" y="2959"/>
                    </a:cubicBezTo>
                    <a:lnTo>
                      <a:pt x="4211" y="59"/>
                    </a:lnTo>
                    <a:lnTo>
                      <a:pt x="4211" y="30"/>
                    </a:lnTo>
                    <a:cubicBezTo>
                      <a:pt x="4175" y="0"/>
                      <a:pt x="4175" y="0"/>
                      <a:pt x="4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5"/>
              <p:cNvSpPr/>
              <p:nvPr/>
            </p:nvSpPr>
            <p:spPr>
              <a:xfrm>
                <a:off x="7223665" y="3229043"/>
                <a:ext cx="125440" cy="118197"/>
              </a:xfrm>
              <a:custGeom>
                <a:avLst/>
                <a:gdLst/>
                <a:ahLst/>
                <a:cxnLst/>
                <a:rect l="l" t="t" r="r" b="b"/>
                <a:pathLst>
                  <a:path w="1524" h="1436" extrusionOk="0">
                    <a:moveTo>
                      <a:pt x="396" y="0"/>
                    </a:moveTo>
                    <a:lnTo>
                      <a:pt x="1" y="732"/>
                    </a:lnTo>
                    <a:cubicBezTo>
                      <a:pt x="550" y="945"/>
                      <a:pt x="1128" y="1435"/>
                      <a:pt x="1128" y="1435"/>
                    </a:cubicBezTo>
                    <a:lnTo>
                      <a:pt x="1524" y="828"/>
                    </a:lnTo>
                    <a:cubicBezTo>
                      <a:pt x="1099" y="249"/>
                      <a:pt x="396" y="0"/>
                      <a:pt x="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5"/>
              <p:cNvSpPr/>
              <p:nvPr/>
            </p:nvSpPr>
            <p:spPr>
              <a:xfrm>
                <a:off x="7215846" y="3224187"/>
                <a:ext cx="138116" cy="127827"/>
              </a:xfrm>
              <a:custGeom>
                <a:avLst/>
                <a:gdLst/>
                <a:ahLst/>
                <a:cxnLst/>
                <a:rect l="l" t="t" r="r" b="b"/>
                <a:pathLst>
                  <a:path w="1678" h="1553" extrusionOk="0">
                    <a:moveTo>
                      <a:pt x="520" y="154"/>
                    </a:moveTo>
                    <a:cubicBezTo>
                      <a:pt x="674" y="213"/>
                      <a:pt x="1194" y="455"/>
                      <a:pt x="1531" y="916"/>
                    </a:cubicBezTo>
                    <a:lnTo>
                      <a:pt x="1194" y="1406"/>
                    </a:lnTo>
                    <a:cubicBezTo>
                      <a:pt x="1040" y="1282"/>
                      <a:pt x="615" y="945"/>
                      <a:pt x="183" y="762"/>
                    </a:cubicBezTo>
                    <a:lnTo>
                      <a:pt x="520" y="154"/>
                    </a:lnTo>
                    <a:close/>
                    <a:moveTo>
                      <a:pt x="520" y="1"/>
                    </a:moveTo>
                    <a:cubicBezTo>
                      <a:pt x="491" y="1"/>
                      <a:pt x="462" y="1"/>
                      <a:pt x="432" y="30"/>
                    </a:cubicBezTo>
                    <a:lnTo>
                      <a:pt x="30" y="762"/>
                    </a:lnTo>
                    <a:cubicBezTo>
                      <a:pt x="0" y="791"/>
                      <a:pt x="0" y="791"/>
                      <a:pt x="0" y="821"/>
                    </a:cubicBezTo>
                    <a:cubicBezTo>
                      <a:pt x="30" y="821"/>
                      <a:pt x="30" y="857"/>
                      <a:pt x="66" y="857"/>
                    </a:cubicBezTo>
                    <a:cubicBezTo>
                      <a:pt x="615" y="1070"/>
                      <a:pt x="1165" y="1524"/>
                      <a:pt x="1165" y="1553"/>
                    </a:cubicBezTo>
                    <a:lnTo>
                      <a:pt x="1223" y="1553"/>
                    </a:lnTo>
                    <a:cubicBezTo>
                      <a:pt x="1252" y="1553"/>
                      <a:pt x="1252" y="1553"/>
                      <a:pt x="1252" y="1524"/>
                    </a:cubicBezTo>
                    <a:lnTo>
                      <a:pt x="1677" y="945"/>
                    </a:lnTo>
                    <a:lnTo>
                      <a:pt x="1677" y="857"/>
                    </a:lnTo>
                    <a:cubicBezTo>
                      <a:pt x="1223" y="271"/>
                      <a:pt x="550" y="30"/>
                      <a:pt x="5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5"/>
              <p:cNvSpPr/>
              <p:nvPr/>
            </p:nvSpPr>
            <p:spPr>
              <a:xfrm>
                <a:off x="7200783" y="3224187"/>
                <a:ext cx="25351" cy="65190"/>
              </a:xfrm>
              <a:custGeom>
                <a:avLst/>
                <a:gdLst/>
                <a:ahLst/>
                <a:cxnLst/>
                <a:rect l="l" t="t" r="r" b="b"/>
                <a:pathLst>
                  <a:path w="308" h="792" extrusionOk="0">
                    <a:moveTo>
                      <a:pt x="308" y="1"/>
                    </a:moveTo>
                    <a:cubicBezTo>
                      <a:pt x="308" y="1"/>
                      <a:pt x="125" y="30"/>
                      <a:pt x="0" y="88"/>
                    </a:cubicBezTo>
                    <a:lnTo>
                      <a:pt x="0" y="762"/>
                    </a:lnTo>
                    <a:cubicBezTo>
                      <a:pt x="0" y="762"/>
                      <a:pt x="125" y="762"/>
                      <a:pt x="279" y="791"/>
                    </a:cubicBez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5"/>
              <p:cNvSpPr/>
              <p:nvPr/>
            </p:nvSpPr>
            <p:spPr>
              <a:xfrm>
                <a:off x="7195926" y="3219330"/>
                <a:ext cx="37451" cy="75478"/>
              </a:xfrm>
              <a:custGeom>
                <a:avLst/>
                <a:gdLst/>
                <a:ahLst/>
                <a:cxnLst/>
                <a:rect l="l" t="t" r="r" b="b"/>
                <a:pathLst>
                  <a:path w="455" h="917" extrusionOk="0">
                    <a:moveTo>
                      <a:pt x="308" y="147"/>
                    </a:moveTo>
                    <a:lnTo>
                      <a:pt x="272" y="763"/>
                    </a:lnTo>
                    <a:lnTo>
                      <a:pt x="125" y="763"/>
                    </a:lnTo>
                    <a:lnTo>
                      <a:pt x="125" y="184"/>
                    </a:lnTo>
                    <a:cubicBezTo>
                      <a:pt x="184" y="147"/>
                      <a:pt x="242" y="147"/>
                      <a:pt x="308" y="147"/>
                    </a:cubicBezTo>
                    <a:close/>
                    <a:moveTo>
                      <a:pt x="367" y="1"/>
                    </a:moveTo>
                    <a:cubicBezTo>
                      <a:pt x="338" y="1"/>
                      <a:pt x="154" y="30"/>
                      <a:pt x="30" y="89"/>
                    </a:cubicBezTo>
                    <a:cubicBezTo>
                      <a:pt x="1" y="89"/>
                      <a:pt x="1" y="118"/>
                      <a:pt x="1" y="147"/>
                    </a:cubicBezTo>
                    <a:lnTo>
                      <a:pt x="1" y="821"/>
                    </a:lnTo>
                    <a:cubicBezTo>
                      <a:pt x="1" y="821"/>
                      <a:pt x="1" y="850"/>
                      <a:pt x="30" y="850"/>
                    </a:cubicBezTo>
                    <a:cubicBezTo>
                      <a:pt x="30" y="880"/>
                      <a:pt x="59" y="880"/>
                      <a:pt x="59" y="880"/>
                    </a:cubicBezTo>
                    <a:cubicBezTo>
                      <a:pt x="59" y="880"/>
                      <a:pt x="184" y="880"/>
                      <a:pt x="308" y="916"/>
                    </a:cubicBezTo>
                    <a:lnTo>
                      <a:pt x="367" y="916"/>
                    </a:lnTo>
                    <a:cubicBezTo>
                      <a:pt x="367" y="916"/>
                      <a:pt x="396" y="880"/>
                      <a:pt x="396" y="850"/>
                    </a:cubicBezTo>
                    <a:lnTo>
                      <a:pt x="425" y="89"/>
                    </a:lnTo>
                    <a:cubicBezTo>
                      <a:pt x="455" y="60"/>
                      <a:pt x="425" y="30"/>
                      <a:pt x="425" y="30"/>
                    </a:cubicBezTo>
                    <a:cubicBezTo>
                      <a:pt x="396" y="1"/>
                      <a:pt x="396" y="1"/>
                      <a:pt x="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5"/>
              <p:cNvSpPr/>
              <p:nvPr/>
            </p:nvSpPr>
            <p:spPr>
              <a:xfrm>
                <a:off x="7753421" y="2229699"/>
                <a:ext cx="170711" cy="80581"/>
              </a:xfrm>
              <a:custGeom>
                <a:avLst/>
                <a:gdLst/>
                <a:ahLst/>
                <a:cxnLst/>
                <a:rect l="l" t="t" r="r" b="b"/>
                <a:pathLst>
                  <a:path w="2074" h="979" extrusionOk="0">
                    <a:moveTo>
                      <a:pt x="1" y="1"/>
                    </a:moveTo>
                    <a:lnTo>
                      <a:pt x="30" y="916"/>
                    </a:lnTo>
                    <a:cubicBezTo>
                      <a:pt x="249" y="958"/>
                      <a:pt x="475" y="979"/>
                      <a:pt x="703" y="979"/>
                    </a:cubicBezTo>
                    <a:cubicBezTo>
                      <a:pt x="1145" y="979"/>
                      <a:pt x="1599" y="902"/>
                      <a:pt x="2044" y="762"/>
                    </a:cubicBezTo>
                    <a:lnTo>
                      <a:pt x="2073" y="154"/>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5"/>
              <p:cNvSpPr/>
              <p:nvPr/>
            </p:nvSpPr>
            <p:spPr>
              <a:xfrm>
                <a:off x="7748647" y="2224924"/>
                <a:ext cx="180917" cy="90459"/>
              </a:xfrm>
              <a:custGeom>
                <a:avLst/>
                <a:gdLst/>
                <a:ahLst/>
                <a:cxnLst/>
                <a:rect l="l" t="t" r="r" b="b"/>
                <a:pathLst>
                  <a:path w="2198" h="1099" extrusionOk="0">
                    <a:moveTo>
                      <a:pt x="118" y="117"/>
                    </a:moveTo>
                    <a:lnTo>
                      <a:pt x="2073" y="271"/>
                    </a:lnTo>
                    <a:lnTo>
                      <a:pt x="2043" y="791"/>
                    </a:lnTo>
                    <a:cubicBezTo>
                      <a:pt x="1628" y="909"/>
                      <a:pt x="1215" y="963"/>
                      <a:pt x="810" y="963"/>
                    </a:cubicBezTo>
                    <a:cubicBezTo>
                      <a:pt x="587" y="963"/>
                      <a:pt x="365" y="947"/>
                      <a:pt x="147" y="915"/>
                    </a:cubicBezTo>
                    <a:lnTo>
                      <a:pt x="118" y="117"/>
                    </a:lnTo>
                    <a:close/>
                    <a:moveTo>
                      <a:pt x="0" y="0"/>
                    </a:moveTo>
                    <a:lnTo>
                      <a:pt x="30" y="1003"/>
                    </a:lnTo>
                    <a:lnTo>
                      <a:pt x="88" y="1033"/>
                    </a:lnTo>
                    <a:cubicBezTo>
                      <a:pt x="301" y="1062"/>
                      <a:pt x="550" y="1098"/>
                      <a:pt x="791" y="1098"/>
                    </a:cubicBezTo>
                    <a:cubicBezTo>
                      <a:pt x="1245" y="1098"/>
                      <a:pt x="1677" y="1033"/>
                      <a:pt x="2102" y="879"/>
                    </a:cubicBezTo>
                    <a:lnTo>
                      <a:pt x="2160" y="879"/>
                    </a:lnTo>
                    <a:lnTo>
                      <a:pt x="2197"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5"/>
              <p:cNvSpPr/>
              <p:nvPr/>
            </p:nvSpPr>
            <p:spPr>
              <a:xfrm>
                <a:off x="7755890" y="2292420"/>
                <a:ext cx="165772" cy="52678"/>
              </a:xfrm>
              <a:custGeom>
                <a:avLst/>
                <a:gdLst/>
                <a:ahLst/>
                <a:cxnLst/>
                <a:rect l="l" t="t" r="r" b="b"/>
                <a:pathLst>
                  <a:path w="2014" h="640" extrusionOk="0">
                    <a:moveTo>
                      <a:pt x="2014" y="0"/>
                    </a:moveTo>
                    <a:lnTo>
                      <a:pt x="2014" y="0"/>
                    </a:lnTo>
                    <a:cubicBezTo>
                      <a:pt x="1569" y="140"/>
                      <a:pt x="1115" y="217"/>
                      <a:pt x="673" y="217"/>
                    </a:cubicBezTo>
                    <a:cubicBezTo>
                      <a:pt x="445" y="217"/>
                      <a:pt x="219" y="196"/>
                      <a:pt x="0" y="154"/>
                    </a:cubicBezTo>
                    <a:lnTo>
                      <a:pt x="0" y="154"/>
                    </a:lnTo>
                    <a:lnTo>
                      <a:pt x="30" y="579"/>
                    </a:lnTo>
                    <a:cubicBezTo>
                      <a:pt x="300" y="617"/>
                      <a:pt x="570" y="640"/>
                      <a:pt x="836" y="640"/>
                    </a:cubicBezTo>
                    <a:cubicBezTo>
                      <a:pt x="1233" y="640"/>
                      <a:pt x="1621" y="589"/>
                      <a:pt x="1985" y="461"/>
                    </a:cubicBez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5"/>
              <p:cNvSpPr/>
              <p:nvPr/>
            </p:nvSpPr>
            <p:spPr>
              <a:xfrm>
                <a:off x="7751034" y="2287564"/>
                <a:ext cx="175485" cy="62803"/>
              </a:xfrm>
              <a:custGeom>
                <a:avLst/>
                <a:gdLst/>
                <a:ahLst/>
                <a:cxnLst/>
                <a:rect l="l" t="t" r="r" b="b"/>
                <a:pathLst>
                  <a:path w="2132" h="763" extrusionOk="0">
                    <a:moveTo>
                      <a:pt x="2014" y="154"/>
                    </a:moveTo>
                    <a:lnTo>
                      <a:pt x="1985" y="455"/>
                    </a:lnTo>
                    <a:cubicBezTo>
                      <a:pt x="1647" y="573"/>
                      <a:pt x="1270" y="643"/>
                      <a:pt x="856" y="643"/>
                    </a:cubicBezTo>
                    <a:cubicBezTo>
                      <a:pt x="632" y="643"/>
                      <a:pt x="398" y="623"/>
                      <a:pt x="154" y="579"/>
                    </a:cubicBezTo>
                    <a:lnTo>
                      <a:pt x="118" y="272"/>
                    </a:lnTo>
                    <a:lnTo>
                      <a:pt x="118" y="272"/>
                    </a:lnTo>
                    <a:cubicBezTo>
                      <a:pt x="343" y="306"/>
                      <a:pt x="572" y="325"/>
                      <a:pt x="802" y="325"/>
                    </a:cubicBezTo>
                    <a:cubicBezTo>
                      <a:pt x="1201" y="325"/>
                      <a:pt x="1606" y="270"/>
                      <a:pt x="2014" y="154"/>
                    </a:cubicBezTo>
                    <a:close/>
                    <a:moveTo>
                      <a:pt x="2131" y="1"/>
                    </a:moveTo>
                    <a:lnTo>
                      <a:pt x="2044" y="30"/>
                    </a:lnTo>
                    <a:cubicBezTo>
                      <a:pt x="1626" y="149"/>
                      <a:pt x="1186" y="215"/>
                      <a:pt x="753" y="215"/>
                    </a:cubicBezTo>
                    <a:cubicBezTo>
                      <a:pt x="518" y="215"/>
                      <a:pt x="286" y="196"/>
                      <a:pt x="59" y="154"/>
                    </a:cubicBezTo>
                    <a:lnTo>
                      <a:pt x="1" y="118"/>
                    </a:lnTo>
                    <a:lnTo>
                      <a:pt x="30" y="667"/>
                    </a:lnTo>
                    <a:lnTo>
                      <a:pt x="89" y="704"/>
                    </a:lnTo>
                    <a:cubicBezTo>
                      <a:pt x="367" y="733"/>
                      <a:pt x="638" y="762"/>
                      <a:pt x="916" y="762"/>
                    </a:cubicBezTo>
                    <a:cubicBezTo>
                      <a:pt x="1341" y="762"/>
                      <a:pt x="1707" y="704"/>
                      <a:pt x="2073" y="550"/>
                    </a:cubicBezTo>
                    <a:lnTo>
                      <a:pt x="2102" y="550"/>
                    </a:lnTo>
                    <a:lnTo>
                      <a:pt x="21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5"/>
              <p:cNvSpPr/>
              <p:nvPr/>
            </p:nvSpPr>
            <p:spPr>
              <a:xfrm>
                <a:off x="7836061" y="2355059"/>
                <a:ext cx="369490" cy="911995"/>
              </a:xfrm>
              <a:custGeom>
                <a:avLst/>
                <a:gdLst/>
                <a:ahLst/>
                <a:cxnLst/>
                <a:rect l="l" t="t" r="r" b="b"/>
                <a:pathLst>
                  <a:path w="4489" h="11080" extrusionOk="0">
                    <a:moveTo>
                      <a:pt x="1347" y="1"/>
                    </a:moveTo>
                    <a:lnTo>
                      <a:pt x="366" y="828"/>
                    </a:lnTo>
                    <a:cubicBezTo>
                      <a:pt x="366" y="828"/>
                      <a:pt x="220" y="1282"/>
                      <a:pt x="95" y="2505"/>
                    </a:cubicBezTo>
                    <a:cubicBezTo>
                      <a:pt x="0" y="3450"/>
                      <a:pt x="337" y="8209"/>
                      <a:pt x="461" y="10193"/>
                    </a:cubicBezTo>
                    <a:cubicBezTo>
                      <a:pt x="520" y="10713"/>
                      <a:pt x="732" y="11079"/>
                      <a:pt x="732" y="11079"/>
                    </a:cubicBezTo>
                    <a:cubicBezTo>
                      <a:pt x="732" y="11079"/>
                      <a:pt x="3632" y="10684"/>
                      <a:pt x="4489" y="8971"/>
                    </a:cubicBezTo>
                    <a:cubicBezTo>
                      <a:pt x="4489" y="8971"/>
                      <a:pt x="4181" y="7052"/>
                      <a:pt x="3603" y="4182"/>
                    </a:cubicBezTo>
                    <a:lnTo>
                      <a:pt x="2687" y="154"/>
                    </a:lnTo>
                    <a:cubicBezTo>
                      <a:pt x="2109" y="1"/>
                      <a:pt x="1347"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5"/>
              <p:cNvSpPr/>
              <p:nvPr/>
            </p:nvSpPr>
            <p:spPr>
              <a:xfrm>
                <a:off x="7831205" y="2347816"/>
                <a:ext cx="379202" cy="924094"/>
              </a:xfrm>
              <a:custGeom>
                <a:avLst/>
                <a:gdLst/>
                <a:ahLst/>
                <a:cxnLst/>
                <a:rect l="l" t="t" r="r" b="b"/>
                <a:pathLst>
                  <a:path w="4607" h="11227" extrusionOk="0">
                    <a:moveTo>
                      <a:pt x="1406" y="1"/>
                    </a:moveTo>
                    <a:cubicBezTo>
                      <a:pt x="1406" y="1"/>
                      <a:pt x="1377" y="1"/>
                      <a:pt x="1377" y="30"/>
                    </a:cubicBezTo>
                    <a:lnTo>
                      <a:pt x="396" y="850"/>
                    </a:lnTo>
                    <a:lnTo>
                      <a:pt x="367" y="887"/>
                    </a:lnTo>
                    <a:cubicBezTo>
                      <a:pt x="367" y="916"/>
                      <a:pt x="184" y="1370"/>
                      <a:pt x="96" y="2564"/>
                    </a:cubicBezTo>
                    <a:cubicBezTo>
                      <a:pt x="1" y="3538"/>
                      <a:pt x="308" y="8268"/>
                      <a:pt x="462" y="10281"/>
                    </a:cubicBezTo>
                    <a:cubicBezTo>
                      <a:pt x="491" y="10831"/>
                      <a:pt x="733" y="11167"/>
                      <a:pt x="733" y="11197"/>
                    </a:cubicBezTo>
                    <a:cubicBezTo>
                      <a:pt x="762" y="11197"/>
                      <a:pt x="791" y="11226"/>
                      <a:pt x="791" y="11226"/>
                    </a:cubicBezTo>
                    <a:lnTo>
                      <a:pt x="828" y="11226"/>
                    </a:lnTo>
                    <a:cubicBezTo>
                      <a:pt x="945" y="11197"/>
                      <a:pt x="3720" y="10801"/>
                      <a:pt x="4606" y="9088"/>
                    </a:cubicBezTo>
                    <a:lnTo>
                      <a:pt x="4606" y="9059"/>
                    </a:lnTo>
                    <a:cubicBezTo>
                      <a:pt x="4606" y="9029"/>
                      <a:pt x="4306" y="7074"/>
                      <a:pt x="3720" y="4240"/>
                    </a:cubicBezTo>
                    <a:cubicBezTo>
                      <a:pt x="3720" y="4220"/>
                      <a:pt x="3706" y="4199"/>
                      <a:pt x="3687" y="4199"/>
                    </a:cubicBezTo>
                    <a:cubicBezTo>
                      <a:pt x="3679" y="4199"/>
                      <a:pt x="3670" y="4203"/>
                      <a:pt x="3662" y="4211"/>
                    </a:cubicBezTo>
                    <a:cubicBezTo>
                      <a:pt x="3603" y="4211"/>
                      <a:pt x="3603" y="4240"/>
                      <a:pt x="3603" y="4270"/>
                    </a:cubicBezTo>
                    <a:cubicBezTo>
                      <a:pt x="4152" y="6957"/>
                      <a:pt x="4423" y="8817"/>
                      <a:pt x="4453" y="9059"/>
                    </a:cubicBezTo>
                    <a:cubicBezTo>
                      <a:pt x="3691" y="10552"/>
                      <a:pt x="1194" y="11014"/>
                      <a:pt x="828" y="11072"/>
                    </a:cubicBezTo>
                    <a:cubicBezTo>
                      <a:pt x="791" y="10984"/>
                      <a:pt x="645" y="10677"/>
                      <a:pt x="608" y="10281"/>
                    </a:cubicBezTo>
                    <a:cubicBezTo>
                      <a:pt x="462" y="8268"/>
                      <a:pt x="125" y="3538"/>
                      <a:pt x="213" y="2593"/>
                    </a:cubicBezTo>
                    <a:cubicBezTo>
                      <a:pt x="308" y="1524"/>
                      <a:pt x="462" y="1033"/>
                      <a:pt x="491" y="945"/>
                    </a:cubicBezTo>
                    <a:lnTo>
                      <a:pt x="1436" y="155"/>
                    </a:lnTo>
                    <a:cubicBezTo>
                      <a:pt x="1560" y="155"/>
                      <a:pt x="2227" y="155"/>
                      <a:pt x="2717" y="301"/>
                    </a:cubicBezTo>
                    <a:cubicBezTo>
                      <a:pt x="2746" y="301"/>
                      <a:pt x="2805" y="301"/>
                      <a:pt x="2805" y="272"/>
                    </a:cubicBezTo>
                    <a:cubicBezTo>
                      <a:pt x="2805" y="213"/>
                      <a:pt x="2805" y="184"/>
                      <a:pt x="2746" y="184"/>
                    </a:cubicBezTo>
                    <a:cubicBezTo>
                      <a:pt x="2197" y="1"/>
                      <a:pt x="1436"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5"/>
              <p:cNvSpPr/>
              <p:nvPr/>
            </p:nvSpPr>
            <p:spPr>
              <a:xfrm>
                <a:off x="7507557" y="2365348"/>
                <a:ext cx="368913" cy="896274"/>
              </a:xfrm>
              <a:custGeom>
                <a:avLst/>
                <a:gdLst/>
                <a:ahLst/>
                <a:cxnLst/>
                <a:rect l="l" t="t" r="r" b="b"/>
                <a:pathLst>
                  <a:path w="4482" h="10889" extrusionOk="0">
                    <a:moveTo>
                      <a:pt x="2651" y="0"/>
                    </a:moveTo>
                    <a:cubicBezTo>
                      <a:pt x="2651" y="0"/>
                      <a:pt x="1677" y="59"/>
                      <a:pt x="1311" y="337"/>
                    </a:cubicBezTo>
                    <a:lnTo>
                      <a:pt x="484" y="3383"/>
                    </a:lnTo>
                    <a:cubicBezTo>
                      <a:pt x="396" y="4027"/>
                      <a:pt x="367" y="4518"/>
                      <a:pt x="367" y="4518"/>
                    </a:cubicBezTo>
                    <a:cubicBezTo>
                      <a:pt x="0" y="7447"/>
                      <a:pt x="118" y="9182"/>
                      <a:pt x="118" y="9182"/>
                    </a:cubicBezTo>
                    <a:cubicBezTo>
                      <a:pt x="1128" y="10830"/>
                      <a:pt x="4174" y="10889"/>
                      <a:pt x="4174" y="10889"/>
                    </a:cubicBezTo>
                    <a:cubicBezTo>
                      <a:pt x="4174" y="10889"/>
                      <a:pt x="4482" y="10010"/>
                      <a:pt x="4482" y="9944"/>
                    </a:cubicBezTo>
                    <a:cubicBezTo>
                      <a:pt x="4423" y="8026"/>
                      <a:pt x="4299" y="3295"/>
                      <a:pt x="4116" y="2380"/>
                    </a:cubicBezTo>
                    <a:cubicBezTo>
                      <a:pt x="3933" y="1186"/>
                      <a:pt x="3720" y="732"/>
                      <a:pt x="3720" y="732"/>
                    </a:cubicBezTo>
                    <a:lnTo>
                      <a:pt x="26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5"/>
              <p:cNvSpPr/>
              <p:nvPr/>
            </p:nvSpPr>
            <p:spPr>
              <a:xfrm>
                <a:off x="7502124" y="2360492"/>
                <a:ext cx="379202" cy="908949"/>
              </a:xfrm>
              <a:custGeom>
                <a:avLst/>
                <a:gdLst/>
                <a:ahLst/>
                <a:cxnLst/>
                <a:rect l="l" t="t" r="r" b="b"/>
                <a:pathLst>
                  <a:path w="4607" h="11043" extrusionOk="0">
                    <a:moveTo>
                      <a:pt x="2717" y="1"/>
                    </a:moveTo>
                    <a:cubicBezTo>
                      <a:pt x="2659" y="1"/>
                      <a:pt x="1714" y="59"/>
                      <a:pt x="1348" y="367"/>
                    </a:cubicBezTo>
                    <a:cubicBezTo>
                      <a:pt x="1311" y="367"/>
                      <a:pt x="1282" y="425"/>
                      <a:pt x="1311" y="455"/>
                    </a:cubicBezTo>
                    <a:cubicBezTo>
                      <a:pt x="1330" y="469"/>
                      <a:pt x="1346" y="477"/>
                      <a:pt x="1362" y="477"/>
                    </a:cubicBezTo>
                    <a:cubicBezTo>
                      <a:pt x="1377" y="477"/>
                      <a:pt x="1392" y="469"/>
                      <a:pt x="1406" y="455"/>
                    </a:cubicBezTo>
                    <a:cubicBezTo>
                      <a:pt x="1743" y="213"/>
                      <a:pt x="2534" y="118"/>
                      <a:pt x="2688" y="118"/>
                    </a:cubicBezTo>
                    <a:lnTo>
                      <a:pt x="3728" y="821"/>
                    </a:lnTo>
                    <a:cubicBezTo>
                      <a:pt x="3757" y="916"/>
                      <a:pt x="3940" y="1399"/>
                      <a:pt x="4123" y="2439"/>
                    </a:cubicBezTo>
                    <a:cubicBezTo>
                      <a:pt x="4277" y="3384"/>
                      <a:pt x="4423" y="8055"/>
                      <a:pt x="4460" y="10003"/>
                    </a:cubicBezTo>
                    <a:cubicBezTo>
                      <a:pt x="4460" y="10098"/>
                      <a:pt x="4335" y="10494"/>
                      <a:pt x="4182" y="10889"/>
                    </a:cubicBezTo>
                    <a:cubicBezTo>
                      <a:pt x="3786" y="10860"/>
                      <a:pt x="1165" y="10677"/>
                      <a:pt x="279" y="9241"/>
                    </a:cubicBezTo>
                    <a:cubicBezTo>
                      <a:pt x="249" y="9058"/>
                      <a:pt x="154" y="7323"/>
                      <a:pt x="491" y="4577"/>
                    </a:cubicBezTo>
                    <a:cubicBezTo>
                      <a:pt x="491" y="4577"/>
                      <a:pt x="520" y="4086"/>
                      <a:pt x="616" y="3479"/>
                    </a:cubicBezTo>
                    <a:cubicBezTo>
                      <a:pt x="616" y="3413"/>
                      <a:pt x="579" y="3384"/>
                      <a:pt x="550" y="3384"/>
                    </a:cubicBezTo>
                    <a:cubicBezTo>
                      <a:pt x="520" y="3384"/>
                      <a:pt x="491" y="3413"/>
                      <a:pt x="462" y="3442"/>
                    </a:cubicBezTo>
                    <a:cubicBezTo>
                      <a:pt x="396" y="4086"/>
                      <a:pt x="367" y="4577"/>
                      <a:pt x="367" y="4577"/>
                    </a:cubicBezTo>
                    <a:cubicBezTo>
                      <a:pt x="0" y="7440"/>
                      <a:pt x="125" y="9241"/>
                      <a:pt x="125" y="9271"/>
                    </a:cubicBezTo>
                    <a:lnTo>
                      <a:pt x="154" y="9300"/>
                    </a:lnTo>
                    <a:cubicBezTo>
                      <a:pt x="1128" y="10918"/>
                      <a:pt x="4094" y="11013"/>
                      <a:pt x="4211" y="11043"/>
                    </a:cubicBezTo>
                    <a:lnTo>
                      <a:pt x="4240" y="11043"/>
                    </a:lnTo>
                    <a:cubicBezTo>
                      <a:pt x="4240" y="11043"/>
                      <a:pt x="4277" y="11013"/>
                      <a:pt x="4306" y="10984"/>
                    </a:cubicBezTo>
                    <a:cubicBezTo>
                      <a:pt x="4577" y="10215"/>
                      <a:pt x="4606" y="10069"/>
                      <a:pt x="4606" y="10003"/>
                    </a:cubicBezTo>
                    <a:cubicBezTo>
                      <a:pt x="4548" y="8019"/>
                      <a:pt x="4423" y="3354"/>
                      <a:pt x="4277" y="2410"/>
                    </a:cubicBezTo>
                    <a:cubicBezTo>
                      <a:pt x="4057" y="1216"/>
                      <a:pt x="3845" y="762"/>
                      <a:pt x="3845" y="762"/>
                    </a:cubicBezTo>
                    <a:cubicBezTo>
                      <a:pt x="3845" y="733"/>
                      <a:pt x="3815" y="733"/>
                      <a:pt x="3815" y="733"/>
                    </a:cubicBezTo>
                    <a:lnTo>
                      <a:pt x="27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5"/>
              <p:cNvSpPr/>
              <p:nvPr/>
            </p:nvSpPr>
            <p:spPr>
              <a:xfrm>
                <a:off x="7775727" y="2425600"/>
                <a:ext cx="65766" cy="820960"/>
              </a:xfrm>
              <a:custGeom>
                <a:avLst/>
                <a:gdLst/>
                <a:ahLst/>
                <a:cxnLst/>
                <a:rect l="l" t="t" r="r" b="b"/>
                <a:pathLst>
                  <a:path w="799" h="9974" extrusionOk="0">
                    <a:moveTo>
                      <a:pt x="37" y="0"/>
                    </a:moveTo>
                    <a:cubicBezTo>
                      <a:pt x="1" y="0"/>
                      <a:pt x="1" y="30"/>
                      <a:pt x="37" y="30"/>
                    </a:cubicBezTo>
                    <a:cubicBezTo>
                      <a:pt x="37" y="30"/>
                      <a:pt x="521" y="762"/>
                      <a:pt x="550" y="2805"/>
                    </a:cubicBezTo>
                    <a:cubicBezTo>
                      <a:pt x="550" y="3566"/>
                      <a:pt x="587" y="4482"/>
                      <a:pt x="616" y="5397"/>
                    </a:cubicBezTo>
                    <a:cubicBezTo>
                      <a:pt x="675" y="6986"/>
                      <a:pt x="733" y="8509"/>
                      <a:pt x="675" y="8875"/>
                    </a:cubicBezTo>
                    <a:cubicBezTo>
                      <a:pt x="587" y="9395"/>
                      <a:pt x="433" y="9944"/>
                      <a:pt x="433" y="9944"/>
                    </a:cubicBezTo>
                    <a:lnTo>
                      <a:pt x="433" y="9973"/>
                    </a:lnTo>
                    <a:lnTo>
                      <a:pt x="462" y="9973"/>
                    </a:lnTo>
                    <a:cubicBezTo>
                      <a:pt x="462" y="9944"/>
                      <a:pt x="645" y="9424"/>
                      <a:pt x="733" y="8875"/>
                    </a:cubicBezTo>
                    <a:cubicBezTo>
                      <a:pt x="799" y="8509"/>
                      <a:pt x="733" y="6986"/>
                      <a:pt x="675" y="5397"/>
                    </a:cubicBezTo>
                    <a:cubicBezTo>
                      <a:pt x="645" y="4482"/>
                      <a:pt x="616" y="3566"/>
                      <a:pt x="616" y="2805"/>
                    </a:cubicBezTo>
                    <a:cubicBezTo>
                      <a:pt x="587" y="733"/>
                      <a:pt x="96" y="30"/>
                      <a:pt x="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5"/>
              <p:cNvSpPr/>
              <p:nvPr/>
            </p:nvSpPr>
            <p:spPr>
              <a:xfrm>
                <a:off x="7775727" y="2423213"/>
                <a:ext cx="65766" cy="826392"/>
              </a:xfrm>
              <a:custGeom>
                <a:avLst/>
                <a:gdLst/>
                <a:ahLst/>
                <a:cxnLst/>
                <a:rect l="l" t="t" r="r" b="b"/>
                <a:pathLst>
                  <a:path w="799" h="10040" extrusionOk="0">
                    <a:moveTo>
                      <a:pt x="37" y="0"/>
                    </a:moveTo>
                    <a:lnTo>
                      <a:pt x="1" y="29"/>
                    </a:lnTo>
                    <a:lnTo>
                      <a:pt x="1" y="59"/>
                    </a:lnTo>
                    <a:cubicBezTo>
                      <a:pt x="1" y="88"/>
                      <a:pt x="491" y="791"/>
                      <a:pt x="521" y="2834"/>
                    </a:cubicBezTo>
                    <a:cubicBezTo>
                      <a:pt x="550" y="3595"/>
                      <a:pt x="587" y="4511"/>
                      <a:pt x="616" y="5426"/>
                    </a:cubicBezTo>
                    <a:cubicBezTo>
                      <a:pt x="675" y="7015"/>
                      <a:pt x="704" y="8538"/>
                      <a:pt x="645" y="8875"/>
                    </a:cubicBezTo>
                    <a:cubicBezTo>
                      <a:pt x="550" y="9424"/>
                      <a:pt x="404" y="9973"/>
                      <a:pt x="404" y="9973"/>
                    </a:cubicBezTo>
                    <a:cubicBezTo>
                      <a:pt x="404" y="10002"/>
                      <a:pt x="404" y="10039"/>
                      <a:pt x="433" y="10039"/>
                    </a:cubicBezTo>
                    <a:lnTo>
                      <a:pt x="462" y="10039"/>
                    </a:lnTo>
                    <a:lnTo>
                      <a:pt x="491" y="10002"/>
                    </a:lnTo>
                    <a:cubicBezTo>
                      <a:pt x="491" y="10002"/>
                      <a:pt x="645" y="9424"/>
                      <a:pt x="733" y="8904"/>
                    </a:cubicBezTo>
                    <a:cubicBezTo>
                      <a:pt x="799" y="8538"/>
                      <a:pt x="733" y="7015"/>
                      <a:pt x="704" y="5426"/>
                    </a:cubicBezTo>
                    <a:lnTo>
                      <a:pt x="704" y="5397"/>
                    </a:lnTo>
                    <a:cubicBezTo>
                      <a:pt x="675" y="4511"/>
                      <a:pt x="645" y="3595"/>
                      <a:pt x="616" y="2834"/>
                    </a:cubicBezTo>
                    <a:cubicBezTo>
                      <a:pt x="587" y="762"/>
                      <a:pt x="96" y="59"/>
                      <a:pt x="67" y="29"/>
                    </a:cubicBezTo>
                    <a:lnTo>
                      <a:pt x="67" y="29"/>
                    </a:lnTo>
                    <a:cubicBezTo>
                      <a:pt x="67" y="59"/>
                      <a:pt x="550" y="762"/>
                      <a:pt x="587" y="2834"/>
                    </a:cubicBezTo>
                    <a:cubicBezTo>
                      <a:pt x="616" y="3595"/>
                      <a:pt x="645" y="4511"/>
                      <a:pt x="675" y="5397"/>
                    </a:cubicBezTo>
                    <a:lnTo>
                      <a:pt x="675" y="5426"/>
                    </a:lnTo>
                    <a:cubicBezTo>
                      <a:pt x="704" y="7015"/>
                      <a:pt x="770" y="8538"/>
                      <a:pt x="704" y="8904"/>
                    </a:cubicBezTo>
                    <a:cubicBezTo>
                      <a:pt x="616" y="9424"/>
                      <a:pt x="462" y="9973"/>
                      <a:pt x="462" y="10002"/>
                    </a:cubicBezTo>
                    <a:lnTo>
                      <a:pt x="433" y="10002"/>
                    </a:lnTo>
                    <a:lnTo>
                      <a:pt x="433" y="9973"/>
                    </a:lnTo>
                    <a:cubicBezTo>
                      <a:pt x="433" y="9973"/>
                      <a:pt x="587" y="9424"/>
                      <a:pt x="675" y="8904"/>
                    </a:cubicBezTo>
                    <a:cubicBezTo>
                      <a:pt x="733" y="8538"/>
                      <a:pt x="704" y="7015"/>
                      <a:pt x="645" y="5426"/>
                    </a:cubicBezTo>
                    <a:cubicBezTo>
                      <a:pt x="616" y="4511"/>
                      <a:pt x="587" y="3595"/>
                      <a:pt x="550" y="2834"/>
                    </a:cubicBezTo>
                    <a:cubicBezTo>
                      <a:pt x="521" y="791"/>
                      <a:pt x="37" y="59"/>
                      <a:pt x="37" y="59"/>
                    </a:cubicBezTo>
                    <a:lnTo>
                      <a:pt x="37" y="29"/>
                    </a:lnTo>
                    <a:lnTo>
                      <a:pt x="67" y="29"/>
                    </a:lnTo>
                    <a:lnTo>
                      <a:pt x="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5"/>
              <p:cNvSpPr/>
              <p:nvPr/>
            </p:nvSpPr>
            <p:spPr>
              <a:xfrm>
                <a:off x="7758277" y="2330366"/>
                <a:ext cx="160998" cy="47657"/>
              </a:xfrm>
              <a:custGeom>
                <a:avLst/>
                <a:gdLst/>
                <a:ahLst/>
                <a:cxnLst/>
                <a:rect l="l" t="t" r="r" b="b"/>
                <a:pathLst>
                  <a:path w="1956" h="579" extrusionOk="0">
                    <a:moveTo>
                      <a:pt x="1956" y="0"/>
                    </a:moveTo>
                    <a:cubicBezTo>
                      <a:pt x="1592" y="128"/>
                      <a:pt x="1204" y="179"/>
                      <a:pt x="807" y="179"/>
                    </a:cubicBezTo>
                    <a:cubicBezTo>
                      <a:pt x="541" y="179"/>
                      <a:pt x="271" y="156"/>
                      <a:pt x="1" y="118"/>
                    </a:cubicBezTo>
                    <a:lnTo>
                      <a:pt x="1" y="118"/>
                    </a:lnTo>
                    <a:lnTo>
                      <a:pt x="30" y="579"/>
                    </a:lnTo>
                    <a:lnTo>
                      <a:pt x="1926" y="513"/>
                    </a:lnTo>
                    <a:lnTo>
                      <a:pt x="19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5"/>
              <p:cNvSpPr/>
              <p:nvPr/>
            </p:nvSpPr>
            <p:spPr>
              <a:xfrm>
                <a:off x="7753421" y="2322546"/>
                <a:ext cx="170711" cy="62720"/>
              </a:xfrm>
              <a:custGeom>
                <a:avLst/>
                <a:gdLst/>
                <a:ahLst/>
                <a:cxnLst/>
                <a:rect l="l" t="t" r="r" b="b"/>
                <a:pathLst>
                  <a:path w="2074" h="762" extrusionOk="0">
                    <a:moveTo>
                      <a:pt x="1985" y="0"/>
                    </a:moveTo>
                    <a:cubicBezTo>
                      <a:pt x="1641" y="133"/>
                      <a:pt x="1271" y="209"/>
                      <a:pt x="855" y="209"/>
                    </a:cubicBezTo>
                    <a:cubicBezTo>
                      <a:pt x="608" y="209"/>
                      <a:pt x="344" y="182"/>
                      <a:pt x="60" y="125"/>
                    </a:cubicBezTo>
                    <a:cubicBezTo>
                      <a:pt x="60" y="125"/>
                      <a:pt x="30" y="125"/>
                      <a:pt x="1" y="154"/>
                    </a:cubicBezTo>
                    <a:lnTo>
                      <a:pt x="1" y="213"/>
                    </a:lnTo>
                    <a:lnTo>
                      <a:pt x="1" y="703"/>
                    </a:lnTo>
                    <a:cubicBezTo>
                      <a:pt x="1" y="733"/>
                      <a:pt x="30" y="762"/>
                      <a:pt x="89" y="762"/>
                    </a:cubicBezTo>
                    <a:cubicBezTo>
                      <a:pt x="125" y="762"/>
                      <a:pt x="155" y="733"/>
                      <a:pt x="155" y="674"/>
                    </a:cubicBezTo>
                    <a:lnTo>
                      <a:pt x="125" y="279"/>
                    </a:lnTo>
                    <a:lnTo>
                      <a:pt x="125" y="279"/>
                    </a:lnTo>
                    <a:cubicBezTo>
                      <a:pt x="401" y="325"/>
                      <a:pt x="659" y="348"/>
                      <a:pt x="905" y="348"/>
                    </a:cubicBezTo>
                    <a:cubicBezTo>
                      <a:pt x="1279" y="348"/>
                      <a:pt x="1624" y="294"/>
                      <a:pt x="1956" y="183"/>
                    </a:cubicBezTo>
                    <a:lnTo>
                      <a:pt x="1956" y="183"/>
                    </a:lnTo>
                    <a:lnTo>
                      <a:pt x="1919" y="608"/>
                    </a:lnTo>
                    <a:cubicBezTo>
                      <a:pt x="1919" y="645"/>
                      <a:pt x="1956" y="674"/>
                      <a:pt x="1985" y="674"/>
                    </a:cubicBezTo>
                    <a:cubicBezTo>
                      <a:pt x="2015" y="674"/>
                      <a:pt x="2044" y="645"/>
                      <a:pt x="2044" y="608"/>
                    </a:cubicBezTo>
                    <a:lnTo>
                      <a:pt x="2073" y="95"/>
                    </a:lnTo>
                    <a:cubicBezTo>
                      <a:pt x="2073" y="59"/>
                      <a:pt x="2073" y="30"/>
                      <a:pt x="2044" y="30"/>
                    </a:cubicBezTo>
                    <a:cubicBezTo>
                      <a:pt x="2044" y="0"/>
                      <a:pt x="2015" y="0"/>
                      <a:pt x="19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5"/>
              <p:cNvSpPr/>
              <p:nvPr/>
            </p:nvSpPr>
            <p:spPr>
              <a:xfrm>
                <a:off x="7869151" y="2330119"/>
                <a:ext cx="135729" cy="143137"/>
              </a:xfrm>
              <a:custGeom>
                <a:avLst/>
                <a:gdLst/>
                <a:ahLst/>
                <a:cxnLst/>
                <a:rect l="l" t="t" r="r" b="b"/>
                <a:pathLst>
                  <a:path w="1649" h="1739" extrusionOk="0">
                    <a:moveTo>
                      <a:pt x="786" y="0"/>
                    </a:moveTo>
                    <a:cubicBezTo>
                      <a:pt x="732" y="0"/>
                      <a:pt x="696" y="3"/>
                      <a:pt x="696" y="3"/>
                    </a:cubicBezTo>
                    <a:cubicBezTo>
                      <a:pt x="696" y="3"/>
                      <a:pt x="696" y="428"/>
                      <a:pt x="638" y="516"/>
                    </a:cubicBezTo>
                    <a:cubicBezTo>
                      <a:pt x="484" y="824"/>
                      <a:pt x="1" y="1036"/>
                      <a:pt x="1" y="1036"/>
                    </a:cubicBezTo>
                    <a:cubicBezTo>
                      <a:pt x="242" y="1160"/>
                      <a:pt x="426" y="1739"/>
                      <a:pt x="426" y="1739"/>
                    </a:cubicBezTo>
                    <a:cubicBezTo>
                      <a:pt x="1246" y="1468"/>
                      <a:pt x="1648" y="611"/>
                      <a:pt x="1648" y="611"/>
                    </a:cubicBezTo>
                    <a:cubicBezTo>
                      <a:pt x="1648" y="611"/>
                      <a:pt x="1524" y="428"/>
                      <a:pt x="1282" y="150"/>
                    </a:cubicBezTo>
                    <a:cubicBezTo>
                      <a:pt x="1172" y="19"/>
                      <a:pt x="921"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5"/>
              <p:cNvSpPr/>
              <p:nvPr/>
            </p:nvSpPr>
            <p:spPr>
              <a:xfrm>
                <a:off x="7863718" y="2322546"/>
                <a:ext cx="145936" cy="155566"/>
              </a:xfrm>
              <a:custGeom>
                <a:avLst/>
                <a:gdLst/>
                <a:ahLst/>
                <a:cxnLst/>
                <a:rect l="l" t="t" r="r" b="b"/>
                <a:pathLst>
                  <a:path w="1773" h="1890" extrusionOk="0">
                    <a:moveTo>
                      <a:pt x="828" y="154"/>
                    </a:moveTo>
                    <a:cubicBezTo>
                      <a:pt x="982" y="154"/>
                      <a:pt x="1194" y="183"/>
                      <a:pt x="1282" y="279"/>
                    </a:cubicBezTo>
                    <a:cubicBezTo>
                      <a:pt x="1465" y="491"/>
                      <a:pt x="1590" y="645"/>
                      <a:pt x="1619" y="703"/>
                    </a:cubicBezTo>
                    <a:cubicBezTo>
                      <a:pt x="1561" y="857"/>
                      <a:pt x="1194" y="1494"/>
                      <a:pt x="550" y="1743"/>
                    </a:cubicBezTo>
                    <a:cubicBezTo>
                      <a:pt x="492" y="1619"/>
                      <a:pt x="367" y="1311"/>
                      <a:pt x="213" y="1157"/>
                    </a:cubicBezTo>
                    <a:cubicBezTo>
                      <a:pt x="367" y="1069"/>
                      <a:pt x="645" y="886"/>
                      <a:pt x="762" y="645"/>
                    </a:cubicBezTo>
                    <a:cubicBezTo>
                      <a:pt x="828" y="549"/>
                      <a:pt x="828" y="279"/>
                      <a:pt x="828" y="154"/>
                    </a:cubicBezTo>
                    <a:close/>
                    <a:moveTo>
                      <a:pt x="762" y="0"/>
                    </a:moveTo>
                    <a:cubicBezTo>
                      <a:pt x="733" y="0"/>
                      <a:pt x="704" y="30"/>
                      <a:pt x="704" y="95"/>
                    </a:cubicBezTo>
                    <a:cubicBezTo>
                      <a:pt x="704" y="242"/>
                      <a:pt x="675" y="520"/>
                      <a:pt x="645" y="579"/>
                    </a:cubicBezTo>
                    <a:cubicBezTo>
                      <a:pt x="521" y="857"/>
                      <a:pt x="30" y="1069"/>
                      <a:pt x="30" y="1069"/>
                    </a:cubicBezTo>
                    <a:cubicBezTo>
                      <a:pt x="30" y="1099"/>
                      <a:pt x="1" y="1099"/>
                      <a:pt x="1" y="1128"/>
                    </a:cubicBezTo>
                    <a:cubicBezTo>
                      <a:pt x="1" y="1157"/>
                      <a:pt x="30" y="1194"/>
                      <a:pt x="30" y="1194"/>
                    </a:cubicBezTo>
                    <a:cubicBezTo>
                      <a:pt x="213" y="1282"/>
                      <a:pt x="396" y="1706"/>
                      <a:pt x="433" y="1860"/>
                    </a:cubicBezTo>
                    <a:cubicBezTo>
                      <a:pt x="462" y="1860"/>
                      <a:pt x="462" y="1889"/>
                      <a:pt x="462" y="1889"/>
                    </a:cubicBezTo>
                    <a:lnTo>
                      <a:pt x="521" y="1889"/>
                    </a:lnTo>
                    <a:cubicBezTo>
                      <a:pt x="1378" y="1589"/>
                      <a:pt x="1744" y="762"/>
                      <a:pt x="1773" y="733"/>
                    </a:cubicBezTo>
                    <a:cubicBezTo>
                      <a:pt x="1773" y="703"/>
                      <a:pt x="1773" y="674"/>
                      <a:pt x="1744" y="645"/>
                    </a:cubicBezTo>
                    <a:cubicBezTo>
                      <a:pt x="1744" y="645"/>
                      <a:pt x="1619" y="462"/>
                      <a:pt x="1378" y="183"/>
                    </a:cubicBezTo>
                    <a:cubicBezTo>
                      <a:pt x="1224" y="0"/>
                      <a:pt x="799" y="0"/>
                      <a:pt x="7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5"/>
              <p:cNvSpPr/>
              <p:nvPr/>
            </p:nvSpPr>
            <p:spPr>
              <a:xfrm>
                <a:off x="7675719" y="2335222"/>
                <a:ext cx="135647" cy="142890"/>
              </a:xfrm>
              <a:custGeom>
                <a:avLst/>
                <a:gdLst/>
                <a:ahLst/>
                <a:cxnLst/>
                <a:rect l="l" t="t" r="r" b="b"/>
                <a:pathLst>
                  <a:path w="1648" h="1736" extrusionOk="0">
                    <a:moveTo>
                      <a:pt x="916" y="0"/>
                    </a:moveTo>
                    <a:cubicBezTo>
                      <a:pt x="916" y="0"/>
                      <a:pt x="454" y="29"/>
                      <a:pt x="337" y="212"/>
                    </a:cubicBezTo>
                    <a:cubicBezTo>
                      <a:pt x="88" y="491"/>
                      <a:pt x="0" y="703"/>
                      <a:pt x="0" y="703"/>
                    </a:cubicBezTo>
                    <a:cubicBezTo>
                      <a:pt x="0" y="703"/>
                      <a:pt x="425" y="1494"/>
                      <a:pt x="1282" y="1735"/>
                    </a:cubicBezTo>
                    <a:cubicBezTo>
                      <a:pt x="1282" y="1735"/>
                      <a:pt x="1436" y="1128"/>
                      <a:pt x="1648" y="1003"/>
                    </a:cubicBezTo>
                    <a:cubicBezTo>
                      <a:pt x="1648" y="1003"/>
                      <a:pt x="1157" y="820"/>
                      <a:pt x="974" y="549"/>
                    </a:cubicBezTo>
                    <a:cubicBezTo>
                      <a:pt x="916" y="425"/>
                      <a:pt x="916" y="0"/>
                      <a:pt x="9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5"/>
              <p:cNvSpPr/>
              <p:nvPr/>
            </p:nvSpPr>
            <p:spPr>
              <a:xfrm>
                <a:off x="7667899" y="2327320"/>
                <a:ext cx="148323" cy="156224"/>
              </a:xfrm>
              <a:custGeom>
                <a:avLst/>
                <a:gdLst/>
                <a:ahLst/>
                <a:cxnLst/>
                <a:rect l="l" t="t" r="r" b="b"/>
                <a:pathLst>
                  <a:path w="1802" h="1898" extrusionOk="0">
                    <a:moveTo>
                      <a:pt x="945" y="155"/>
                    </a:moveTo>
                    <a:cubicBezTo>
                      <a:pt x="945" y="308"/>
                      <a:pt x="945" y="587"/>
                      <a:pt x="1011" y="675"/>
                    </a:cubicBezTo>
                    <a:cubicBezTo>
                      <a:pt x="1128" y="887"/>
                      <a:pt x="1465" y="1041"/>
                      <a:pt x="1618" y="1136"/>
                    </a:cubicBezTo>
                    <a:cubicBezTo>
                      <a:pt x="1465" y="1282"/>
                      <a:pt x="1347" y="1590"/>
                      <a:pt x="1311" y="1744"/>
                    </a:cubicBezTo>
                    <a:cubicBezTo>
                      <a:pt x="645" y="1531"/>
                      <a:pt x="249" y="916"/>
                      <a:pt x="154" y="799"/>
                    </a:cubicBezTo>
                    <a:cubicBezTo>
                      <a:pt x="213" y="704"/>
                      <a:pt x="308" y="550"/>
                      <a:pt x="461" y="338"/>
                    </a:cubicBezTo>
                    <a:cubicBezTo>
                      <a:pt x="549" y="250"/>
                      <a:pt x="798" y="184"/>
                      <a:pt x="945" y="155"/>
                    </a:cubicBezTo>
                    <a:close/>
                    <a:moveTo>
                      <a:pt x="1011" y="1"/>
                    </a:moveTo>
                    <a:cubicBezTo>
                      <a:pt x="981" y="37"/>
                      <a:pt x="520" y="67"/>
                      <a:pt x="366" y="250"/>
                    </a:cubicBezTo>
                    <a:cubicBezTo>
                      <a:pt x="154" y="550"/>
                      <a:pt x="29" y="733"/>
                      <a:pt x="29" y="733"/>
                    </a:cubicBezTo>
                    <a:cubicBezTo>
                      <a:pt x="0" y="770"/>
                      <a:pt x="0" y="799"/>
                      <a:pt x="29" y="828"/>
                    </a:cubicBezTo>
                    <a:cubicBezTo>
                      <a:pt x="29" y="858"/>
                      <a:pt x="491" y="1648"/>
                      <a:pt x="1347" y="1897"/>
                    </a:cubicBezTo>
                    <a:lnTo>
                      <a:pt x="1406" y="1897"/>
                    </a:lnTo>
                    <a:cubicBezTo>
                      <a:pt x="1406" y="1868"/>
                      <a:pt x="1435" y="1868"/>
                      <a:pt x="1435" y="1831"/>
                    </a:cubicBezTo>
                    <a:cubicBezTo>
                      <a:pt x="1465" y="1685"/>
                      <a:pt x="1618" y="1253"/>
                      <a:pt x="1772" y="1165"/>
                    </a:cubicBezTo>
                    <a:cubicBezTo>
                      <a:pt x="1801" y="1165"/>
                      <a:pt x="1801" y="1136"/>
                      <a:pt x="1801" y="1099"/>
                    </a:cubicBezTo>
                    <a:cubicBezTo>
                      <a:pt x="1801" y="1070"/>
                      <a:pt x="1801" y="1041"/>
                      <a:pt x="1772" y="1041"/>
                    </a:cubicBezTo>
                    <a:cubicBezTo>
                      <a:pt x="1772" y="1041"/>
                      <a:pt x="1282" y="858"/>
                      <a:pt x="1128" y="587"/>
                    </a:cubicBezTo>
                    <a:cubicBezTo>
                      <a:pt x="1099" y="521"/>
                      <a:pt x="1099" y="250"/>
                      <a:pt x="1099" y="96"/>
                    </a:cubicBezTo>
                    <a:cubicBezTo>
                      <a:pt x="1099" y="67"/>
                      <a:pt x="1069" y="37"/>
                      <a:pt x="1069" y="37"/>
                    </a:cubicBezTo>
                    <a:cubicBezTo>
                      <a:pt x="1069" y="37"/>
                      <a:pt x="1040" y="1"/>
                      <a:pt x="1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5"/>
              <p:cNvSpPr/>
              <p:nvPr/>
            </p:nvSpPr>
            <p:spPr>
              <a:xfrm>
                <a:off x="7803466" y="2468402"/>
                <a:ext cx="22964" cy="19919"/>
              </a:xfrm>
              <a:custGeom>
                <a:avLst/>
                <a:gdLst/>
                <a:ahLst/>
                <a:cxnLst/>
                <a:rect l="l" t="t" r="r" b="b"/>
                <a:pathLst>
                  <a:path w="279" h="242" extrusionOk="0">
                    <a:moveTo>
                      <a:pt x="125" y="0"/>
                    </a:moveTo>
                    <a:cubicBezTo>
                      <a:pt x="67" y="0"/>
                      <a:pt x="1" y="59"/>
                      <a:pt x="1" y="117"/>
                    </a:cubicBezTo>
                    <a:cubicBezTo>
                      <a:pt x="1" y="213"/>
                      <a:pt x="67" y="242"/>
                      <a:pt x="154" y="242"/>
                    </a:cubicBezTo>
                    <a:cubicBezTo>
                      <a:pt x="213" y="242"/>
                      <a:pt x="279" y="183"/>
                      <a:pt x="279" y="117"/>
                    </a:cubicBezTo>
                    <a:cubicBezTo>
                      <a:pt x="279" y="59"/>
                      <a:pt x="213" y="0"/>
                      <a:pt x="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5"/>
              <p:cNvSpPr/>
              <p:nvPr/>
            </p:nvSpPr>
            <p:spPr>
              <a:xfrm>
                <a:off x="7826349" y="2603969"/>
                <a:ext cx="20001" cy="22388"/>
              </a:xfrm>
              <a:custGeom>
                <a:avLst/>
                <a:gdLst/>
                <a:ahLst/>
                <a:cxnLst/>
                <a:rect l="l" t="t" r="r" b="b"/>
                <a:pathLst>
                  <a:path w="243" h="272" extrusionOk="0">
                    <a:moveTo>
                      <a:pt x="118" y="1"/>
                    </a:moveTo>
                    <a:cubicBezTo>
                      <a:pt x="30" y="1"/>
                      <a:pt x="1" y="59"/>
                      <a:pt x="1" y="155"/>
                    </a:cubicBezTo>
                    <a:cubicBezTo>
                      <a:pt x="1" y="213"/>
                      <a:pt x="60" y="272"/>
                      <a:pt x="118" y="272"/>
                    </a:cubicBezTo>
                    <a:cubicBezTo>
                      <a:pt x="184" y="272"/>
                      <a:pt x="243" y="213"/>
                      <a:pt x="243" y="118"/>
                    </a:cubicBezTo>
                    <a:cubicBezTo>
                      <a:pt x="243" y="59"/>
                      <a:pt x="184" y="1"/>
                      <a:pt x="1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a:off x="7831205" y="2758879"/>
                <a:ext cx="20001" cy="20578"/>
              </a:xfrm>
              <a:custGeom>
                <a:avLst/>
                <a:gdLst/>
                <a:ahLst/>
                <a:cxnLst/>
                <a:rect l="l" t="t" r="r" b="b"/>
                <a:pathLst>
                  <a:path w="243" h="250" extrusionOk="0">
                    <a:moveTo>
                      <a:pt x="156" y="0"/>
                    </a:moveTo>
                    <a:cubicBezTo>
                      <a:pt x="146" y="0"/>
                      <a:pt x="135" y="3"/>
                      <a:pt x="125" y="8"/>
                    </a:cubicBezTo>
                    <a:cubicBezTo>
                      <a:pt x="59" y="8"/>
                      <a:pt x="1" y="67"/>
                      <a:pt x="1" y="132"/>
                    </a:cubicBezTo>
                    <a:cubicBezTo>
                      <a:pt x="1" y="191"/>
                      <a:pt x="59" y="250"/>
                      <a:pt x="125" y="250"/>
                    </a:cubicBezTo>
                    <a:cubicBezTo>
                      <a:pt x="184" y="250"/>
                      <a:pt x="242" y="191"/>
                      <a:pt x="242" y="132"/>
                    </a:cubicBezTo>
                    <a:cubicBezTo>
                      <a:pt x="242" y="54"/>
                      <a:pt x="202" y="0"/>
                      <a:pt x="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5"/>
              <p:cNvSpPr/>
              <p:nvPr/>
            </p:nvSpPr>
            <p:spPr>
              <a:xfrm>
                <a:off x="7833592" y="2910168"/>
                <a:ext cx="23047" cy="20001"/>
              </a:xfrm>
              <a:custGeom>
                <a:avLst/>
                <a:gdLst/>
                <a:ahLst/>
                <a:cxnLst/>
                <a:rect l="l" t="t" r="r" b="b"/>
                <a:pathLst>
                  <a:path w="280" h="243" extrusionOk="0">
                    <a:moveTo>
                      <a:pt x="125" y="1"/>
                    </a:moveTo>
                    <a:cubicBezTo>
                      <a:pt x="67" y="1"/>
                      <a:pt x="1" y="59"/>
                      <a:pt x="1" y="125"/>
                    </a:cubicBezTo>
                    <a:cubicBezTo>
                      <a:pt x="1" y="213"/>
                      <a:pt x="67" y="242"/>
                      <a:pt x="125" y="242"/>
                    </a:cubicBezTo>
                    <a:cubicBezTo>
                      <a:pt x="213" y="242"/>
                      <a:pt x="279" y="184"/>
                      <a:pt x="250" y="125"/>
                    </a:cubicBezTo>
                    <a:cubicBezTo>
                      <a:pt x="250" y="59"/>
                      <a:pt x="184" y="1"/>
                      <a:pt x="1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5"/>
              <p:cNvSpPr/>
              <p:nvPr/>
            </p:nvSpPr>
            <p:spPr>
              <a:xfrm>
                <a:off x="7841494" y="3083763"/>
                <a:ext cx="19919" cy="22388"/>
              </a:xfrm>
              <a:custGeom>
                <a:avLst/>
                <a:gdLst/>
                <a:ahLst/>
                <a:cxnLst/>
                <a:rect l="l" t="t" r="r" b="b"/>
                <a:pathLst>
                  <a:path w="242" h="272" extrusionOk="0">
                    <a:moveTo>
                      <a:pt x="117" y="0"/>
                    </a:moveTo>
                    <a:cubicBezTo>
                      <a:pt x="29" y="30"/>
                      <a:pt x="0" y="88"/>
                      <a:pt x="0" y="147"/>
                    </a:cubicBezTo>
                    <a:cubicBezTo>
                      <a:pt x="0" y="213"/>
                      <a:pt x="59" y="271"/>
                      <a:pt x="117" y="271"/>
                    </a:cubicBezTo>
                    <a:cubicBezTo>
                      <a:pt x="183" y="271"/>
                      <a:pt x="242" y="213"/>
                      <a:pt x="242" y="147"/>
                    </a:cubicBezTo>
                    <a:cubicBezTo>
                      <a:pt x="242" y="59"/>
                      <a:pt x="183"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5"/>
              <p:cNvSpPr/>
              <p:nvPr/>
            </p:nvSpPr>
            <p:spPr>
              <a:xfrm>
                <a:off x="7562376" y="1661090"/>
                <a:ext cx="650414" cy="657657"/>
              </a:xfrm>
              <a:custGeom>
                <a:avLst/>
                <a:gdLst/>
                <a:ahLst/>
                <a:cxnLst/>
                <a:rect l="l" t="t" r="r" b="b"/>
                <a:pathLst>
                  <a:path w="7902" h="7990" extrusionOk="0">
                    <a:moveTo>
                      <a:pt x="3474" y="1"/>
                    </a:moveTo>
                    <a:cubicBezTo>
                      <a:pt x="2136" y="1"/>
                      <a:pt x="1104" y="609"/>
                      <a:pt x="645" y="1600"/>
                    </a:cubicBezTo>
                    <a:cubicBezTo>
                      <a:pt x="645" y="1600"/>
                      <a:pt x="125" y="2698"/>
                      <a:pt x="67" y="4375"/>
                    </a:cubicBezTo>
                    <a:cubicBezTo>
                      <a:pt x="1" y="5898"/>
                      <a:pt x="945" y="7546"/>
                      <a:pt x="2776" y="7912"/>
                    </a:cubicBezTo>
                    <a:cubicBezTo>
                      <a:pt x="3057" y="7962"/>
                      <a:pt x="3335" y="7990"/>
                      <a:pt x="3607" y="7990"/>
                    </a:cubicBezTo>
                    <a:cubicBezTo>
                      <a:pt x="4991" y="7990"/>
                      <a:pt x="6221" y="7279"/>
                      <a:pt x="6986" y="5290"/>
                    </a:cubicBezTo>
                    <a:cubicBezTo>
                      <a:pt x="7902" y="2881"/>
                      <a:pt x="7323" y="1021"/>
                      <a:pt x="5156" y="289"/>
                    </a:cubicBezTo>
                    <a:cubicBezTo>
                      <a:pt x="4559" y="92"/>
                      <a:pt x="3994" y="1"/>
                      <a:pt x="3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5"/>
              <p:cNvSpPr/>
              <p:nvPr/>
            </p:nvSpPr>
            <p:spPr>
              <a:xfrm>
                <a:off x="7482781" y="1961610"/>
                <a:ext cx="167665" cy="170546"/>
              </a:xfrm>
              <a:custGeom>
                <a:avLst/>
                <a:gdLst/>
                <a:ahLst/>
                <a:cxnLst/>
                <a:rect l="l" t="t" r="r" b="b"/>
                <a:pathLst>
                  <a:path w="2037" h="2072" extrusionOk="0">
                    <a:moveTo>
                      <a:pt x="1137" y="0"/>
                    </a:moveTo>
                    <a:cubicBezTo>
                      <a:pt x="727" y="0"/>
                      <a:pt x="305" y="164"/>
                      <a:pt x="177" y="783"/>
                    </a:cubicBezTo>
                    <a:cubicBezTo>
                      <a:pt x="0" y="1638"/>
                      <a:pt x="502" y="2071"/>
                      <a:pt x="1041" y="2071"/>
                    </a:cubicBezTo>
                    <a:cubicBezTo>
                      <a:pt x="1350" y="2071"/>
                      <a:pt x="1672" y="1928"/>
                      <a:pt x="1883" y="1639"/>
                    </a:cubicBezTo>
                    <a:lnTo>
                      <a:pt x="2037" y="204"/>
                    </a:lnTo>
                    <a:cubicBezTo>
                      <a:pt x="2037" y="204"/>
                      <a:pt x="1594" y="0"/>
                      <a:pt x="1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5"/>
              <p:cNvSpPr/>
              <p:nvPr/>
            </p:nvSpPr>
            <p:spPr>
              <a:xfrm>
                <a:off x="7482205" y="1956013"/>
                <a:ext cx="173098" cy="180917"/>
              </a:xfrm>
              <a:custGeom>
                <a:avLst/>
                <a:gdLst/>
                <a:ahLst/>
                <a:cxnLst/>
                <a:rect l="l" t="t" r="r" b="b"/>
                <a:pathLst>
                  <a:path w="2103" h="2198" extrusionOk="0">
                    <a:moveTo>
                      <a:pt x="1158" y="118"/>
                    </a:moveTo>
                    <a:cubicBezTo>
                      <a:pt x="1495" y="118"/>
                      <a:pt x="1831" y="272"/>
                      <a:pt x="1956" y="301"/>
                    </a:cubicBezTo>
                    <a:lnTo>
                      <a:pt x="1831" y="1678"/>
                    </a:lnTo>
                    <a:cubicBezTo>
                      <a:pt x="1639" y="1932"/>
                      <a:pt x="1348" y="2069"/>
                      <a:pt x="1066" y="2069"/>
                    </a:cubicBezTo>
                    <a:cubicBezTo>
                      <a:pt x="940" y="2069"/>
                      <a:pt x="816" y="2042"/>
                      <a:pt x="704" y="1986"/>
                    </a:cubicBezTo>
                    <a:cubicBezTo>
                      <a:pt x="308" y="1832"/>
                      <a:pt x="155" y="1400"/>
                      <a:pt x="242" y="887"/>
                    </a:cubicBezTo>
                    <a:cubicBezTo>
                      <a:pt x="338" y="550"/>
                      <a:pt x="455" y="338"/>
                      <a:pt x="704" y="243"/>
                    </a:cubicBezTo>
                    <a:cubicBezTo>
                      <a:pt x="821" y="155"/>
                      <a:pt x="1004" y="118"/>
                      <a:pt x="1158" y="118"/>
                    </a:cubicBezTo>
                    <a:close/>
                    <a:moveTo>
                      <a:pt x="1172" y="1"/>
                    </a:moveTo>
                    <a:cubicBezTo>
                      <a:pt x="992" y="1"/>
                      <a:pt x="806" y="32"/>
                      <a:pt x="638" y="118"/>
                    </a:cubicBezTo>
                    <a:cubicBezTo>
                      <a:pt x="367" y="243"/>
                      <a:pt x="213" y="485"/>
                      <a:pt x="125" y="851"/>
                    </a:cubicBezTo>
                    <a:cubicBezTo>
                      <a:pt x="1" y="1466"/>
                      <a:pt x="184" y="1920"/>
                      <a:pt x="638" y="2132"/>
                    </a:cubicBezTo>
                    <a:cubicBezTo>
                      <a:pt x="762" y="2169"/>
                      <a:pt x="916" y="2198"/>
                      <a:pt x="1070" y="2198"/>
                    </a:cubicBezTo>
                    <a:cubicBezTo>
                      <a:pt x="1407" y="2198"/>
                      <a:pt x="1736" y="2044"/>
                      <a:pt x="1956" y="1737"/>
                    </a:cubicBezTo>
                    <a:lnTo>
                      <a:pt x="1956" y="1707"/>
                    </a:lnTo>
                    <a:lnTo>
                      <a:pt x="2102" y="272"/>
                    </a:lnTo>
                    <a:cubicBezTo>
                      <a:pt x="2102" y="243"/>
                      <a:pt x="2073" y="214"/>
                      <a:pt x="2073" y="214"/>
                    </a:cubicBezTo>
                    <a:cubicBezTo>
                      <a:pt x="2031" y="193"/>
                      <a:pt x="1618" y="1"/>
                      <a:pt x="1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5"/>
              <p:cNvSpPr/>
              <p:nvPr/>
            </p:nvSpPr>
            <p:spPr>
              <a:xfrm>
                <a:off x="7517187" y="1993464"/>
                <a:ext cx="118197" cy="103134"/>
              </a:xfrm>
              <a:custGeom>
                <a:avLst/>
                <a:gdLst/>
                <a:ahLst/>
                <a:cxnLst/>
                <a:rect l="l" t="t" r="r" b="b"/>
                <a:pathLst>
                  <a:path w="1436" h="1253" extrusionOk="0">
                    <a:moveTo>
                      <a:pt x="520" y="0"/>
                    </a:moveTo>
                    <a:cubicBezTo>
                      <a:pt x="213" y="30"/>
                      <a:pt x="30" y="249"/>
                      <a:pt x="1" y="279"/>
                    </a:cubicBezTo>
                    <a:lnTo>
                      <a:pt x="1" y="308"/>
                    </a:lnTo>
                    <a:lnTo>
                      <a:pt x="66" y="308"/>
                    </a:lnTo>
                    <a:cubicBezTo>
                      <a:pt x="66" y="308"/>
                      <a:pt x="250" y="66"/>
                      <a:pt x="520" y="66"/>
                    </a:cubicBezTo>
                    <a:cubicBezTo>
                      <a:pt x="548" y="60"/>
                      <a:pt x="576" y="56"/>
                      <a:pt x="604" y="56"/>
                    </a:cubicBezTo>
                    <a:cubicBezTo>
                      <a:pt x="730" y="56"/>
                      <a:pt x="856" y="123"/>
                      <a:pt x="982" y="249"/>
                    </a:cubicBezTo>
                    <a:cubicBezTo>
                      <a:pt x="1377" y="615"/>
                      <a:pt x="982" y="1223"/>
                      <a:pt x="982" y="1223"/>
                    </a:cubicBezTo>
                    <a:lnTo>
                      <a:pt x="982" y="1252"/>
                    </a:lnTo>
                    <a:lnTo>
                      <a:pt x="1040" y="1252"/>
                    </a:lnTo>
                    <a:cubicBezTo>
                      <a:pt x="1040" y="1252"/>
                      <a:pt x="1436" y="579"/>
                      <a:pt x="1011" y="183"/>
                    </a:cubicBezTo>
                    <a:cubicBezTo>
                      <a:pt x="857" y="66"/>
                      <a:pt x="674" y="0"/>
                      <a:pt x="5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5"/>
              <p:cNvSpPr/>
              <p:nvPr/>
            </p:nvSpPr>
            <p:spPr>
              <a:xfrm>
                <a:off x="7549700" y="2033632"/>
                <a:ext cx="68235" cy="20166"/>
              </a:xfrm>
              <a:custGeom>
                <a:avLst/>
                <a:gdLst/>
                <a:ahLst/>
                <a:cxnLst/>
                <a:rect l="l" t="t" r="r" b="b"/>
                <a:pathLst>
                  <a:path w="829" h="245" extrusionOk="0">
                    <a:moveTo>
                      <a:pt x="375" y="0"/>
                    </a:moveTo>
                    <a:cubicBezTo>
                      <a:pt x="175" y="0"/>
                      <a:pt x="1" y="91"/>
                      <a:pt x="1" y="91"/>
                    </a:cubicBezTo>
                    <a:lnTo>
                      <a:pt x="1" y="127"/>
                    </a:lnTo>
                    <a:lnTo>
                      <a:pt x="38" y="157"/>
                    </a:lnTo>
                    <a:lnTo>
                      <a:pt x="38" y="127"/>
                    </a:lnTo>
                    <a:cubicBezTo>
                      <a:pt x="38" y="127"/>
                      <a:pt x="188" y="45"/>
                      <a:pt x="369" y="45"/>
                    </a:cubicBezTo>
                    <a:cubicBezTo>
                      <a:pt x="502" y="45"/>
                      <a:pt x="652" y="89"/>
                      <a:pt x="770" y="245"/>
                    </a:cubicBezTo>
                    <a:lnTo>
                      <a:pt x="799" y="245"/>
                    </a:lnTo>
                    <a:cubicBezTo>
                      <a:pt x="799" y="245"/>
                      <a:pt x="828" y="215"/>
                      <a:pt x="799" y="215"/>
                    </a:cubicBezTo>
                    <a:cubicBezTo>
                      <a:pt x="682" y="48"/>
                      <a:pt x="521" y="0"/>
                      <a:pt x="375" y="0"/>
                    </a:cubicBezTo>
                    <a:close/>
                  </a:path>
                </a:pathLst>
              </a:custGeom>
              <a:solidFill>
                <a:srgbClr val="76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5"/>
              <p:cNvSpPr/>
              <p:nvPr/>
            </p:nvSpPr>
            <p:spPr>
              <a:xfrm>
                <a:off x="7537683" y="1661090"/>
                <a:ext cx="652801" cy="657657"/>
              </a:xfrm>
              <a:custGeom>
                <a:avLst/>
                <a:gdLst/>
                <a:ahLst/>
                <a:cxnLst/>
                <a:rect l="l" t="t" r="r" b="b"/>
                <a:pathLst>
                  <a:path w="7931" h="7990" extrusionOk="0">
                    <a:moveTo>
                      <a:pt x="3499" y="1"/>
                    </a:moveTo>
                    <a:cubicBezTo>
                      <a:pt x="2161" y="1"/>
                      <a:pt x="1131" y="609"/>
                      <a:pt x="667" y="1600"/>
                    </a:cubicBezTo>
                    <a:cubicBezTo>
                      <a:pt x="667" y="1600"/>
                      <a:pt x="147" y="2698"/>
                      <a:pt x="59" y="4375"/>
                    </a:cubicBezTo>
                    <a:cubicBezTo>
                      <a:pt x="1" y="5898"/>
                      <a:pt x="945" y="7546"/>
                      <a:pt x="2776" y="7912"/>
                    </a:cubicBezTo>
                    <a:cubicBezTo>
                      <a:pt x="3061" y="7962"/>
                      <a:pt x="3342" y="7990"/>
                      <a:pt x="3616" y="7990"/>
                    </a:cubicBezTo>
                    <a:cubicBezTo>
                      <a:pt x="5015" y="7990"/>
                      <a:pt x="6250" y="7279"/>
                      <a:pt x="7015" y="5290"/>
                    </a:cubicBezTo>
                    <a:cubicBezTo>
                      <a:pt x="7931" y="2881"/>
                      <a:pt x="7352" y="1021"/>
                      <a:pt x="5185" y="289"/>
                    </a:cubicBezTo>
                    <a:cubicBezTo>
                      <a:pt x="4586" y="92"/>
                      <a:pt x="4020" y="1"/>
                      <a:pt x="3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5"/>
              <p:cNvSpPr/>
              <p:nvPr/>
            </p:nvSpPr>
            <p:spPr>
              <a:xfrm>
                <a:off x="7532250" y="1656316"/>
                <a:ext cx="632964" cy="668686"/>
              </a:xfrm>
              <a:custGeom>
                <a:avLst/>
                <a:gdLst/>
                <a:ahLst/>
                <a:cxnLst/>
                <a:rect l="l" t="t" r="r" b="b"/>
                <a:pathLst>
                  <a:path w="7690" h="8124" extrusionOk="0">
                    <a:moveTo>
                      <a:pt x="3574" y="135"/>
                    </a:moveTo>
                    <a:cubicBezTo>
                      <a:pt x="4094" y="135"/>
                      <a:pt x="4643" y="223"/>
                      <a:pt x="5221" y="406"/>
                    </a:cubicBezTo>
                    <a:cubicBezTo>
                      <a:pt x="6137" y="713"/>
                      <a:pt x="6803" y="1263"/>
                      <a:pt x="7140" y="1965"/>
                    </a:cubicBezTo>
                    <a:cubicBezTo>
                      <a:pt x="7572" y="2844"/>
                      <a:pt x="7506" y="4008"/>
                      <a:pt x="7023" y="5319"/>
                    </a:cubicBezTo>
                    <a:cubicBezTo>
                      <a:pt x="6344" y="7081"/>
                      <a:pt x="5232" y="7964"/>
                      <a:pt x="3712" y="7964"/>
                    </a:cubicBezTo>
                    <a:cubicBezTo>
                      <a:pt x="3444" y="7964"/>
                      <a:pt x="3164" y="7937"/>
                      <a:pt x="2871" y="7882"/>
                    </a:cubicBezTo>
                    <a:cubicBezTo>
                      <a:pt x="1040" y="7545"/>
                      <a:pt x="154" y="5898"/>
                      <a:pt x="213" y="4433"/>
                    </a:cubicBezTo>
                    <a:cubicBezTo>
                      <a:pt x="279" y="2815"/>
                      <a:pt x="799" y="1716"/>
                      <a:pt x="799" y="1687"/>
                    </a:cubicBezTo>
                    <a:cubicBezTo>
                      <a:pt x="1253" y="684"/>
                      <a:pt x="2293" y="135"/>
                      <a:pt x="3574" y="135"/>
                    </a:cubicBezTo>
                    <a:close/>
                    <a:moveTo>
                      <a:pt x="3577" y="1"/>
                    </a:moveTo>
                    <a:cubicBezTo>
                      <a:pt x="2247" y="1"/>
                      <a:pt x="1157" y="580"/>
                      <a:pt x="674" y="1629"/>
                    </a:cubicBezTo>
                    <a:cubicBezTo>
                      <a:pt x="674" y="1687"/>
                      <a:pt x="125" y="2786"/>
                      <a:pt x="67" y="4433"/>
                    </a:cubicBezTo>
                    <a:cubicBezTo>
                      <a:pt x="1" y="5956"/>
                      <a:pt x="945" y="7670"/>
                      <a:pt x="2842" y="8036"/>
                    </a:cubicBezTo>
                    <a:cubicBezTo>
                      <a:pt x="3142" y="8094"/>
                      <a:pt x="3420" y="8124"/>
                      <a:pt x="3691" y="8124"/>
                    </a:cubicBezTo>
                    <a:cubicBezTo>
                      <a:pt x="5280" y="8124"/>
                      <a:pt x="6437" y="7179"/>
                      <a:pt x="7140" y="5378"/>
                    </a:cubicBezTo>
                    <a:cubicBezTo>
                      <a:pt x="7660" y="4038"/>
                      <a:pt x="7689" y="2815"/>
                      <a:pt x="7264" y="1900"/>
                    </a:cubicBezTo>
                    <a:cubicBezTo>
                      <a:pt x="6898" y="1138"/>
                      <a:pt x="6225" y="589"/>
                      <a:pt x="5251" y="281"/>
                    </a:cubicBezTo>
                    <a:cubicBezTo>
                      <a:pt x="4670" y="92"/>
                      <a:pt x="4105" y="1"/>
                      <a:pt x="3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5"/>
              <p:cNvSpPr/>
              <p:nvPr/>
            </p:nvSpPr>
            <p:spPr>
              <a:xfrm>
                <a:off x="7519574" y="1644875"/>
                <a:ext cx="701034" cy="419123"/>
              </a:xfrm>
              <a:custGeom>
                <a:avLst/>
                <a:gdLst/>
                <a:ahLst/>
                <a:cxnLst/>
                <a:rect l="l" t="t" r="r" b="b"/>
                <a:pathLst>
                  <a:path w="8517" h="5092" extrusionOk="0">
                    <a:moveTo>
                      <a:pt x="3877" y="1"/>
                    </a:moveTo>
                    <a:cubicBezTo>
                      <a:pt x="2337" y="1"/>
                      <a:pt x="970" y="591"/>
                      <a:pt x="491" y="1672"/>
                    </a:cubicBezTo>
                    <a:cubicBezTo>
                      <a:pt x="491" y="1672"/>
                      <a:pt x="1" y="3020"/>
                      <a:pt x="125" y="4265"/>
                    </a:cubicBezTo>
                    <a:lnTo>
                      <a:pt x="279" y="4301"/>
                    </a:lnTo>
                    <a:cubicBezTo>
                      <a:pt x="1165" y="3686"/>
                      <a:pt x="1590" y="1826"/>
                      <a:pt x="1590" y="1826"/>
                    </a:cubicBezTo>
                    <a:cubicBezTo>
                      <a:pt x="2780" y="2588"/>
                      <a:pt x="3818" y="2778"/>
                      <a:pt x="4558" y="2778"/>
                    </a:cubicBezTo>
                    <a:cubicBezTo>
                      <a:pt x="5299" y="2778"/>
                      <a:pt x="5741" y="2588"/>
                      <a:pt x="5742" y="2588"/>
                    </a:cubicBezTo>
                    <a:lnTo>
                      <a:pt x="5742" y="2588"/>
                    </a:lnTo>
                    <a:cubicBezTo>
                      <a:pt x="5405" y="3898"/>
                      <a:pt x="6320" y="5033"/>
                      <a:pt x="6320" y="5033"/>
                    </a:cubicBezTo>
                    <a:lnTo>
                      <a:pt x="7360" y="5092"/>
                    </a:lnTo>
                    <a:cubicBezTo>
                      <a:pt x="8517" y="2800"/>
                      <a:pt x="7872" y="1006"/>
                      <a:pt x="5800" y="303"/>
                    </a:cubicBezTo>
                    <a:cubicBezTo>
                      <a:pt x="5163" y="99"/>
                      <a:pt x="4506" y="1"/>
                      <a:pt x="38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5"/>
              <p:cNvSpPr/>
              <p:nvPr/>
            </p:nvSpPr>
            <p:spPr>
              <a:xfrm>
                <a:off x="8019863" y="2037007"/>
                <a:ext cx="136223" cy="173674"/>
              </a:xfrm>
              <a:custGeom>
                <a:avLst/>
                <a:gdLst/>
                <a:ahLst/>
                <a:cxnLst/>
                <a:rect l="l" t="t" r="r" b="b"/>
                <a:pathLst>
                  <a:path w="1655" h="2110" extrusionOk="0">
                    <a:moveTo>
                      <a:pt x="723" y="1"/>
                    </a:moveTo>
                    <a:cubicBezTo>
                      <a:pt x="446" y="1"/>
                      <a:pt x="213" y="86"/>
                      <a:pt x="213" y="86"/>
                    </a:cubicBezTo>
                    <a:lnTo>
                      <a:pt x="0" y="1822"/>
                    </a:lnTo>
                    <a:cubicBezTo>
                      <a:pt x="199" y="2010"/>
                      <a:pt x="459" y="2109"/>
                      <a:pt x="712" y="2109"/>
                    </a:cubicBezTo>
                    <a:cubicBezTo>
                      <a:pt x="1196" y="2109"/>
                      <a:pt x="1655" y="1749"/>
                      <a:pt x="1611" y="965"/>
                    </a:cubicBezTo>
                    <a:cubicBezTo>
                      <a:pt x="1577" y="167"/>
                      <a:pt x="1108" y="1"/>
                      <a:pt x="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5"/>
              <p:cNvSpPr/>
              <p:nvPr/>
            </p:nvSpPr>
            <p:spPr>
              <a:xfrm>
                <a:off x="8014430" y="2032233"/>
                <a:ext cx="145936" cy="182481"/>
              </a:xfrm>
              <a:custGeom>
                <a:avLst/>
                <a:gdLst/>
                <a:ahLst/>
                <a:cxnLst/>
                <a:rect l="l" t="t" r="r" b="b"/>
                <a:pathLst>
                  <a:path w="1773" h="2217" extrusionOk="0">
                    <a:moveTo>
                      <a:pt x="776" y="1"/>
                    </a:moveTo>
                    <a:cubicBezTo>
                      <a:pt x="496" y="1"/>
                      <a:pt x="267" y="78"/>
                      <a:pt x="250" y="78"/>
                    </a:cubicBezTo>
                    <a:cubicBezTo>
                      <a:pt x="213" y="78"/>
                      <a:pt x="213" y="144"/>
                      <a:pt x="213" y="174"/>
                    </a:cubicBezTo>
                    <a:cubicBezTo>
                      <a:pt x="213" y="194"/>
                      <a:pt x="246" y="215"/>
                      <a:pt x="275" y="215"/>
                    </a:cubicBezTo>
                    <a:cubicBezTo>
                      <a:pt x="288" y="215"/>
                      <a:pt x="300" y="212"/>
                      <a:pt x="308" y="203"/>
                    </a:cubicBezTo>
                    <a:cubicBezTo>
                      <a:pt x="308" y="203"/>
                      <a:pt x="518" y="136"/>
                      <a:pt x="765" y="136"/>
                    </a:cubicBezTo>
                    <a:cubicBezTo>
                      <a:pt x="928" y="136"/>
                      <a:pt x="1107" y="165"/>
                      <a:pt x="1253" y="262"/>
                    </a:cubicBezTo>
                    <a:cubicBezTo>
                      <a:pt x="1465" y="386"/>
                      <a:pt x="1590" y="657"/>
                      <a:pt x="1619" y="1023"/>
                    </a:cubicBezTo>
                    <a:cubicBezTo>
                      <a:pt x="1648" y="1514"/>
                      <a:pt x="1465" y="1880"/>
                      <a:pt x="1128" y="2034"/>
                    </a:cubicBezTo>
                    <a:cubicBezTo>
                      <a:pt x="1031" y="2074"/>
                      <a:pt x="921" y="2094"/>
                      <a:pt x="806" y="2094"/>
                    </a:cubicBezTo>
                    <a:cubicBezTo>
                      <a:pt x="566" y="2094"/>
                      <a:pt x="308" y="2005"/>
                      <a:pt x="125" y="1821"/>
                    </a:cubicBezTo>
                    <a:cubicBezTo>
                      <a:pt x="110" y="1807"/>
                      <a:pt x="96" y="1799"/>
                      <a:pt x="80" y="1799"/>
                    </a:cubicBezTo>
                    <a:cubicBezTo>
                      <a:pt x="65" y="1799"/>
                      <a:pt x="48" y="1807"/>
                      <a:pt x="30" y="1821"/>
                    </a:cubicBezTo>
                    <a:cubicBezTo>
                      <a:pt x="1" y="1850"/>
                      <a:pt x="1" y="1909"/>
                      <a:pt x="30" y="1909"/>
                    </a:cubicBezTo>
                    <a:cubicBezTo>
                      <a:pt x="250" y="2121"/>
                      <a:pt x="520" y="2217"/>
                      <a:pt x="799" y="2217"/>
                    </a:cubicBezTo>
                    <a:cubicBezTo>
                      <a:pt x="916" y="2217"/>
                      <a:pt x="1070" y="2217"/>
                      <a:pt x="1194" y="2158"/>
                    </a:cubicBezTo>
                    <a:cubicBezTo>
                      <a:pt x="1560" y="1975"/>
                      <a:pt x="1773" y="1543"/>
                      <a:pt x="1743" y="1023"/>
                    </a:cubicBezTo>
                    <a:cubicBezTo>
                      <a:pt x="1743" y="598"/>
                      <a:pt x="1590" y="327"/>
                      <a:pt x="1348" y="144"/>
                    </a:cubicBezTo>
                    <a:cubicBezTo>
                      <a:pt x="1165" y="34"/>
                      <a:pt x="960" y="1"/>
                      <a:pt x="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5"/>
              <p:cNvSpPr/>
              <p:nvPr/>
            </p:nvSpPr>
            <p:spPr>
              <a:xfrm>
                <a:off x="8014430" y="2073060"/>
                <a:ext cx="120666" cy="96467"/>
              </a:xfrm>
              <a:custGeom>
                <a:avLst/>
                <a:gdLst/>
                <a:ahLst/>
                <a:cxnLst/>
                <a:rect l="l" t="t" r="r" b="b"/>
                <a:pathLst>
                  <a:path w="1466" h="1172" extrusionOk="0">
                    <a:moveTo>
                      <a:pt x="880" y="1"/>
                    </a:moveTo>
                    <a:cubicBezTo>
                      <a:pt x="750" y="1"/>
                      <a:pt x="629" y="43"/>
                      <a:pt x="491" y="132"/>
                    </a:cubicBezTo>
                    <a:cubicBezTo>
                      <a:pt x="1" y="468"/>
                      <a:pt x="308" y="1142"/>
                      <a:pt x="308" y="1171"/>
                    </a:cubicBezTo>
                    <a:lnTo>
                      <a:pt x="337" y="1171"/>
                    </a:lnTo>
                    <a:cubicBezTo>
                      <a:pt x="367" y="1171"/>
                      <a:pt x="367" y="1142"/>
                      <a:pt x="367" y="1142"/>
                    </a:cubicBezTo>
                    <a:cubicBezTo>
                      <a:pt x="367" y="1142"/>
                      <a:pt x="66" y="468"/>
                      <a:pt x="520" y="161"/>
                    </a:cubicBezTo>
                    <a:cubicBezTo>
                      <a:pt x="636" y="95"/>
                      <a:pt x="751" y="62"/>
                      <a:pt x="866" y="62"/>
                    </a:cubicBezTo>
                    <a:cubicBezTo>
                      <a:pt x="905" y="62"/>
                      <a:pt x="943" y="66"/>
                      <a:pt x="982" y="73"/>
                    </a:cubicBezTo>
                    <a:cubicBezTo>
                      <a:pt x="1253" y="102"/>
                      <a:pt x="1406" y="381"/>
                      <a:pt x="1406" y="381"/>
                    </a:cubicBezTo>
                    <a:lnTo>
                      <a:pt x="1465" y="381"/>
                    </a:lnTo>
                    <a:lnTo>
                      <a:pt x="1465" y="344"/>
                    </a:lnTo>
                    <a:cubicBezTo>
                      <a:pt x="1465" y="315"/>
                      <a:pt x="1282" y="73"/>
                      <a:pt x="1011" y="14"/>
                    </a:cubicBezTo>
                    <a:cubicBezTo>
                      <a:pt x="966" y="5"/>
                      <a:pt x="92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5"/>
              <p:cNvSpPr/>
              <p:nvPr/>
            </p:nvSpPr>
            <p:spPr>
              <a:xfrm>
                <a:off x="8031880" y="2109524"/>
                <a:ext cx="68235" cy="17203"/>
              </a:xfrm>
              <a:custGeom>
                <a:avLst/>
                <a:gdLst/>
                <a:ahLst/>
                <a:cxnLst/>
                <a:rect l="l" t="t" r="r" b="b"/>
                <a:pathLst>
                  <a:path w="829" h="209" extrusionOk="0">
                    <a:moveTo>
                      <a:pt x="358" y="0"/>
                    </a:moveTo>
                    <a:cubicBezTo>
                      <a:pt x="239" y="0"/>
                      <a:pt x="113" y="38"/>
                      <a:pt x="1" y="150"/>
                    </a:cubicBezTo>
                    <a:lnTo>
                      <a:pt x="1" y="179"/>
                    </a:lnTo>
                    <a:lnTo>
                      <a:pt x="38" y="179"/>
                    </a:lnTo>
                    <a:cubicBezTo>
                      <a:pt x="136" y="78"/>
                      <a:pt x="249" y="44"/>
                      <a:pt x="356" y="44"/>
                    </a:cubicBezTo>
                    <a:cubicBezTo>
                      <a:pt x="575" y="44"/>
                      <a:pt x="770" y="189"/>
                      <a:pt x="770" y="209"/>
                    </a:cubicBezTo>
                    <a:lnTo>
                      <a:pt x="799" y="209"/>
                    </a:lnTo>
                    <a:lnTo>
                      <a:pt x="828" y="179"/>
                    </a:lnTo>
                    <a:cubicBezTo>
                      <a:pt x="828" y="179"/>
                      <a:pt x="828" y="150"/>
                      <a:pt x="799" y="150"/>
                    </a:cubicBezTo>
                    <a:cubicBezTo>
                      <a:pt x="799" y="150"/>
                      <a:pt x="594" y="0"/>
                      <a:pt x="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5"/>
              <p:cNvSpPr/>
              <p:nvPr/>
            </p:nvSpPr>
            <p:spPr>
              <a:xfrm>
                <a:off x="7740827" y="2131501"/>
                <a:ext cx="53090" cy="25928"/>
              </a:xfrm>
              <a:custGeom>
                <a:avLst/>
                <a:gdLst/>
                <a:ahLst/>
                <a:cxnLst/>
                <a:rect l="l" t="t" r="r" b="b"/>
                <a:pathLst>
                  <a:path w="645" h="315" extrusionOk="0">
                    <a:moveTo>
                      <a:pt x="608" y="0"/>
                    </a:moveTo>
                    <a:cubicBezTo>
                      <a:pt x="579" y="0"/>
                      <a:pt x="579" y="0"/>
                      <a:pt x="579" y="37"/>
                    </a:cubicBezTo>
                    <a:cubicBezTo>
                      <a:pt x="579" y="37"/>
                      <a:pt x="489" y="265"/>
                      <a:pt x="180" y="265"/>
                    </a:cubicBezTo>
                    <a:cubicBezTo>
                      <a:pt x="135" y="265"/>
                      <a:pt x="85" y="260"/>
                      <a:pt x="29" y="249"/>
                    </a:cubicBezTo>
                    <a:cubicBezTo>
                      <a:pt x="29" y="249"/>
                      <a:pt x="0" y="249"/>
                      <a:pt x="0" y="278"/>
                    </a:cubicBezTo>
                    <a:lnTo>
                      <a:pt x="29" y="308"/>
                    </a:lnTo>
                    <a:lnTo>
                      <a:pt x="125" y="308"/>
                    </a:lnTo>
                    <a:cubicBezTo>
                      <a:pt x="157" y="312"/>
                      <a:pt x="187" y="315"/>
                      <a:pt x="215" y="315"/>
                    </a:cubicBezTo>
                    <a:cubicBezTo>
                      <a:pt x="534" y="315"/>
                      <a:pt x="608" y="37"/>
                      <a:pt x="608" y="37"/>
                    </a:cubicBezTo>
                    <a:cubicBezTo>
                      <a:pt x="645" y="37"/>
                      <a:pt x="608" y="0"/>
                      <a:pt x="6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5"/>
              <p:cNvSpPr/>
              <p:nvPr/>
            </p:nvSpPr>
            <p:spPr>
              <a:xfrm>
                <a:off x="7740827" y="2131501"/>
                <a:ext cx="53090" cy="27738"/>
              </a:xfrm>
              <a:custGeom>
                <a:avLst/>
                <a:gdLst/>
                <a:ahLst/>
                <a:cxnLst/>
                <a:rect l="l" t="t" r="r" b="b"/>
                <a:pathLst>
                  <a:path w="645" h="337" extrusionOk="0">
                    <a:moveTo>
                      <a:pt x="549" y="0"/>
                    </a:moveTo>
                    <a:cubicBezTo>
                      <a:pt x="549" y="31"/>
                      <a:pt x="488" y="247"/>
                      <a:pt x="213" y="247"/>
                    </a:cubicBezTo>
                    <a:cubicBezTo>
                      <a:pt x="160" y="247"/>
                      <a:pt x="99" y="239"/>
                      <a:pt x="29" y="220"/>
                    </a:cubicBezTo>
                    <a:lnTo>
                      <a:pt x="0" y="249"/>
                    </a:lnTo>
                    <a:cubicBezTo>
                      <a:pt x="0" y="278"/>
                      <a:pt x="0" y="308"/>
                      <a:pt x="29" y="308"/>
                    </a:cubicBezTo>
                    <a:cubicBezTo>
                      <a:pt x="59" y="308"/>
                      <a:pt x="95" y="337"/>
                      <a:pt x="95" y="337"/>
                    </a:cubicBezTo>
                    <a:lnTo>
                      <a:pt x="213" y="337"/>
                    </a:lnTo>
                    <a:cubicBezTo>
                      <a:pt x="549" y="337"/>
                      <a:pt x="645" y="66"/>
                      <a:pt x="645" y="37"/>
                    </a:cubicBezTo>
                    <a:cubicBezTo>
                      <a:pt x="645" y="0"/>
                      <a:pt x="645" y="0"/>
                      <a:pt x="608" y="0"/>
                    </a:cubicBezTo>
                    <a:lnTo>
                      <a:pt x="608" y="37"/>
                    </a:lnTo>
                    <a:cubicBezTo>
                      <a:pt x="608" y="37"/>
                      <a:pt x="534" y="315"/>
                      <a:pt x="215" y="315"/>
                    </a:cubicBezTo>
                    <a:cubicBezTo>
                      <a:pt x="187" y="315"/>
                      <a:pt x="157" y="312"/>
                      <a:pt x="125" y="308"/>
                    </a:cubicBezTo>
                    <a:cubicBezTo>
                      <a:pt x="95" y="308"/>
                      <a:pt x="59" y="278"/>
                      <a:pt x="29" y="278"/>
                    </a:cubicBezTo>
                    <a:lnTo>
                      <a:pt x="29" y="249"/>
                    </a:lnTo>
                    <a:cubicBezTo>
                      <a:pt x="99" y="267"/>
                      <a:pt x="160" y="274"/>
                      <a:pt x="214" y="274"/>
                    </a:cubicBezTo>
                    <a:cubicBezTo>
                      <a:pt x="515" y="274"/>
                      <a:pt x="579" y="37"/>
                      <a:pt x="579" y="37"/>
                    </a:cubicBezTo>
                    <a:lnTo>
                      <a:pt x="5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5"/>
              <p:cNvSpPr/>
              <p:nvPr/>
            </p:nvSpPr>
            <p:spPr>
              <a:xfrm>
                <a:off x="7881250" y="1925722"/>
                <a:ext cx="120584" cy="76960"/>
              </a:xfrm>
              <a:custGeom>
                <a:avLst/>
                <a:gdLst/>
                <a:ahLst/>
                <a:cxnLst/>
                <a:rect l="l" t="t" r="r" b="b"/>
                <a:pathLst>
                  <a:path w="1465" h="935" extrusionOk="0">
                    <a:moveTo>
                      <a:pt x="318" y="1"/>
                    </a:moveTo>
                    <a:cubicBezTo>
                      <a:pt x="217" y="1"/>
                      <a:pt x="148" y="41"/>
                      <a:pt x="95" y="91"/>
                    </a:cubicBezTo>
                    <a:cubicBezTo>
                      <a:pt x="0" y="216"/>
                      <a:pt x="95" y="428"/>
                      <a:pt x="403" y="640"/>
                    </a:cubicBezTo>
                    <a:cubicBezTo>
                      <a:pt x="645" y="823"/>
                      <a:pt x="844" y="935"/>
                      <a:pt x="1005" y="935"/>
                    </a:cubicBezTo>
                    <a:cubicBezTo>
                      <a:pt x="1063" y="935"/>
                      <a:pt x="1116" y="920"/>
                      <a:pt x="1165" y="889"/>
                    </a:cubicBezTo>
                    <a:cubicBezTo>
                      <a:pt x="1165" y="889"/>
                      <a:pt x="1465" y="706"/>
                      <a:pt x="952" y="303"/>
                    </a:cubicBezTo>
                    <a:cubicBezTo>
                      <a:pt x="653" y="76"/>
                      <a:pt x="455" y="1"/>
                      <a:pt x="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5"/>
              <p:cNvSpPr/>
              <p:nvPr/>
            </p:nvSpPr>
            <p:spPr>
              <a:xfrm>
                <a:off x="7878781" y="2041040"/>
                <a:ext cx="47740" cy="55888"/>
              </a:xfrm>
              <a:custGeom>
                <a:avLst/>
                <a:gdLst/>
                <a:ahLst/>
                <a:cxnLst/>
                <a:rect l="l" t="t" r="r" b="b"/>
                <a:pathLst>
                  <a:path w="580" h="679" extrusionOk="0">
                    <a:moveTo>
                      <a:pt x="338" y="1"/>
                    </a:moveTo>
                    <a:cubicBezTo>
                      <a:pt x="184" y="1"/>
                      <a:pt x="30" y="125"/>
                      <a:pt x="1" y="308"/>
                    </a:cubicBezTo>
                    <a:cubicBezTo>
                      <a:pt x="1" y="491"/>
                      <a:pt x="96" y="645"/>
                      <a:pt x="250" y="674"/>
                    </a:cubicBezTo>
                    <a:cubicBezTo>
                      <a:pt x="265" y="677"/>
                      <a:pt x="280" y="679"/>
                      <a:pt x="294" y="679"/>
                    </a:cubicBezTo>
                    <a:cubicBezTo>
                      <a:pt x="421" y="679"/>
                      <a:pt x="524" y="568"/>
                      <a:pt x="550" y="403"/>
                    </a:cubicBezTo>
                    <a:cubicBezTo>
                      <a:pt x="579" y="220"/>
                      <a:pt x="492" y="37"/>
                      <a:pt x="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5"/>
              <p:cNvSpPr/>
              <p:nvPr/>
            </p:nvSpPr>
            <p:spPr>
              <a:xfrm>
                <a:off x="7637773" y="2005729"/>
                <a:ext cx="50703" cy="55888"/>
              </a:xfrm>
              <a:custGeom>
                <a:avLst/>
                <a:gdLst/>
                <a:ahLst/>
                <a:cxnLst/>
                <a:rect l="l" t="t" r="r" b="b"/>
                <a:pathLst>
                  <a:path w="616" h="679" extrusionOk="0">
                    <a:moveTo>
                      <a:pt x="321" y="1"/>
                    </a:moveTo>
                    <a:cubicBezTo>
                      <a:pt x="185" y="1"/>
                      <a:pt x="62" y="118"/>
                      <a:pt x="29" y="283"/>
                    </a:cubicBezTo>
                    <a:cubicBezTo>
                      <a:pt x="0" y="466"/>
                      <a:pt x="95" y="649"/>
                      <a:pt x="249" y="679"/>
                    </a:cubicBezTo>
                    <a:cubicBezTo>
                      <a:pt x="395" y="679"/>
                      <a:pt x="549" y="554"/>
                      <a:pt x="579" y="371"/>
                    </a:cubicBezTo>
                    <a:cubicBezTo>
                      <a:pt x="615" y="188"/>
                      <a:pt x="520" y="34"/>
                      <a:pt x="366" y="5"/>
                    </a:cubicBezTo>
                    <a:cubicBezTo>
                      <a:pt x="351" y="2"/>
                      <a:pt x="336" y="1"/>
                      <a:pt x="32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5"/>
              <p:cNvSpPr/>
              <p:nvPr/>
            </p:nvSpPr>
            <p:spPr>
              <a:xfrm>
                <a:off x="7597935" y="1889752"/>
                <a:ext cx="127910" cy="59757"/>
              </a:xfrm>
              <a:custGeom>
                <a:avLst/>
                <a:gdLst/>
                <a:ahLst/>
                <a:cxnLst/>
                <a:rect l="l" t="t" r="r" b="b"/>
                <a:pathLst>
                  <a:path w="1554" h="726" extrusionOk="0">
                    <a:moveTo>
                      <a:pt x="1153" y="1"/>
                    </a:moveTo>
                    <a:cubicBezTo>
                      <a:pt x="1025" y="1"/>
                      <a:pt x="850" y="31"/>
                      <a:pt x="609" y="103"/>
                    </a:cubicBezTo>
                    <a:cubicBezTo>
                      <a:pt x="1" y="316"/>
                      <a:pt x="242" y="623"/>
                      <a:pt x="242" y="623"/>
                    </a:cubicBezTo>
                    <a:cubicBezTo>
                      <a:pt x="300" y="695"/>
                      <a:pt x="384" y="725"/>
                      <a:pt x="500" y="725"/>
                    </a:cubicBezTo>
                    <a:cubicBezTo>
                      <a:pt x="632" y="725"/>
                      <a:pt x="807" y="686"/>
                      <a:pt x="1033" y="623"/>
                    </a:cubicBezTo>
                    <a:cubicBezTo>
                      <a:pt x="1399" y="499"/>
                      <a:pt x="1553" y="316"/>
                      <a:pt x="1495" y="162"/>
                    </a:cubicBezTo>
                    <a:cubicBezTo>
                      <a:pt x="1437" y="69"/>
                      <a:pt x="1348" y="1"/>
                      <a:pt x="11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5"/>
              <p:cNvSpPr/>
              <p:nvPr/>
            </p:nvSpPr>
            <p:spPr>
              <a:xfrm>
                <a:off x="7720908" y="1941032"/>
                <a:ext cx="100171" cy="160340"/>
              </a:xfrm>
              <a:custGeom>
                <a:avLst/>
                <a:gdLst/>
                <a:ahLst/>
                <a:cxnLst/>
                <a:rect l="l" t="t" r="r" b="b"/>
                <a:pathLst>
                  <a:path w="1217" h="1948" extrusionOk="0">
                    <a:moveTo>
                      <a:pt x="1157" y="0"/>
                    </a:moveTo>
                    <a:cubicBezTo>
                      <a:pt x="1128" y="483"/>
                      <a:pt x="1099" y="1033"/>
                      <a:pt x="1004" y="1186"/>
                    </a:cubicBezTo>
                    <a:cubicBezTo>
                      <a:pt x="959" y="1223"/>
                      <a:pt x="909" y="1241"/>
                      <a:pt x="852" y="1241"/>
                    </a:cubicBezTo>
                    <a:cubicBezTo>
                      <a:pt x="760" y="1241"/>
                      <a:pt x="652" y="1194"/>
                      <a:pt x="520" y="1099"/>
                    </a:cubicBezTo>
                    <a:lnTo>
                      <a:pt x="520" y="1069"/>
                    </a:lnTo>
                    <a:cubicBezTo>
                      <a:pt x="453" y="1033"/>
                      <a:pt x="385" y="1008"/>
                      <a:pt x="328" y="1008"/>
                    </a:cubicBezTo>
                    <a:cubicBezTo>
                      <a:pt x="280" y="1008"/>
                      <a:pt x="240" y="1026"/>
                      <a:pt x="213" y="1069"/>
                    </a:cubicBezTo>
                    <a:cubicBezTo>
                      <a:pt x="59" y="1157"/>
                      <a:pt x="1" y="1399"/>
                      <a:pt x="59" y="1582"/>
                    </a:cubicBezTo>
                    <a:cubicBezTo>
                      <a:pt x="118" y="1802"/>
                      <a:pt x="337" y="1948"/>
                      <a:pt x="337" y="1948"/>
                    </a:cubicBezTo>
                    <a:lnTo>
                      <a:pt x="396" y="1948"/>
                    </a:lnTo>
                    <a:cubicBezTo>
                      <a:pt x="396" y="1948"/>
                      <a:pt x="396" y="1919"/>
                      <a:pt x="367" y="1919"/>
                    </a:cubicBezTo>
                    <a:cubicBezTo>
                      <a:pt x="367" y="1919"/>
                      <a:pt x="184" y="1765"/>
                      <a:pt x="118" y="1553"/>
                    </a:cubicBezTo>
                    <a:cubicBezTo>
                      <a:pt x="59" y="1399"/>
                      <a:pt x="118" y="1186"/>
                      <a:pt x="242" y="1099"/>
                    </a:cubicBezTo>
                    <a:cubicBezTo>
                      <a:pt x="264" y="1074"/>
                      <a:pt x="292" y="1063"/>
                      <a:pt x="320" y="1063"/>
                    </a:cubicBezTo>
                    <a:cubicBezTo>
                      <a:pt x="367" y="1063"/>
                      <a:pt x="418" y="1091"/>
                      <a:pt x="455" y="1128"/>
                    </a:cubicBezTo>
                    <a:lnTo>
                      <a:pt x="484" y="1128"/>
                    </a:lnTo>
                    <a:cubicBezTo>
                      <a:pt x="644" y="1254"/>
                      <a:pt x="763" y="1298"/>
                      <a:pt x="852" y="1298"/>
                    </a:cubicBezTo>
                    <a:cubicBezTo>
                      <a:pt x="934" y="1298"/>
                      <a:pt x="991" y="1261"/>
                      <a:pt x="1033" y="1216"/>
                    </a:cubicBezTo>
                    <a:cubicBezTo>
                      <a:pt x="1187" y="1033"/>
                      <a:pt x="1187" y="183"/>
                      <a:pt x="1216" y="30"/>
                    </a:cubicBezTo>
                    <a:cubicBezTo>
                      <a:pt x="1216" y="0"/>
                      <a:pt x="1216"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5"/>
              <p:cNvSpPr/>
              <p:nvPr/>
            </p:nvSpPr>
            <p:spPr>
              <a:xfrm>
                <a:off x="7718521" y="1938563"/>
                <a:ext cx="102558" cy="165855"/>
              </a:xfrm>
              <a:custGeom>
                <a:avLst/>
                <a:gdLst/>
                <a:ahLst/>
                <a:cxnLst/>
                <a:rect l="l" t="t" r="r" b="b"/>
                <a:pathLst>
                  <a:path w="1246" h="2015" extrusionOk="0">
                    <a:moveTo>
                      <a:pt x="1186" y="1"/>
                    </a:moveTo>
                    <a:lnTo>
                      <a:pt x="1186" y="30"/>
                    </a:lnTo>
                    <a:cubicBezTo>
                      <a:pt x="1157" y="118"/>
                      <a:pt x="1157" y="213"/>
                      <a:pt x="1157" y="301"/>
                    </a:cubicBezTo>
                    <a:cubicBezTo>
                      <a:pt x="1128" y="697"/>
                      <a:pt x="1099" y="1099"/>
                      <a:pt x="1003" y="1187"/>
                    </a:cubicBezTo>
                    <a:cubicBezTo>
                      <a:pt x="968" y="1238"/>
                      <a:pt x="921" y="1263"/>
                      <a:pt x="865" y="1263"/>
                    </a:cubicBezTo>
                    <a:cubicBezTo>
                      <a:pt x="781" y="1263"/>
                      <a:pt x="676" y="1208"/>
                      <a:pt x="549" y="1099"/>
                    </a:cubicBezTo>
                    <a:cubicBezTo>
                      <a:pt x="480" y="1046"/>
                      <a:pt x="410" y="1022"/>
                      <a:pt x="347" y="1022"/>
                    </a:cubicBezTo>
                    <a:cubicBezTo>
                      <a:pt x="297" y="1022"/>
                      <a:pt x="251" y="1037"/>
                      <a:pt x="213" y="1063"/>
                    </a:cubicBezTo>
                    <a:cubicBezTo>
                      <a:pt x="88" y="1158"/>
                      <a:pt x="0" y="1429"/>
                      <a:pt x="59" y="1612"/>
                    </a:cubicBezTo>
                    <a:cubicBezTo>
                      <a:pt x="147" y="1861"/>
                      <a:pt x="366" y="2015"/>
                      <a:pt x="366" y="2015"/>
                    </a:cubicBezTo>
                    <a:lnTo>
                      <a:pt x="396" y="2015"/>
                    </a:lnTo>
                    <a:cubicBezTo>
                      <a:pt x="396" y="2015"/>
                      <a:pt x="425" y="2015"/>
                      <a:pt x="425" y="1978"/>
                    </a:cubicBezTo>
                    <a:lnTo>
                      <a:pt x="425" y="1949"/>
                    </a:lnTo>
                    <a:lnTo>
                      <a:pt x="425" y="1919"/>
                    </a:lnTo>
                    <a:cubicBezTo>
                      <a:pt x="396" y="1919"/>
                      <a:pt x="213" y="1795"/>
                      <a:pt x="147" y="1583"/>
                    </a:cubicBezTo>
                    <a:cubicBezTo>
                      <a:pt x="88" y="1429"/>
                      <a:pt x="147" y="1216"/>
                      <a:pt x="271" y="1129"/>
                    </a:cubicBezTo>
                    <a:cubicBezTo>
                      <a:pt x="299" y="1120"/>
                      <a:pt x="324" y="1116"/>
                      <a:pt x="346" y="1116"/>
                    </a:cubicBezTo>
                    <a:cubicBezTo>
                      <a:pt x="401" y="1116"/>
                      <a:pt x="442" y="1137"/>
                      <a:pt x="484" y="1158"/>
                    </a:cubicBezTo>
                    <a:lnTo>
                      <a:pt x="513" y="1158"/>
                    </a:lnTo>
                    <a:lnTo>
                      <a:pt x="513" y="1129"/>
                    </a:lnTo>
                    <a:cubicBezTo>
                      <a:pt x="469" y="1096"/>
                      <a:pt x="423" y="1079"/>
                      <a:pt x="377" y="1079"/>
                    </a:cubicBezTo>
                    <a:cubicBezTo>
                      <a:pt x="332" y="1079"/>
                      <a:pt x="286" y="1096"/>
                      <a:pt x="242" y="1129"/>
                    </a:cubicBezTo>
                    <a:cubicBezTo>
                      <a:pt x="117" y="1187"/>
                      <a:pt x="59" y="1429"/>
                      <a:pt x="117" y="1612"/>
                    </a:cubicBezTo>
                    <a:cubicBezTo>
                      <a:pt x="183" y="1795"/>
                      <a:pt x="396" y="1949"/>
                      <a:pt x="396" y="1949"/>
                    </a:cubicBezTo>
                    <a:lnTo>
                      <a:pt x="396" y="1978"/>
                    </a:lnTo>
                    <a:cubicBezTo>
                      <a:pt x="396" y="1978"/>
                      <a:pt x="183" y="1832"/>
                      <a:pt x="88" y="1612"/>
                    </a:cubicBezTo>
                    <a:cubicBezTo>
                      <a:pt x="30" y="1429"/>
                      <a:pt x="117" y="1187"/>
                      <a:pt x="242" y="1099"/>
                    </a:cubicBezTo>
                    <a:cubicBezTo>
                      <a:pt x="282" y="1069"/>
                      <a:pt x="323" y="1053"/>
                      <a:pt x="365" y="1053"/>
                    </a:cubicBezTo>
                    <a:cubicBezTo>
                      <a:pt x="415" y="1053"/>
                      <a:pt x="465" y="1077"/>
                      <a:pt x="513" y="1129"/>
                    </a:cubicBezTo>
                    <a:lnTo>
                      <a:pt x="549" y="1129"/>
                    </a:lnTo>
                    <a:cubicBezTo>
                      <a:pt x="676" y="1238"/>
                      <a:pt x="781" y="1292"/>
                      <a:pt x="871" y="1292"/>
                    </a:cubicBezTo>
                    <a:cubicBezTo>
                      <a:pt x="932" y="1292"/>
                      <a:pt x="985" y="1267"/>
                      <a:pt x="1033" y="1216"/>
                    </a:cubicBezTo>
                    <a:cubicBezTo>
                      <a:pt x="1128" y="1099"/>
                      <a:pt x="1157" y="733"/>
                      <a:pt x="1186" y="301"/>
                    </a:cubicBezTo>
                    <a:cubicBezTo>
                      <a:pt x="1186" y="213"/>
                      <a:pt x="1186" y="118"/>
                      <a:pt x="1216" y="30"/>
                    </a:cubicBezTo>
                    <a:lnTo>
                      <a:pt x="1216" y="60"/>
                    </a:lnTo>
                    <a:lnTo>
                      <a:pt x="1216" y="184"/>
                    </a:lnTo>
                    <a:cubicBezTo>
                      <a:pt x="1216" y="455"/>
                      <a:pt x="1186" y="1099"/>
                      <a:pt x="1062" y="1216"/>
                    </a:cubicBezTo>
                    <a:cubicBezTo>
                      <a:pt x="1011" y="1283"/>
                      <a:pt x="948" y="1316"/>
                      <a:pt x="872" y="1316"/>
                    </a:cubicBezTo>
                    <a:cubicBezTo>
                      <a:pt x="773" y="1316"/>
                      <a:pt x="653" y="1261"/>
                      <a:pt x="513" y="1158"/>
                    </a:cubicBezTo>
                    <a:lnTo>
                      <a:pt x="513" y="1158"/>
                    </a:lnTo>
                    <a:cubicBezTo>
                      <a:pt x="667" y="1293"/>
                      <a:pt x="782" y="1339"/>
                      <a:pt x="870" y="1339"/>
                    </a:cubicBezTo>
                    <a:cubicBezTo>
                      <a:pt x="958" y="1339"/>
                      <a:pt x="1018" y="1293"/>
                      <a:pt x="1062" y="1246"/>
                    </a:cubicBezTo>
                    <a:cubicBezTo>
                      <a:pt x="1216" y="1099"/>
                      <a:pt x="1245" y="484"/>
                      <a:pt x="1245" y="184"/>
                    </a:cubicBezTo>
                    <a:lnTo>
                      <a:pt x="1245" y="60"/>
                    </a:lnTo>
                    <a:cubicBezTo>
                      <a:pt x="1245" y="30"/>
                      <a:pt x="1245" y="1"/>
                      <a:pt x="1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5" name="Google Shape;825;p45"/>
          <p:cNvSpPr txBox="1">
            <a:spLocks noGrp="1"/>
          </p:cNvSpPr>
          <p:nvPr>
            <p:ph type="ctrTitle"/>
          </p:nvPr>
        </p:nvSpPr>
        <p:spPr>
          <a:xfrm>
            <a:off x="2415694" y="498684"/>
            <a:ext cx="4318500" cy="10859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a:solidFill>
                  <a:schemeClr val="dk1"/>
                </a:solidFill>
              </a:rPr>
              <a:t>Nói và nghe</a:t>
            </a:r>
            <a:endParaRPr sz="5400">
              <a:solidFill>
                <a:schemeClr val="dk1"/>
              </a:solidFill>
            </a:endParaRPr>
          </a:p>
        </p:txBody>
      </p:sp>
      <p:grpSp>
        <p:nvGrpSpPr>
          <p:cNvPr id="826" name="Google Shape;826;p45"/>
          <p:cNvGrpSpPr/>
          <p:nvPr/>
        </p:nvGrpSpPr>
        <p:grpSpPr>
          <a:xfrm>
            <a:off x="6198474" y="2222089"/>
            <a:ext cx="1461682" cy="2355507"/>
            <a:chOff x="5892362" y="2151914"/>
            <a:chExt cx="1461682" cy="2355507"/>
          </a:xfrm>
        </p:grpSpPr>
        <p:sp>
          <p:nvSpPr>
            <p:cNvPr id="827" name="Google Shape;827;p45"/>
            <p:cNvSpPr/>
            <p:nvPr/>
          </p:nvSpPr>
          <p:spPr>
            <a:xfrm>
              <a:off x="6518175" y="4402394"/>
              <a:ext cx="152356" cy="55724"/>
            </a:xfrm>
            <a:custGeom>
              <a:avLst/>
              <a:gdLst/>
              <a:ahLst/>
              <a:cxnLst/>
              <a:rect l="l" t="t" r="r" b="b"/>
              <a:pathLst>
                <a:path w="1851" h="677" extrusionOk="0">
                  <a:moveTo>
                    <a:pt x="1041" y="1"/>
                  </a:moveTo>
                  <a:cubicBezTo>
                    <a:pt x="901" y="1"/>
                    <a:pt x="757" y="17"/>
                    <a:pt x="606" y="53"/>
                  </a:cubicBezTo>
                  <a:lnTo>
                    <a:pt x="569" y="178"/>
                  </a:lnTo>
                  <a:cubicBezTo>
                    <a:pt x="386" y="207"/>
                    <a:pt x="203" y="207"/>
                    <a:pt x="20" y="236"/>
                  </a:cubicBezTo>
                  <a:cubicBezTo>
                    <a:pt x="0" y="528"/>
                    <a:pt x="455" y="676"/>
                    <a:pt x="930" y="676"/>
                  </a:cubicBezTo>
                  <a:cubicBezTo>
                    <a:pt x="1159" y="676"/>
                    <a:pt x="1392" y="642"/>
                    <a:pt x="1580" y="573"/>
                  </a:cubicBezTo>
                  <a:cubicBezTo>
                    <a:pt x="1704" y="514"/>
                    <a:pt x="1821" y="456"/>
                    <a:pt x="1850" y="331"/>
                  </a:cubicBezTo>
                  <a:cubicBezTo>
                    <a:pt x="1850" y="207"/>
                    <a:pt x="1733" y="119"/>
                    <a:pt x="1609" y="90"/>
                  </a:cubicBezTo>
                  <a:cubicBezTo>
                    <a:pt x="1428" y="34"/>
                    <a:pt x="1240" y="1"/>
                    <a:pt x="1041"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5"/>
            <p:cNvSpPr/>
            <p:nvPr/>
          </p:nvSpPr>
          <p:spPr>
            <a:xfrm>
              <a:off x="6843140" y="4316955"/>
              <a:ext cx="154084" cy="56053"/>
            </a:xfrm>
            <a:custGeom>
              <a:avLst/>
              <a:gdLst/>
              <a:ahLst/>
              <a:cxnLst/>
              <a:rect l="l" t="t" r="r" b="b"/>
              <a:pathLst>
                <a:path w="1872" h="681" extrusionOk="0">
                  <a:moveTo>
                    <a:pt x="1048" y="0"/>
                  </a:moveTo>
                  <a:cubicBezTo>
                    <a:pt x="905" y="0"/>
                    <a:pt x="762" y="18"/>
                    <a:pt x="619" y="59"/>
                  </a:cubicBezTo>
                  <a:lnTo>
                    <a:pt x="590" y="176"/>
                  </a:lnTo>
                  <a:cubicBezTo>
                    <a:pt x="407" y="212"/>
                    <a:pt x="224" y="242"/>
                    <a:pt x="41" y="242"/>
                  </a:cubicBezTo>
                  <a:cubicBezTo>
                    <a:pt x="1" y="530"/>
                    <a:pt x="451" y="680"/>
                    <a:pt x="925" y="680"/>
                  </a:cubicBezTo>
                  <a:cubicBezTo>
                    <a:pt x="1149" y="680"/>
                    <a:pt x="1378" y="647"/>
                    <a:pt x="1564" y="579"/>
                  </a:cubicBezTo>
                  <a:cubicBezTo>
                    <a:pt x="1688" y="513"/>
                    <a:pt x="1813" y="454"/>
                    <a:pt x="1842" y="330"/>
                  </a:cubicBezTo>
                  <a:cubicBezTo>
                    <a:pt x="1871" y="212"/>
                    <a:pt x="1747" y="117"/>
                    <a:pt x="1630" y="88"/>
                  </a:cubicBezTo>
                  <a:cubicBezTo>
                    <a:pt x="1436" y="33"/>
                    <a:pt x="1242" y="0"/>
                    <a:pt x="104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5"/>
            <p:cNvSpPr/>
            <p:nvPr/>
          </p:nvSpPr>
          <p:spPr>
            <a:xfrm>
              <a:off x="7098634" y="4405934"/>
              <a:ext cx="152274" cy="55477"/>
            </a:xfrm>
            <a:custGeom>
              <a:avLst/>
              <a:gdLst/>
              <a:ahLst/>
              <a:cxnLst/>
              <a:rect l="l" t="t" r="r" b="b"/>
              <a:pathLst>
                <a:path w="1850" h="674" extrusionOk="0">
                  <a:moveTo>
                    <a:pt x="1067" y="0"/>
                  </a:moveTo>
                  <a:cubicBezTo>
                    <a:pt x="910" y="0"/>
                    <a:pt x="751" y="17"/>
                    <a:pt x="598" y="47"/>
                  </a:cubicBezTo>
                  <a:lnTo>
                    <a:pt x="569" y="164"/>
                  </a:lnTo>
                  <a:cubicBezTo>
                    <a:pt x="385" y="193"/>
                    <a:pt x="202" y="230"/>
                    <a:pt x="19" y="259"/>
                  </a:cubicBezTo>
                  <a:cubicBezTo>
                    <a:pt x="0" y="537"/>
                    <a:pt x="423" y="674"/>
                    <a:pt x="879" y="674"/>
                  </a:cubicBezTo>
                  <a:cubicBezTo>
                    <a:pt x="1120" y="674"/>
                    <a:pt x="1372" y="635"/>
                    <a:pt x="1572" y="559"/>
                  </a:cubicBezTo>
                  <a:cubicBezTo>
                    <a:pt x="1667" y="530"/>
                    <a:pt x="1821" y="442"/>
                    <a:pt x="1821" y="318"/>
                  </a:cubicBezTo>
                  <a:cubicBezTo>
                    <a:pt x="1850" y="193"/>
                    <a:pt x="1725" y="105"/>
                    <a:pt x="1608" y="76"/>
                  </a:cubicBezTo>
                  <a:cubicBezTo>
                    <a:pt x="1440" y="24"/>
                    <a:pt x="1255" y="0"/>
                    <a:pt x="10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5"/>
            <p:cNvSpPr/>
            <p:nvPr/>
          </p:nvSpPr>
          <p:spPr>
            <a:xfrm>
              <a:off x="6730703" y="3899800"/>
              <a:ext cx="118197" cy="205610"/>
            </a:xfrm>
            <a:custGeom>
              <a:avLst/>
              <a:gdLst/>
              <a:ahLst/>
              <a:cxnLst/>
              <a:rect l="l" t="t" r="r" b="b"/>
              <a:pathLst>
                <a:path w="1436" h="2498" extrusionOk="0">
                  <a:moveTo>
                    <a:pt x="857" y="1"/>
                  </a:moveTo>
                  <a:lnTo>
                    <a:pt x="1" y="155"/>
                  </a:lnTo>
                  <a:lnTo>
                    <a:pt x="616" y="2498"/>
                  </a:lnTo>
                  <a:cubicBezTo>
                    <a:pt x="887" y="2410"/>
                    <a:pt x="1165" y="2315"/>
                    <a:pt x="1436" y="2168"/>
                  </a:cubicBezTo>
                  <a:lnTo>
                    <a:pt x="857"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5"/>
            <p:cNvSpPr/>
            <p:nvPr/>
          </p:nvSpPr>
          <p:spPr>
            <a:xfrm>
              <a:off x="6725929" y="3894450"/>
              <a:ext cx="128404" cy="216393"/>
            </a:xfrm>
            <a:custGeom>
              <a:avLst/>
              <a:gdLst/>
              <a:ahLst/>
              <a:cxnLst/>
              <a:rect l="l" t="t" r="r" b="b"/>
              <a:pathLst>
                <a:path w="1560" h="2629" extrusionOk="0">
                  <a:moveTo>
                    <a:pt x="886" y="125"/>
                  </a:moveTo>
                  <a:lnTo>
                    <a:pt x="1406" y="2197"/>
                  </a:lnTo>
                  <a:cubicBezTo>
                    <a:pt x="1194" y="2321"/>
                    <a:pt x="974" y="2416"/>
                    <a:pt x="732" y="2504"/>
                  </a:cubicBezTo>
                  <a:lnTo>
                    <a:pt x="125" y="249"/>
                  </a:lnTo>
                  <a:lnTo>
                    <a:pt x="886" y="125"/>
                  </a:lnTo>
                  <a:close/>
                  <a:moveTo>
                    <a:pt x="915" y="0"/>
                  </a:moveTo>
                  <a:lnTo>
                    <a:pt x="59" y="154"/>
                  </a:lnTo>
                  <a:cubicBezTo>
                    <a:pt x="29" y="154"/>
                    <a:pt x="29" y="154"/>
                    <a:pt x="0" y="183"/>
                  </a:cubicBezTo>
                  <a:lnTo>
                    <a:pt x="0" y="220"/>
                  </a:lnTo>
                  <a:lnTo>
                    <a:pt x="608" y="2600"/>
                  </a:lnTo>
                  <a:lnTo>
                    <a:pt x="644" y="2629"/>
                  </a:lnTo>
                  <a:lnTo>
                    <a:pt x="703" y="2629"/>
                  </a:lnTo>
                  <a:cubicBezTo>
                    <a:pt x="1011" y="2534"/>
                    <a:pt x="1252" y="2416"/>
                    <a:pt x="1523" y="2292"/>
                  </a:cubicBezTo>
                  <a:cubicBezTo>
                    <a:pt x="1523" y="2263"/>
                    <a:pt x="1560" y="2233"/>
                    <a:pt x="1560" y="2197"/>
                  </a:cubicBezTo>
                  <a:lnTo>
                    <a:pt x="974" y="66"/>
                  </a:lnTo>
                  <a:cubicBezTo>
                    <a:pt x="974" y="37"/>
                    <a:pt x="945" y="0"/>
                    <a:pt x="91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5"/>
            <p:cNvSpPr/>
            <p:nvPr/>
          </p:nvSpPr>
          <p:spPr>
            <a:xfrm>
              <a:off x="6781324" y="4078251"/>
              <a:ext cx="133342" cy="274339"/>
            </a:xfrm>
            <a:custGeom>
              <a:avLst/>
              <a:gdLst/>
              <a:ahLst/>
              <a:cxnLst/>
              <a:rect l="l" t="t" r="r" b="b"/>
              <a:pathLst>
                <a:path w="1620" h="3333" extrusionOk="0">
                  <a:moveTo>
                    <a:pt x="821" y="0"/>
                  </a:moveTo>
                  <a:cubicBezTo>
                    <a:pt x="550" y="147"/>
                    <a:pt x="272" y="242"/>
                    <a:pt x="1" y="330"/>
                  </a:cubicBezTo>
                  <a:lnTo>
                    <a:pt x="762" y="3259"/>
                  </a:lnTo>
                  <a:cubicBezTo>
                    <a:pt x="873" y="3312"/>
                    <a:pt x="975" y="3333"/>
                    <a:pt x="1067" y="3333"/>
                  </a:cubicBezTo>
                  <a:cubicBezTo>
                    <a:pt x="1410" y="3333"/>
                    <a:pt x="1619" y="3046"/>
                    <a:pt x="1619" y="3046"/>
                  </a:cubicBezTo>
                  <a:lnTo>
                    <a:pt x="8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5"/>
            <p:cNvSpPr/>
            <p:nvPr/>
          </p:nvSpPr>
          <p:spPr>
            <a:xfrm>
              <a:off x="6775892" y="4072819"/>
              <a:ext cx="143549" cy="283969"/>
            </a:xfrm>
            <a:custGeom>
              <a:avLst/>
              <a:gdLst/>
              <a:ahLst/>
              <a:cxnLst/>
              <a:rect l="l" t="t" r="r" b="b"/>
              <a:pathLst>
                <a:path w="1744" h="3450" extrusionOk="0">
                  <a:moveTo>
                    <a:pt x="828" y="154"/>
                  </a:moveTo>
                  <a:lnTo>
                    <a:pt x="1590" y="3083"/>
                  </a:lnTo>
                  <a:cubicBezTo>
                    <a:pt x="1545" y="3155"/>
                    <a:pt x="1392" y="3328"/>
                    <a:pt x="1148" y="3328"/>
                  </a:cubicBezTo>
                  <a:cubicBezTo>
                    <a:pt x="1070" y="3328"/>
                    <a:pt x="983" y="3311"/>
                    <a:pt x="887" y="3266"/>
                  </a:cubicBezTo>
                  <a:lnTo>
                    <a:pt x="155" y="433"/>
                  </a:lnTo>
                  <a:cubicBezTo>
                    <a:pt x="404" y="367"/>
                    <a:pt x="616" y="279"/>
                    <a:pt x="828" y="154"/>
                  </a:cubicBezTo>
                  <a:close/>
                  <a:moveTo>
                    <a:pt x="858" y="0"/>
                  </a:moveTo>
                  <a:cubicBezTo>
                    <a:pt x="616" y="154"/>
                    <a:pt x="338" y="249"/>
                    <a:pt x="67" y="337"/>
                  </a:cubicBezTo>
                  <a:cubicBezTo>
                    <a:pt x="37" y="367"/>
                    <a:pt x="1" y="396"/>
                    <a:pt x="1" y="433"/>
                  </a:cubicBezTo>
                  <a:lnTo>
                    <a:pt x="770" y="3325"/>
                  </a:lnTo>
                  <a:cubicBezTo>
                    <a:pt x="770" y="3361"/>
                    <a:pt x="799" y="3361"/>
                    <a:pt x="799" y="3361"/>
                  </a:cubicBezTo>
                  <a:cubicBezTo>
                    <a:pt x="916" y="3420"/>
                    <a:pt x="1041" y="3449"/>
                    <a:pt x="1136" y="3449"/>
                  </a:cubicBezTo>
                  <a:cubicBezTo>
                    <a:pt x="1502" y="3449"/>
                    <a:pt x="1714" y="3142"/>
                    <a:pt x="1714" y="3142"/>
                  </a:cubicBezTo>
                  <a:cubicBezTo>
                    <a:pt x="1744" y="3142"/>
                    <a:pt x="1744" y="3112"/>
                    <a:pt x="1744" y="3083"/>
                  </a:cubicBezTo>
                  <a:lnTo>
                    <a:pt x="953" y="30"/>
                  </a:lnTo>
                  <a:cubicBezTo>
                    <a:pt x="916" y="30"/>
                    <a:pt x="916" y="0"/>
                    <a:pt x="88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5"/>
            <p:cNvSpPr/>
            <p:nvPr/>
          </p:nvSpPr>
          <p:spPr>
            <a:xfrm>
              <a:off x="6344416" y="3891980"/>
              <a:ext cx="103134" cy="191124"/>
            </a:xfrm>
            <a:custGeom>
              <a:avLst/>
              <a:gdLst/>
              <a:ahLst/>
              <a:cxnLst/>
              <a:rect l="l" t="t" r="r" b="b"/>
              <a:pathLst>
                <a:path w="1253" h="2322" extrusionOk="0">
                  <a:moveTo>
                    <a:pt x="395" y="1"/>
                  </a:moveTo>
                  <a:lnTo>
                    <a:pt x="0" y="2293"/>
                  </a:lnTo>
                  <a:cubicBezTo>
                    <a:pt x="271" y="2322"/>
                    <a:pt x="578" y="2322"/>
                    <a:pt x="849" y="2322"/>
                  </a:cubicBezTo>
                  <a:lnTo>
                    <a:pt x="1252" y="250"/>
                  </a:lnTo>
                  <a:lnTo>
                    <a:pt x="395"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5"/>
            <p:cNvSpPr/>
            <p:nvPr/>
          </p:nvSpPr>
          <p:spPr>
            <a:xfrm>
              <a:off x="6338983" y="3887782"/>
              <a:ext cx="113341" cy="200178"/>
            </a:xfrm>
            <a:custGeom>
              <a:avLst/>
              <a:gdLst/>
              <a:ahLst/>
              <a:cxnLst/>
              <a:rect l="l" t="t" r="r" b="b"/>
              <a:pathLst>
                <a:path w="1377" h="2432" extrusionOk="0">
                  <a:moveTo>
                    <a:pt x="520" y="147"/>
                  </a:moveTo>
                  <a:lnTo>
                    <a:pt x="1252" y="359"/>
                  </a:lnTo>
                  <a:lnTo>
                    <a:pt x="886" y="2314"/>
                  </a:lnTo>
                  <a:cubicBezTo>
                    <a:pt x="644" y="2314"/>
                    <a:pt x="403" y="2314"/>
                    <a:pt x="125" y="2278"/>
                  </a:cubicBezTo>
                  <a:lnTo>
                    <a:pt x="520" y="147"/>
                  </a:lnTo>
                  <a:close/>
                  <a:moveTo>
                    <a:pt x="461" y="1"/>
                  </a:moveTo>
                  <a:cubicBezTo>
                    <a:pt x="454" y="1"/>
                    <a:pt x="447" y="8"/>
                    <a:pt x="432" y="22"/>
                  </a:cubicBezTo>
                  <a:cubicBezTo>
                    <a:pt x="432" y="22"/>
                    <a:pt x="432" y="52"/>
                    <a:pt x="403" y="52"/>
                  </a:cubicBezTo>
                  <a:lnTo>
                    <a:pt x="0" y="2344"/>
                  </a:lnTo>
                  <a:lnTo>
                    <a:pt x="0" y="2373"/>
                  </a:lnTo>
                  <a:cubicBezTo>
                    <a:pt x="0" y="2402"/>
                    <a:pt x="37" y="2402"/>
                    <a:pt x="66" y="2402"/>
                  </a:cubicBezTo>
                  <a:cubicBezTo>
                    <a:pt x="278" y="2432"/>
                    <a:pt x="520" y="2432"/>
                    <a:pt x="732" y="2432"/>
                  </a:cubicBezTo>
                  <a:lnTo>
                    <a:pt x="915" y="2432"/>
                  </a:lnTo>
                  <a:cubicBezTo>
                    <a:pt x="952" y="2432"/>
                    <a:pt x="981" y="2402"/>
                    <a:pt x="981" y="2373"/>
                  </a:cubicBezTo>
                  <a:lnTo>
                    <a:pt x="1377" y="330"/>
                  </a:lnTo>
                  <a:cubicBezTo>
                    <a:pt x="1377" y="301"/>
                    <a:pt x="1377" y="264"/>
                    <a:pt x="1347" y="235"/>
                  </a:cubicBezTo>
                  <a:lnTo>
                    <a:pt x="491" y="22"/>
                  </a:lnTo>
                  <a:cubicBezTo>
                    <a:pt x="476" y="8"/>
                    <a:pt x="469" y="1"/>
                    <a:pt x="461"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5"/>
            <p:cNvSpPr/>
            <p:nvPr/>
          </p:nvSpPr>
          <p:spPr>
            <a:xfrm>
              <a:off x="6296757" y="4080638"/>
              <a:ext cx="117621" cy="275492"/>
            </a:xfrm>
            <a:custGeom>
              <a:avLst/>
              <a:gdLst/>
              <a:ahLst/>
              <a:cxnLst/>
              <a:rect l="l" t="t" r="r" b="b"/>
              <a:pathLst>
                <a:path w="1429" h="3347" extrusionOk="0">
                  <a:moveTo>
                    <a:pt x="579" y="1"/>
                  </a:moveTo>
                  <a:lnTo>
                    <a:pt x="1" y="3083"/>
                  </a:lnTo>
                  <a:cubicBezTo>
                    <a:pt x="167" y="3290"/>
                    <a:pt x="359" y="3347"/>
                    <a:pt x="517" y="3347"/>
                  </a:cubicBezTo>
                  <a:cubicBezTo>
                    <a:pt x="707" y="3347"/>
                    <a:pt x="850" y="3266"/>
                    <a:pt x="850" y="3266"/>
                  </a:cubicBezTo>
                  <a:lnTo>
                    <a:pt x="1428" y="30"/>
                  </a:lnTo>
                  <a:cubicBezTo>
                    <a:pt x="1157" y="30"/>
                    <a:pt x="850" y="30"/>
                    <a:pt x="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5"/>
            <p:cNvSpPr/>
            <p:nvPr/>
          </p:nvSpPr>
          <p:spPr>
            <a:xfrm>
              <a:off x="6291325" y="4075206"/>
              <a:ext cx="128486" cy="283969"/>
            </a:xfrm>
            <a:custGeom>
              <a:avLst/>
              <a:gdLst/>
              <a:ahLst/>
              <a:cxnLst/>
              <a:rect l="l" t="t" r="r" b="b"/>
              <a:pathLst>
                <a:path w="1561" h="3450" extrusionOk="0">
                  <a:moveTo>
                    <a:pt x="674" y="125"/>
                  </a:moveTo>
                  <a:cubicBezTo>
                    <a:pt x="945" y="155"/>
                    <a:pt x="1194" y="155"/>
                    <a:pt x="1436" y="155"/>
                  </a:cubicBezTo>
                  <a:lnTo>
                    <a:pt x="857" y="3267"/>
                  </a:lnTo>
                  <a:cubicBezTo>
                    <a:pt x="812" y="3298"/>
                    <a:pt x="705" y="3341"/>
                    <a:pt x="576" y="3341"/>
                  </a:cubicBezTo>
                  <a:cubicBezTo>
                    <a:pt x="435" y="3341"/>
                    <a:pt x="267" y="3289"/>
                    <a:pt x="125" y="3113"/>
                  </a:cubicBezTo>
                  <a:lnTo>
                    <a:pt x="674" y="125"/>
                  </a:lnTo>
                  <a:close/>
                  <a:moveTo>
                    <a:pt x="645" y="1"/>
                  </a:moveTo>
                  <a:cubicBezTo>
                    <a:pt x="616" y="1"/>
                    <a:pt x="579" y="37"/>
                    <a:pt x="579" y="67"/>
                  </a:cubicBezTo>
                  <a:lnTo>
                    <a:pt x="1" y="3149"/>
                  </a:lnTo>
                  <a:lnTo>
                    <a:pt x="1" y="3179"/>
                  </a:lnTo>
                  <a:cubicBezTo>
                    <a:pt x="184" y="3391"/>
                    <a:pt x="396" y="3450"/>
                    <a:pt x="550" y="3450"/>
                  </a:cubicBezTo>
                  <a:cubicBezTo>
                    <a:pt x="762" y="3450"/>
                    <a:pt x="945" y="3362"/>
                    <a:pt x="945" y="3362"/>
                  </a:cubicBezTo>
                  <a:lnTo>
                    <a:pt x="982" y="3332"/>
                  </a:lnTo>
                  <a:lnTo>
                    <a:pt x="1560" y="96"/>
                  </a:lnTo>
                  <a:lnTo>
                    <a:pt x="1560" y="67"/>
                  </a:lnTo>
                  <a:cubicBezTo>
                    <a:pt x="1560" y="37"/>
                    <a:pt x="1531" y="37"/>
                    <a:pt x="1494" y="37"/>
                  </a:cubicBezTo>
                  <a:cubicBezTo>
                    <a:pt x="1223" y="37"/>
                    <a:pt x="945" y="37"/>
                    <a:pt x="64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5"/>
            <p:cNvSpPr/>
            <p:nvPr/>
          </p:nvSpPr>
          <p:spPr>
            <a:xfrm>
              <a:off x="7007351" y="4025243"/>
              <a:ext cx="170629" cy="413937"/>
            </a:xfrm>
            <a:custGeom>
              <a:avLst/>
              <a:gdLst/>
              <a:ahLst/>
              <a:cxnLst/>
              <a:rect l="l" t="t" r="r" b="b"/>
              <a:pathLst>
                <a:path w="2073" h="5029" extrusionOk="0">
                  <a:moveTo>
                    <a:pt x="821" y="0"/>
                  </a:moveTo>
                  <a:cubicBezTo>
                    <a:pt x="550" y="154"/>
                    <a:pt x="272" y="337"/>
                    <a:pt x="1" y="461"/>
                  </a:cubicBezTo>
                  <a:lnTo>
                    <a:pt x="1158" y="4943"/>
                  </a:lnTo>
                  <a:cubicBezTo>
                    <a:pt x="1279" y="5004"/>
                    <a:pt x="1391" y="5028"/>
                    <a:pt x="1493" y="5028"/>
                  </a:cubicBezTo>
                  <a:cubicBezTo>
                    <a:pt x="1851" y="5028"/>
                    <a:pt x="2073" y="4730"/>
                    <a:pt x="2073" y="4730"/>
                  </a:cubicBezTo>
                  <a:lnTo>
                    <a:pt x="8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5"/>
            <p:cNvSpPr/>
            <p:nvPr/>
          </p:nvSpPr>
          <p:spPr>
            <a:xfrm>
              <a:off x="7001919" y="4020386"/>
              <a:ext cx="180917" cy="424390"/>
            </a:xfrm>
            <a:custGeom>
              <a:avLst/>
              <a:gdLst/>
              <a:ahLst/>
              <a:cxnLst/>
              <a:rect l="l" t="t" r="r" b="b"/>
              <a:pathLst>
                <a:path w="2198" h="5156" extrusionOk="0">
                  <a:moveTo>
                    <a:pt x="858" y="154"/>
                  </a:moveTo>
                  <a:lnTo>
                    <a:pt x="2051" y="4789"/>
                  </a:lnTo>
                  <a:cubicBezTo>
                    <a:pt x="2001" y="4856"/>
                    <a:pt x="1832" y="5033"/>
                    <a:pt x="1563" y="5033"/>
                  </a:cubicBezTo>
                  <a:cubicBezTo>
                    <a:pt x="1479" y="5033"/>
                    <a:pt x="1385" y="5016"/>
                    <a:pt x="1282" y="4972"/>
                  </a:cubicBezTo>
                  <a:lnTo>
                    <a:pt x="125" y="579"/>
                  </a:lnTo>
                  <a:cubicBezTo>
                    <a:pt x="404" y="425"/>
                    <a:pt x="645" y="271"/>
                    <a:pt x="858" y="154"/>
                  </a:cubicBezTo>
                  <a:close/>
                  <a:moveTo>
                    <a:pt x="858" y="0"/>
                  </a:moveTo>
                  <a:cubicBezTo>
                    <a:pt x="616" y="154"/>
                    <a:pt x="338" y="337"/>
                    <a:pt x="37" y="484"/>
                  </a:cubicBezTo>
                  <a:cubicBezTo>
                    <a:pt x="1" y="484"/>
                    <a:pt x="1" y="520"/>
                    <a:pt x="1" y="550"/>
                  </a:cubicBezTo>
                  <a:lnTo>
                    <a:pt x="1165" y="5031"/>
                  </a:lnTo>
                  <a:cubicBezTo>
                    <a:pt x="1194" y="5031"/>
                    <a:pt x="1194" y="5060"/>
                    <a:pt x="1224" y="5060"/>
                  </a:cubicBezTo>
                  <a:cubicBezTo>
                    <a:pt x="1348" y="5126"/>
                    <a:pt x="1465" y="5155"/>
                    <a:pt x="1560" y="5155"/>
                  </a:cubicBezTo>
                  <a:cubicBezTo>
                    <a:pt x="1956" y="5155"/>
                    <a:pt x="2168" y="4819"/>
                    <a:pt x="2168" y="4819"/>
                  </a:cubicBezTo>
                  <a:cubicBezTo>
                    <a:pt x="2168" y="4819"/>
                    <a:pt x="2198" y="4789"/>
                    <a:pt x="2168" y="4789"/>
                  </a:cubicBezTo>
                  <a:lnTo>
                    <a:pt x="953" y="30"/>
                  </a:lnTo>
                  <a:lnTo>
                    <a:pt x="916"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5"/>
            <p:cNvSpPr/>
            <p:nvPr/>
          </p:nvSpPr>
          <p:spPr>
            <a:xfrm>
              <a:off x="6982082" y="3960134"/>
              <a:ext cx="92846" cy="103134"/>
            </a:xfrm>
            <a:custGeom>
              <a:avLst/>
              <a:gdLst/>
              <a:ahLst/>
              <a:cxnLst/>
              <a:rect l="l" t="t" r="r" b="b"/>
              <a:pathLst>
                <a:path w="1128" h="1253" extrusionOk="0">
                  <a:moveTo>
                    <a:pt x="915" y="0"/>
                  </a:moveTo>
                  <a:lnTo>
                    <a:pt x="0" y="154"/>
                  </a:lnTo>
                  <a:lnTo>
                    <a:pt x="308" y="1252"/>
                  </a:lnTo>
                  <a:cubicBezTo>
                    <a:pt x="579" y="1128"/>
                    <a:pt x="857" y="945"/>
                    <a:pt x="1128" y="791"/>
                  </a:cubicBezTo>
                  <a:lnTo>
                    <a:pt x="91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5"/>
            <p:cNvSpPr/>
            <p:nvPr/>
          </p:nvSpPr>
          <p:spPr>
            <a:xfrm>
              <a:off x="6977225" y="3953714"/>
              <a:ext cx="103134" cy="114329"/>
            </a:xfrm>
            <a:custGeom>
              <a:avLst/>
              <a:gdLst/>
              <a:ahLst/>
              <a:cxnLst/>
              <a:rect l="l" t="t" r="r" b="b"/>
              <a:pathLst>
                <a:path w="1253" h="1389" extrusionOk="0">
                  <a:moveTo>
                    <a:pt x="945" y="137"/>
                  </a:moveTo>
                  <a:lnTo>
                    <a:pt x="1128" y="840"/>
                  </a:lnTo>
                  <a:cubicBezTo>
                    <a:pt x="916" y="964"/>
                    <a:pt x="667" y="1111"/>
                    <a:pt x="396" y="1264"/>
                  </a:cubicBezTo>
                  <a:lnTo>
                    <a:pt x="154" y="261"/>
                  </a:lnTo>
                  <a:lnTo>
                    <a:pt x="945" y="137"/>
                  </a:lnTo>
                  <a:close/>
                  <a:moveTo>
                    <a:pt x="999" y="0"/>
                  </a:moveTo>
                  <a:cubicBezTo>
                    <a:pt x="991" y="0"/>
                    <a:pt x="983" y="4"/>
                    <a:pt x="974" y="12"/>
                  </a:cubicBezTo>
                  <a:lnTo>
                    <a:pt x="59" y="166"/>
                  </a:lnTo>
                  <a:lnTo>
                    <a:pt x="30" y="166"/>
                  </a:lnTo>
                  <a:cubicBezTo>
                    <a:pt x="1" y="195"/>
                    <a:pt x="1" y="232"/>
                    <a:pt x="1" y="232"/>
                  </a:cubicBezTo>
                  <a:lnTo>
                    <a:pt x="301" y="1360"/>
                  </a:lnTo>
                  <a:cubicBezTo>
                    <a:pt x="301" y="1389"/>
                    <a:pt x="337" y="1389"/>
                    <a:pt x="337" y="1389"/>
                  </a:cubicBezTo>
                  <a:lnTo>
                    <a:pt x="396" y="1389"/>
                  </a:lnTo>
                  <a:cubicBezTo>
                    <a:pt x="704" y="1235"/>
                    <a:pt x="974" y="1081"/>
                    <a:pt x="1216" y="898"/>
                  </a:cubicBezTo>
                  <a:cubicBezTo>
                    <a:pt x="1253" y="898"/>
                    <a:pt x="1253" y="869"/>
                    <a:pt x="1253" y="840"/>
                  </a:cubicBezTo>
                  <a:lnTo>
                    <a:pt x="1033" y="49"/>
                  </a:lnTo>
                  <a:cubicBezTo>
                    <a:pt x="1033" y="23"/>
                    <a:pt x="1018" y="0"/>
                    <a:pt x="99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6519739" y="4083025"/>
              <a:ext cx="141162" cy="359365"/>
            </a:xfrm>
            <a:custGeom>
              <a:avLst/>
              <a:gdLst/>
              <a:ahLst/>
              <a:cxnLst/>
              <a:rect l="l" t="t" r="r" b="b"/>
              <a:pathLst>
                <a:path w="1715" h="4366" extrusionOk="0">
                  <a:moveTo>
                    <a:pt x="1714" y="1"/>
                  </a:moveTo>
                  <a:cubicBezTo>
                    <a:pt x="1468" y="1"/>
                    <a:pt x="1203" y="38"/>
                    <a:pt x="954" y="38"/>
                  </a:cubicBezTo>
                  <a:cubicBezTo>
                    <a:pt x="891" y="38"/>
                    <a:pt x="830" y="36"/>
                    <a:pt x="770" y="30"/>
                  </a:cubicBezTo>
                  <a:lnTo>
                    <a:pt x="1" y="4087"/>
                  </a:lnTo>
                  <a:cubicBezTo>
                    <a:pt x="180" y="4305"/>
                    <a:pt x="380" y="4365"/>
                    <a:pt x="547" y="4365"/>
                  </a:cubicBezTo>
                  <a:cubicBezTo>
                    <a:pt x="758" y="4365"/>
                    <a:pt x="916" y="4270"/>
                    <a:pt x="916" y="4270"/>
                  </a:cubicBezTo>
                  <a:lnTo>
                    <a:pt x="17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6514965" y="4078251"/>
              <a:ext cx="150710" cy="368913"/>
            </a:xfrm>
            <a:custGeom>
              <a:avLst/>
              <a:gdLst/>
              <a:ahLst/>
              <a:cxnLst/>
              <a:rect l="l" t="t" r="r" b="b"/>
              <a:pathLst>
                <a:path w="1831" h="4482" extrusionOk="0">
                  <a:moveTo>
                    <a:pt x="1677" y="118"/>
                  </a:moveTo>
                  <a:lnTo>
                    <a:pt x="916" y="4299"/>
                  </a:lnTo>
                  <a:cubicBezTo>
                    <a:pt x="872" y="4328"/>
                    <a:pt x="749" y="4381"/>
                    <a:pt x="600" y="4381"/>
                  </a:cubicBezTo>
                  <a:cubicBezTo>
                    <a:pt x="451" y="4381"/>
                    <a:pt x="275" y="4328"/>
                    <a:pt x="125" y="4145"/>
                  </a:cubicBezTo>
                  <a:lnTo>
                    <a:pt x="857" y="147"/>
                  </a:lnTo>
                  <a:lnTo>
                    <a:pt x="1406" y="147"/>
                  </a:lnTo>
                  <a:cubicBezTo>
                    <a:pt x="1494" y="118"/>
                    <a:pt x="1589" y="118"/>
                    <a:pt x="1677" y="118"/>
                  </a:cubicBezTo>
                  <a:close/>
                  <a:moveTo>
                    <a:pt x="1772" y="0"/>
                  </a:moveTo>
                  <a:cubicBezTo>
                    <a:pt x="1648" y="0"/>
                    <a:pt x="1494" y="0"/>
                    <a:pt x="1377" y="30"/>
                  </a:cubicBezTo>
                  <a:cubicBezTo>
                    <a:pt x="1255" y="30"/>
                    <a:pt x="1133" y="43"/>
                    <a:pt x="1011" y="43"/>
                  </a:cubicBezTo>
                  <a:cubicBezTo>
                    <a:pt x="950" y="43"/>
                    <a:pt x="889" y="39"/>
                    <a:pt x="828" y="30"/>
                  </a:cubicBezTo>
                  <a:cubicBezTo>
                    <a:pt x="791" y="30"/>
                    <a:pt x="762" y="59"/>
                    <a:pt x="762" y="88"/>
                  </a:cubicBezTo>
                  <a:lnTo>
                    <a:pt x="0" y="4145"/>
                  </a:lnTo>
                  <a:cubicBezTo>
                    <a:pt x="0" y="4174"/>
                    <a:pt x="0" y="4174"/>
                    <a:pt x="30" y="4211"/>
                  </a:cubicBezTo>
                  <a:cubicBezTo>
                    <a:pt x="213" y="4423"/>
                    <a:pt x="425" y="4482"/>
                    <a:pt x="608" y="4482"/>
                  </a:cubicBezTo>
                  <a:cubicBezTo>
                    <a:pt x="828" y="4482"/>
                    <a:pt x="1011" y="4394"/>
                    <a:pt x="1011" y="4394"/>
                  </a:cubicBezTo>
                  <a:cubicBezTo>
                    <a:pt x="1011" y="4394"/>
                    <a:pt x="1011" y="4357"/>
                    <a:pt x="1040" y="4357"/>
                  </a:cubicBezTo>
                  <a:lnTo>
                    <a:pt x="1831" y="59"/>
                  </a:lnTo>
                  <a:cubicBezTo>
                    <a:pt x="1831" y="59"/>
                    <a:pt x="1831" y="30"/>
                    <a:pt x="1802" y="30"/>
                  </a:cubicBezTo>
                  <a:cubicBezTo>
                    <a:pt x="1802" y="0"/>
                    <a:pt x="1772" y="0"/>
                    <a:pt x="177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p:nvPr/>
          </p:nvSpPr>
          <p:spPr>
            <a:xfrm>
              <a:off x="6583036" y="3952315"/>
              <a:ext cx="97702" cy="133918"/>
            </a:xfrm>
            <a:custGeom>
              <a:avLst/>
              <a:gdLst/>
              <a:ahLst/>
              <a:cxnLst/>
              <a:rect l="l" t="t" r="r" b="b"/>
              <a:pathLst>
                <a:path w="1187" h="1627" extrusionOk="0">
                  <a:moveTo>
                    <a:pt x="301" y="0"/>
                  </a:moveTo>
                  <a:lnTo>
                    <a:pt x="1" y="1618"/>
                  </a:lnTo>
                  <a:cubicBezTo>
                    <a:pt x="61" y="1624"/>
                    <a:pt x="122" y="1626"/>
                    <a:pt x="185" y="1626"/>
                  </a:cubicBezTo>
                  <a:cubicBezTo>
                    <a:pt x="434" y="1626"/>
                    <a:pt x="699" y="1589"/>
                    <a:pt x="945" y="1589"/>
                  </a:cubicBezTo>
                  <a:lnTo>
                    <a:pt x="1187" y="249"/>
                  </a:lnTo>
                  <a:lnTo>
                    <a:pt x="301"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5"/>
            <p:cNvSpPr/>
            <p:nvPr/>
          </p:nvSpPr>
          <p:spPr>
            <a:xfrm>
              <a:off x="6577604" y="3947458"/>
              <a:ext cx="107991" cy="142890"/>
            </a:xfrm>
            <a:custGeom>
              <a:avLst/>
              <a:gdLst/>
              <a:ahLst/>
              <a:cxnLst/>
              <a:rect l="l" t="t" r="r" b="b"/>
              <a:pathLst>
                <a:path w="1312" h="1736" extrusionOk="0">
                  <a:moveTo>
                    <a:pt x="396" y="125"/>
                  </a:moveTo>
                  <a:lnTo>
                    <a:pt x="1194" y="337"/>
                  </a:lnTo>
                  <a:lnTo>
                    <a:pt x="945" y="1589"/>
                  </a:lnTo>
                  <a:cubicBezTo>
                    <a:pt x="858" y="1589"/>
                    <a:pt x="733" y="1589"/>
                    <a:pt x="616" y="1619"/>
                  </a:cubicBezTo>
                  <a:lnTo>
                    <a:pt x="125" y="1619"/>
                  </a:lnTo>
                  <a:lnTo>
                    <a:pt x="396" y="125"/>
                  </a:lnTo>
                  <a:close/>
                  <a:moveTo>
                    <a:pt x="338" y="0"/>
                  </a:moveTo>
                  <a:cubicBezTo>
                    <a:pt x="308" y="0"/>
                    <a:pt x="308" y="30"/>
                    <a:pt x="308" y="30"/>
                  </a:cubicBezTo>
                  <a:lnTo>
                    <a:pt x="1" y="1677"/>
                  </a:lnTo>
                  <a:lnTo>
                    <a:pt x="1" y="1736"/>
                  </a:lnTo>
                  <a:lnTo>
                    <a:pt x="645" y="1736"/>
                  </a:lnTo>
                  <a:cubicBezTo>
                    <a:pt x="762" y="1707"/>
                    <a:pt x="887" y="1707"/>
                    <a:pt x="1011" y="1707"/>
                  </a:cubicBezTo>
                  <a:cubicBezTo>
                    <a:pt x="1041" y="1707"/>
                    <a:pt x="1070" y="1677"/>
                    <a:pt x="1070" y="1648"/>
                  </a:cubicBezTo>
                  <a:lnTo>
                    <a:pt x="1312" y="308"/>
                  </a:lnTo>
                  <a:cubicBezTo>
                    <a:pt x="1312" y="271"/>
                    <a:pt x="1312" y="242"/>
                    <a:pt x="1282" y="242"/>
                  </a:cubicBezTo>
                  <a:lnTo>
                    <a:pt x="36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5"/>
            <p:cNvSpPr/>
            <p:nvPr/>
          </p:nvSpPr>
          <p:spPr>
            <a:xfrm>
              <a:off x="6138226" y="2787195"/>
              <a:ext cx="1177774" cy="1253664"/>
            </a:xfrm>
            <a:custGeom>
              <a:avLst/>
              <a:gdLst/>
              <a:ahLst/>
              <a:cxnLst/>
              <a:rect l="l" t="t" r="r" b="b"/>
              <a:pathLst>
                <a:path w="14309" h="15231" extrusionOk="0">
                  <a:moveTo>
                    <a:pt x="10164" y="1"/>
                  </a:moveTo>
                  <a:cubicBezTo>
                    <a:pt x="7066" y="1"/>
                    <a:pt x="4547" y="4644"/>
                    <a:pt x="4153" y="7353"/>
                  </a:cubicBezTo>
                  <a:cubicBezTo>
                    <a:pt x="4153" y="7353"/>
                    <a:pt x="1041" y="7477"/>
                    <a:pt x="521" y="9366"/>
                  </a:cubicBezTo>
                  <a:cubicBezTo>
                    <a:pt x="1" y="11255"/>
                    <a:pt x="857" y="14521"/>
                    <a:pt x="857" y="14521"/>
                  </a:cubicBezTo>
                  <a:cubicBezTo>
                    <a:pt x="857" y="14521"/>
                    <a:pt x="3786" y="15041"/>
                    <a:pt x="4240" y="15041"/>
                  </a:cubicBezTo>
                  <a:cubicBezTo>
                    <a:pt x="4240" y="15041"/>
                    <a:pt x="5163" y="15231"/>
                    <a:pt x="6685" y="15231"/>
                  </a:cubicBezTo>
                  <a:cubicBezTo>
                    <a:pt x="8270" y="15231"/>
                    <a:pt x="10506" y="15025"/>
                    <a:pt x="13027" y="14184"/>
                  </a:cubicBezTo>
                  <a:cubicBezTo>
                    <a:pt x="13027" y="14184"/>
                    <a:pt x="14067" y="9059"/>
                    <a:pt x="14192" y="6013"/>
                  </a:cubicBezTo>
                  <a:cubicBezTo>
                    <a:pt x="14309" y="2930"/>
                    <a:pt x="13335" y="30"/>
                    <a:pt x="10194" y="1"/>
                  </a:cubicBezTo>
                  <a:cubicBezTo>
                    <a:pt x="10184" y="1"/>
                    <a:pt x="10174" y="1"/>
                    <a:pt x="10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6133452" y="2782421"/>
              <a:ext cx="1185017" cy="1262718"/>
            </a:xfrm>
            <a:custGeom>
              <a:avLst/>
              <a:gdLst/>
              <a:ahLst/>
              <a:cxnLst/>
              <a:rect l="l" t="t" r="r" b="b"/>
              <a:pathLst>
                <a:path w="14397" h="15341" extrusionOk="0">
                  <a:moveTo>
                    <a:pt x="10252" y="117"/>
                  </a:moveTo>
                  <a:cubicBezTo>
                    <a:pt x="11321" y="117"/>
                    <a:pt x="12199" y="484"/>
                    <a:pt x="12844" y="1157"/>
                  </a:cubicBezTo>
                  <a:cubicBezTo>
                    <a:pt x="13788" y="2160"/>
                    <a:pt x="14279" y="3903"/>
                    <a:pt x="14184" y="6041"/>
                  </a:cubicBezTo>
                  <a:cubicBezTo>
                    <a:pt x="14067" y="8934"/>
                    <a:pt x="13115" y="13730"/>
                    <a:pt x="13027" y="14184"/>
                  </a:cubicBezTo>
                  <a:cubicBezTo>
                    <a:pt x="10526" y="15017"/>
                    <a:pt x="8303" y="15219"/>
                    <a:pt x="6730" y="15219"/>
                  </a:cubicBezTo>
                  <a:cubicBezTo>
                    <a:pt x="5250" y="15219"/>
                    <a:pt x="4345" y="15040"/>
                    <a:pt x="4328" y="15040"/>
                  </a:cubicBezTo>
                  <a:lnTo>
                    <a:pt x="4298" y="15040"/>
                  </a:lnTo>
                  <a:cubicBezTo>
                    <a:pt x="3903" y="15040"/>
                    <a:pt x="1311" y="14579"/>
                    <a:pt x="974" y="14521"/>
                  </a:cubicBezTo>
                  <a:cubicBezTo>
                    <a:pt x="886" y="14154"/>
                    <a:pt x="154" y="11196"/>
                    <a:pt x="637" y="9424"/>
                  </a:cubicBezTo>
                  <a:cubicBezTo>
                    <a:pt x="1128" y="7594"/>
                    <a:pt x="4211" y="7469"/>
                    <a:pt x="4240" y="7469"/>
                  </a:cubicBezTo>
                  <a:cubicBezTo>
                    <a:pt x="4269" y="7469"/>
                    <a:pt x="4269" y="7440"/>
                    <a:pt x="4269" y="7411"/>
                  </a:cubicBezTo>
                  <a:cubicBezTo>
                    <a:pt x="4635" y="4943"/>
                    <a:pt x="7015" y="117"/>
                    <a:pt x="10222" y="117"/>
                  </a:cubicBezTo>
                  <a:close/>
                  <a:moveTo>
                    <a:pt x="10222" y="0"/>
                  </a:moveTo>
                  <a:cubicBezTo>
                    <a:pt x="6986" y="0"/>
                    <a:pt x="4547" y="4818"/>
                    <a:pt x="4181" y="7352"/>
                  </a:cubicBezTo>
                  <a:cubicBezTo>
                    <a:pt x="3749" y="7381"/>
                    <a:pt x="1003" y="7594"/>
                    <a:pt x="520" y="9395"/>
                  </a:cubicBezTo>
                  <a:cubicBezTo>
                    <a:pt x="0" y="11284"/>
                    <a:pt x="850" y="14550"/>
                    <a:pt x="850" y="14579"/>
                  </a:cubicBezTo>
                  <a:cubicBezTo>
                    <a:pt x="850" y="14608"/>
                    <a:pt x="886" y="14608"/>
                    <a:pt x="915" y="14645"/>
                  </a:cubicBezTo>
                  <a:cubicBezTo>
                    <a:pt x="1033" y="14645"/>
                    <a:pt x="3844" y="15128"/>
                    <a:pt x="4298" y="15158"/>
                  </a:cubicBezTo>
                  <a:cubicBezTo>
                    <a:pt x="4394" y="15158"/>
                    <a:pt x="5309" y="15341"/>
                    <a:pt x="6744" y="15341"/>
                  </a:cubicBezTo>
                  <a:cubicBezTo>
                    <a:pt x="8326" y="15341"/>
                    <a:pt x="10588" y="15128"/>
                    <a:pt x="13085" y="14279"/>
                  </a:cubicBezTo>
                  <a:cubicBezTo>
                    <a:pt x="13115" y="14279"/>
                    <a:pt x="13115" y="14279"/>
                    <a:pt x="13151" y="14242"/>
                  </a:cubicBezTo>
                  <a:cubicBezTo>
                    <a:pt x="13151" y="14184"/>
                    <a:pt x="14184" y="9087"/>
                    <a:pt x="14308" y="6071"/>
                  </a:cubicBezTo>
                  <a:cubicBezTo>
                    <a:pt x="14396" y="3874"/>
                    <a:pt x="13913" y="2102"/>
                    <a:pt x="12932" y="1062"/>
                  </a:cubicBezTo>
                  <a:cubicBezTo>
                    <a:pt x="12265" y="366"/>
                    <a:pt x="11350" y="0"/>
                    <a:pt x="1025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5"/>
            <p:cNvSpPr/>
            <p:nvPr/>
          </p:nvSpPr>
          <p:spPr>
            <a:xfrm>
              <a:off x="6402198" y="3339917"/>
              <a:ext cx="607365" cy="444721"/>
            </a:xfrm>
            <a:custGeom>
              <a:avLst/>
              <a:gdLst/>
              <a:ahLst/>
              <a:cxnLst/>
              <a:rect l="l" t="t" r="r" b="b"/>
              <a:pathLst>
                <a:path w="7379" h="5403" extrusionOk="0">
                  <a:moveTo>
                    <a:pt x="1649" y="0"/>
                  </a:moveTo>
                  <a:cubicBezTo>
                    <a:pt x="1649" y="0"/>
                    <a:pt x="514" y="2197"/>
                    <a:pt x="1" y="3808"/>
                  </a:cubicBezTo>
                  <a:cubicBezTo>
                    <a:pt x="1978" y="4606"/>
                    <a:pt x="3875" y="5273"/>
                    <a:pt x="6005" y="5397"/>
                  </a:cubicBezTo>
                  <a:cubicBezTo>
                    <a:pt x="6059" y="5400"/>
                    <a:pt x="6117" y="5403"/>
                    <a:pt x="6177" y="5403"/>
                  </a:cubicBezTo>
                  <a:cubicBezTo>
                    <a:pt x="6694" y="5403"/>
                    <a:pt x="7379" y="5223"/>
                    <a:pt x="7353" y="3720"/>
                  </a:cubicBezTo>
                  <a:cubicBezTo>
                    <a:pt x="7323" y="2468"/>
                    <a:pt x="6921" y="916"/>
                    <a:pt x="6620" y="425"/>
                  </a:cubicBezTo>
                  <a:lnTo>
                    <a:pt x="1649" y="0"/>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6914586" y="3409799"/>
              <a:ext cx="72350" cy="279196"/>
            </a:xfrm>
            <a:custGeom>
              <a:avLst/>
              <a:gdLst/>
              <a:ahLst/>
              <a:cxnLst/>
              <a:rect l="l" t="t" r="r" b="b"/>
              <a:pathLst>
                <a:path w="879" h="3392" extrusionOk="0">
                  <a:moveTo>
                    <a:pt x="0" y="1"/>
                  </a:moveTo>
                  <a:lnTo>
                    <a:pt x="0" y="30"/>
                  </a:lnTo>
                  <a:cubicBezTo>
                    <a:pt x="637" y="1253"/>
                    <a:pt x="820" y="2476"/>
                    <a:pt x="820" y="3391"/>
                  </a:cubicBezTo>
                  <a:lnTo>
                    <a:pt x="879" y="3391"/>
                  </a:lnTo>
                  <a:cubicBezTo>
                    <a:pt x="879" y="2476"/>
                    <a:pt x="696" y="1224"/>
                    <a:pt x="59" y="30"/>
                  </a:cubicBezTo>
                  <a:cubicBezTo>
                    <a:pt x="29" y="1"/>
                    <a:pt x="29"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6909154" y="3405025"/>
              <a:ext cx="83215" cy="288743"/>
            </a:xfrm>
            <a:custGeom>
              <a:avLst/>
              <a:gdLst/>
              <a:ahLst/>
              <a:cxnLst/>
              <a:rect l="l" t="t" r="r" b="b"/>
              <a:pathLst>
                <a:path w="1011" h="3508" extrusionOk="0">
                  <a:moveTo>
                    <a:pt x="29" y="0"/>
                  </a:moveTo>
                  <a:cubicBezTo>
                    <a:pt x="0" y="30"/>
                    <a:pt x="0" y="88"/>
                    <a:pt x="0" y="125"/>
                  </a:cubicBezTo>
                  <a:cubicBezTo>
                    <a:pt x="674" y="1340"/>
                    <a:pt x="828" y="2622"/>
                    <a:pt x="828" y="3449"/>
                  </a:cubicBezTo>
                  <a:cubicBezTo>
                    <a:pt x="828" y="3478"/>
                    <a:pt x="857" y="3478"/>
                    <a:pt x="857" y="3508"/>
                  </a:cubicBezTo>
                  <a:lnTo>
                    <a:pt x="945" y="3508"/>
                  </a:lnTo>
                  <a:cubicBezTo>
                    <a:pt x="981" y="3508"/>
                    <a:pt x="1011" y="3478"/>
                    <a:pt x="1011" y="3449"/>
                  </a:cubicBezTo>
                  <a:cubicBezTo>
                    <a:pt x="1011" y="2592"/>
                    <a:pt x="828" y="1311"/>
                    <a:pt x="154" y="59"/>
                  </a:cubicBezTo>
                  <a:cubicBezTo>
                    <a:pt x="154" y="0"/>
                    <a:pt x="95" y="0"/>
                    <a:pt x="2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5"/>
            <p:cNvSpPr/>
            <p:nvPr/>
          </p:nvSpPr>
          <p:spPr>
            <a:xfrm>
              <a:off x="6663207" y="3385106"/>
              <a:ext cx="37451" cy="295987"/>
            </a:xfrm>
            <a:custGeom>
              <a:avLst/>
              <a:gdLst/>
              <a:ahLst/>
              <a:cxnLst/>
              <a:rect l="l" t="t" r="r" b="b"/>
              <a:pathLst>
                <a:path w="455" h="3596" extrusionOk="0">
                  <a:moveTo>
                    <a:pt x="455" y="1"/>
                  </a:moveTo>
                  <a:cubicBezTo>
                    <a:pt x="425" y="1"/>
                    <a:pt x="425" y="1"/>
                    <a:pt x="425" y="30"/>
                  </a:cubicBezTo>
                  <a:lnTo>
                    <a:pt x="1" y="3567"/>
                  </a:lnTo>
                  <a:lnTo>
                    <a:pt x="1" y="3596"/>
                  </a:lnTo>
                  <a:lnTo>
                    <a:pt x="30" y="3596"/>
                  </a:lnTo>
                  <a:lnTo>
                    <a:pt x="30" y="3567"/>
                  </a:lnTo>
                  <a:lnTo>
                    <a:pt x="455" y="30"/>
                  </a:lnTo>
                  <a:lnTo>
                    <a:pt x="4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5"/>
            <p:cNvSpPr/>
            <p:nvPr/>
          </p:nvSpPr>
          <p:spPr>
            <a:xfrm>
              <a:off x="6879028" y="3407412"/>
              <a:ext cx="95891" cy="218862"/>
            </a:xfrm>
            <a:custGeom>
              <a:avLst/>
              <a:gdLst/>
              <a:ahLst/>
              <a:cxnLst/>
              <a:rect l="l" t="t" r="r" b="b"/>
              <a:pathLst>
                <a:path w="1165" h="2659" extrusionOk="0">
                  <a:moveTo>
                    <a:pt x="154" y="1"/>
                  </a:moveTo>
                  <a:cubicBezTo>
                    <a:pt x="124" y="1"/>
                    <a:pt x="124" y="1"/>
                    <a:pt x="124" y="30"/>
                  </a:cubicBezTo>
                  <a:cubicBezTo>
                    <a:pt x="0" y="1282"/>
                    <a:pt x="674" y="2292"/>
                    <a:pt x="1128" y="2659"/>
                  </a:cubicBezTo>
                  <a:lnTo>
                    <a:pt x="1164" y="2659"/>
                  </a:lnTo>
                  <a:lnTo>
                    <a:pt x="1164" y="2622"/>
                  </a:lnTo>
                  <a:cubicBezTo>
                    <a:pt x="703" y="2256"/>
                    <a:pt x="29" y="1253"/>
                    <a:pt x="183" y="30"/>
                  </a:cubicBezTo>
                  <a:cubicBezTo>
                    <a:pt x="183" y="1"/>
                    <a:pt x="154"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5"/>
            <p:cNvSpPr/>
            <p:nvPr/>
          </p:nvSpPr>
          <p:spPr>
            <a:xfrm>
              <a:off x="6454713" y="3359836"/>
              <a:ext cx="95233" cy="168242"/>
            </a:xfrm>
            <a:custGeom>
              <a:avLst/>
              <a:gdLst/>
              <a:ahLst/>
              <a:cxnLst/>
              <a:rect l="l" t="t" r="r" b="b"/>
              <a:pathLst>
                <a:path w="1157" h="2044" extrusionOk="0">
                  <a:moveTo>
                    <a:pt x="1128" y="0"/>
                  </a:moveTo>
                  <a:lnTo>
                    <a:pt x="1128" y="29"/>
                  </a:lnTo>
                  <a:cubicBezTo>
                    <a:pt x="1128" y="608"/>
                    <a:pt x="791" y="1282"/>
                    <a:pt x="491" y="1648"/>
                  </a:cubicBezTo>
                  <a:cubicBezTo>
                    <a:pt x="308" y="1860"/>
                    <a:pt x="154" y="1984"/>
                    <a:pt x="29" y="2014"/>
                  </a:cubicBezTo>
                  <a:lnTo>
                    <a:pt x="0" y="2014"/>
                  </a:lnTo>
                  <a:cubicBezTo>
                    <a:pt x="0" y="2043"/>
                    <a:pt x="29" y="2043"/>
                    <a:pt x="29" y="2043"/>
                  </a:cubicBezTo>
                  <a:cubicBezTo>
                    <a:pt x="154" y="2043"/>
                    <a:pt x="337" y="1919"/>
                    <a:pt x="520" y="1677"/>
                  </a:cubicBezTo>
                  <a:cubicBezTo>
                    <a:pt x="827" y="1311"/>
                    <a:pt x="1157" y="608"/>
                    <a:pt x="1157" y="29"/>
                  </a:cubicBezTo>
                  <a:cubicBezTo>
                    <a:pt x="1157" y="0"/>
                    <a:pt x="1157" y="0"/>
                    <a:pt x="1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5"/>
            <p:cNvSpPr/>
            <p:nvPr/>
          </p:nvSpPr>
          <p:spPr>
            <a:xfrm>
              <a:off x="6665594" y="3389962"/>
              <a:ext cx="77865" cy="258618"/>
            </a:xfrm>
            <a:custGeom>
              <a:avLst/>
              <a:gdLst/>
              <a:ahLst/>
              <a:cxnLst/>
              <a:rect l="l" t="t" r="r" b="b"/>
              <a:pathLst>
                <a:path w="946" h="3142" extrusionOk="0">
                  <a:moveTo>
                    <a:pt x="945" y="0"/>
                  </a:moveTo>
                  <a:cubicBezTo>
                    <a:pt x="916" y="0"/>
                    <a:pt x="916" y="0"/>
                    <a:pt x="916" y="30"/>
                  </a:cubicBezTo>
                  <a:cubicBezTo>
                    <a:pt x="916" y="30"/>
                    <a:pt x="675" y="1802"/>
                    <a:pt x="521" y="2468"/>
                  </a:cubicBezTo>
                  <a:cubicBezTo>
                    <a:pt x="380" y="3059"/>
                    <a:pt x="85" y="3083"/>
                    <a:pt x="37" y="3083"/>
                  </a:cubicBezTo>
                  <a:cubicBezTo>
                    <a:pt x="33" y="3083"/>
                    <a:pt x="30" y="3083"/>
                    <a:pt x="30" y="3083"/>
                  </a:cubicBezTo>
                  <a:lnTo>
                    <a:pt x="1" y="3112"/>
                  </a:lnTo>
                  <a:cubicBezTo>
                    <a:pt x="1" y="3142"/>
                    <a:pt x="30" y="3142"/>
                    <a:pt x="30" y="3142"/>
                  </a:cubicBezTo>
                  <a:cubicBezTo>
                    <a:pt x="33" y="3142"/>
                    <a:pt x="37" y="3142"/>
                    <a:pt x="43" y="3142"/>
                  </a:cubicBezTo>
                  <a:cubicBezTo>
                    <a:pt x="113" y="3142"/>
                    <a:pt x="409" y="3117"/>
                    <a:pt x="550" y="2504"/>
                  </a:cubicBezTo>
                  <a:cubicBezTo>
                    <a:pt x="733" y="1831"/>
                    <a:pt x="945" y="30"/>
                    <a:pt x="945" y="30"/>
                  </a:cubicBezTo>
                  <a:lnTo>
                    <a:pt x="9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5"/>
            <p:cNvSpPr/>
            <p:nvPr/>
          </p:nvSpPr>
          <p:spPr>
            <a:xfrm>
              <a:off x="6504676" y="3377286"/>
              <a:ext cx="449742" cy="73009"/>
            </a:xfrm>
            <a:custGeom>
              <a:avLst/>
              <a:gdLst/>
              <a:ahLst/>
              <a:cxnLst/>
              <a:rect l="l" t="t" r="r" b="b"/>
              <a:pathLst>
                <a:path w="5464" h="887" extrusionOk="0">
                  <a:moveTo>
                    <a:pt x="67" y="0"/>
                  </a:moveTo>
                  <a:cubicBezTo>
                    <a:pt x="37" y="0"/>
                    <a:pt x="37" y="30"/>
                    <a:pt x="1" y="30"/>
                  </a:cubicBezTo>
                  <a:lnTo>
                    <a:pt x="37" y="59"/>
                  </a:lnTo>
                  <a:cubicBezTo>
                    <a:pt x="67" y="59"/>
                    <a:pt x="1041" y="367"/>
                    <a:pt x="2600" y="608"/>
                  </a:cubicBezTo>
                  <a:cubicBezTo>
                    <a:pt x="3391" y="733"/>
                    <a:pt x="4365" y="857"/>
                    <a:pt x="5434" y="886"/>
                  </a:cubicBezTo>
                  <a:lnTo>
                    <a:pt x="5463" y="857"/>
                  </a:lnTo>
                  <a:cubicBezTo>
                    <a:pt x="5463" y="828"/>
                    <a:pt x="5434" y="828"/>
                    <a:pt x="5434" y="828"/>
                  </a:cubicBezTo>
                  <a:cubicBezTo>
                    <a:pt x="2351" y="733"/>
                    <a:pt x="67" y="3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5"/>
            <p:cNvSpPr/>
            <p:nvPr/>
          </p:nvSpPr>
          <p:spPr>
            <a:xfrm>
              <a:off x="6706009" y="3389304"/>
              <a:ext cx="27821" cy="26586"/>
            </a:xfrm>
            <a:custGeom>
              <a:avLst/>
              <a:gdLst/>
              <a:ahLst/>
              <a:cxnLst/>
              <a:rect l="l" t="t" r="r" b="b"/>
              <a:pathLst>
                <a:path w="338" h="323" extrusionOk="0">
                  <a:moveTo>
                    <a:pt x="134" y="1"/>
                  </a:moveTo>
                  <a:cubicBezTo>
                    <a:pt x="60" y="1"/>
                    <a:pt x="0" y="54"/>
                    <a:pt x="0" y="133"/>
                  </a:cubicBezTo>
                  <a:cubicBezTo>
                    <a:pt x="0" y="221"/>
                    <a:pt x="59" y="316"/>
                    <a:pt x="154" y="316"/>
                  </a:cubicBezTo>
                  <a:cubicBezTo>
                    <a:pt x="169" y="321"/>
                    <a:pt x="182" y="323"/>
                    <a:pt x="195" y="323"/>
                  </a:cubicBezTo>
                  <a:cubicBezTo>
                    <a:pt x="261" y="323"/>
                    <a:pt x="307" y="265"/>
                    <a:pt x="337" y="191"/>
                  </a:cubicBezTo>
                  <a:cubicBezTo>
                    <a:pt x="337" y="96"/>
                    <a:pt x="271" y="8"/>
                    <a:pt x="184" y="8"/>
                  </a:cubicBezTo>
                  <a:cubicBezTo>
                    <a:pt x="167" y="3"/>
                    <a:pt x="150"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a:off x="6698190" y="3384447"/>
              <a:ext cx="40414" cy="38110"/>
            </a:xfrm>
            <a:custGeom>
              <a:avLst/>
              <a:gdLst/>
              <a:ahLst/>
              <a:cxnLst/>
              <a:rect l="l" t="t" r="r" b="b"/>
              <a:pathLst>
                <a:path w="491" h="463" extrusionOk="0">
                  <a:moveTo>
                    <a:pt x="279" y="126"/>
                  </a:moveTo>
                  <a:cubicBezTo>
                    <a:pt x="308" y="126"/>
                    <a:pt x="337" y="126"/>
                    <a:pt x="337" y="155"/>
                  </a:cubicBezTo>
                  <a:cubicBezTo>
                    <a:pt x="366" y="192"/>
                    <a:pt x="366" y="221"/>
                    <a:pt x="366" y="221"/>
                  </a:cubicBezTo>
                  <a:cubicBezTo>
                    <a:pt x="366" y="280"/>
                    <a:pt x="308" y="338"/>
                    <a:pt x="249" y="338"/>
                  </a:cubicBezTo>
                  <a:cubicBezTo>
                    <a:pt x="183" y="309"/>
                    <a:pt x="154" y="280"/>
                    <a:pt x="154" y="221"/>
                  </a:cubicBezTo>
                  <a:cubicBezTo>
                    <a:pt x="154" y="192"/>
                    <a:pt x="183" y="155"/>
                    <a:pt x="183" y="126"/>
                  </a:cubicBezTo>
                  <a:close/>
                  <a:moveTo>
                    <a:pt x="224" y="1"/>
                  </a:moveTo>
                  <a:cubicBezTo>
                    <a:pt x="120" y="1"/>
                    <a:pt x="30" y="86"/>
                    <a:pt x="30" y="192"/>
                  </a:cubicBezTo>
                  <a:cubicBezTo>
                    <a:pt x="0" y="309"/>
                    <a:pt x="95" y="433"/>
                    <a:pt x="213" y="433"/>
                  </a:cubicBezTo>
                  <a:lnTo>
                    <a:pt x="249" y="463"/>
                  </a:lnTo>
                  <a:cubicBezTo>
                    <a:pt x="366" y="463"/>
                    <a:pt x="462" y="375"/>
                    <a:pt x="491" y="250"/>
                  </a:cubicBezTo>
                  <a:cubicBezTo>
                    <a:pt x="491" y="192"/>
                    <a:pt x="462" y="126"/>
                    <a:pt x="432" y="67"/>
                  </a:cubicBezTo>
                  <a:cubicBezTo>
                    <a:pt x="396" y="38"/>
                    <a:pt x="337" y="9"/>
                    <a:pt x="279" y="9"/>
                  </a:cubicBezTo>
                  <a:cubicBezTo>
                    <a:pt x="260" y="3"/>
                    <a:pt x="242" y="1"/>
                    <a:pt x="224"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5910553" y="3738881"/>
              <a:ext cx="466451" cy="696343"/>
            </a:xfrm>
            <a:custGeom>
              <a:avLst/>
              <a:gdLst/>
              <a:ahLst/>
              <a:cxnLst/>
              <a:rect l="l" t="t" r="r" b="b"/>
              <a:pathLst>
                <a:path w="5667" h="8460" extrusionOk="0">
                  <a:moveTo>
                    <a:pt x="3133" y="1"/>
                  </a:moveTo>
                  <a:cubicBezTo>
                    <a:pt x="2950" y="2476"/>
                    <a:pt x="2825" y="5097"/>
                    <a:pt x="2921" y="6650"/>
                  </a:cubicBezTo>
                  <a:cubicBezTo>
                    <a:pt x="2921" y="6650"/>
                    <a:pt x="50" y="7418"/>
                    <a:pt x="21" y="7931"/>
                  </a:cubicBezTo>
                  <a:cubicBezTo>
                    <a:pt x="1" y="8289"/>
                    <a:pt x="1515" y="8345"/>
                    <a:pt x="2458" y="8345"/>
                  </a:cubicBezTo>
                  <a:cubicBezTo>
                    <a:pt x="2883" y="8345"/>
                    <a:pt x="3191" y="8334"/>
                    <a:pt x="3191" y="8334"/>
                  </a:cubicBezTo>
                  <a:cubicBezTo>
                    <a:pt x="3191" y="8334"/>
                    <a:pt x="3549" y="8459"/>
                    <a:pt x="3919" y="8459"/>
                  </a:cubicBezTo>
                  <a:cubicBezTo>
                    <a:pt x="4400" y="8459"/>
                    <a:pt x="4900" y="8246"/>
                    <a:pt x="4656" y="7265"/>
                  </a:cubicBezTo>
                  <a:lnTo>
                    <a:pt x="5666" y="213"/>
                  </a:lnTo>
                  <a:cubicBezTo>
                    <a:pt x="4810" y="59"/>
                    <a:pt x="3960" y="30"/>
                    <a:pt x="3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5907425" y="3734107"/>
              <a:ext cx="474353" cy="708278"/>
            </a:xfrm>
            <a:custGeom>
              <a:avLst/>
              <a:gdLst/>
              <a:ahLst/>
              <a:cxnLst/>
              <a:rect l="l" t="t" r="r" b="b"/>
              <a:pathLst>
                <a:path w="5763" h="8605" extrusionOk="0">
                  <a:moveTo>
                    <a:pt x="3229" y="117"/>
                  </a:moveTo>
                  <a:cubicBezTo>
                    <a:pt x="3998" y="154"/>
                    <a:pt x="4818" y="183"/>
                    <a:pt x="5646" y="301"/>
                  </a:cubicBezTo>
                  <a:lnTo>
                    <a:pt x="4635" y="7323"/>
                  </a:lnTo>
                  <a:lnTo>
                    <a:pt x="4635" y="7352"/>
                  </a:lnTo>
                  <a:cubicBezTo>
                    <a:pt x="4731" y="7806"/>
                    <a:pt x="4694" y="8114"/>
                    <a:pt x="4511" y="8297"/>
                  </a:cubicBezTo>
                  <a:cubicBezTo>
                    <a:pt x="4362" y="8424"/>
                    <a:pt x="4148" y="8463"/>
                    <a:pt x="3940" y="8463"/>
                  </a:cubicBezTo>
                  <a:cubicBezTo>
                    <a:pt x="3596" y="8463"/>
                    <a:pt x="3266" y="8355"/>
                    <a:pt x="3266" y="8355"/>
                  </a:cubicBezTo>
                  <a:lnTo>
                    <a:pt x="3229" y="8355"/>
                  </a:lnTo>
                  <a:cubicBezTo>
                    <a:pt x="2468" y="8355"/>
                    <a:pt x="454" y="8355"/>
                    <a:pt x="154" y="8055"/>
                  </a:cubicBezTo>
                  <a:cubicBezTo>
                    <a:pt x="117" y="8026"/>
                    <a:pt x="117" y="7989"/>
                    <a:pt x="117" y="7989"/>
                  </a:cubicBezTo>
                  <a:cubicBezTo>
                    <a:pt x="154" y="7623"/>
                    <a:pt x="1889" y="7074"/>
                    <a:pt x="2959" y="6774"/>
                  </a:cubicBezTo>
                  <a:cubicBezTo>
                    <a:pt x="2988" y="6774"/>
                    <a:pt x="3017" y="6744"/>
                    <a:pt x="3017" y="6708"/>
                  </a:cubicBezTo>
                  <a:cubicBezTo>
                    <a:pt x="2929" y="5397"/>
                    <a:pt x="3017" y="3200"/>
                    <a:pt x="3229" y="117"/>
                  </a:cubicBezTo>
                  <a:close/>
                  <a:moveTo>
                    <a:pt x="3171" y="0"/>
                  </a:moveTo>
                  <a:cubicBezTo>
                    <a:pt x="3142" y="0"/>
                    <a:pt x="3112" y="30"/>
                    <a:pt x="3112" y="59"/>
                  </a:cubicBezTo>
                  <a:cubicBezTo>
                    <a:pt x="2900" y="3112"/>
                    <a:pt x="2805" y="5338"/>
                    <a:pt x="2900" y="6678"/>
                  </a:cubicBezTo>
                  <a:cubicBezTo>
                    <a:pt x="2439" y="6803"/>
                    <a:pt x="30" y="7440"/>
                    <a:pt x="0" y="7960"/>
                  </a:cubicBezTo>
                  <a:cubicBezTo>
                    <a:pt x="0" y="8026"/>
                    <a:pt x="0" y="8084"/>
                    <a:pt x="59" y="8143"/>
                  </a:cubicBezTo>
                  <a:cubicBezTo>
                    <a:pt x="364" y="8448"/>
                    <a:pt x="1889" y="8483"/>
                    <a:pt x="2722" y="8483"/>
                  </a:cubicBezTo>
                  <a:cubicBezTo>
                    <a:pt x="2968" y="8483"/>
                    <a:pt x="3154" y="8480"/>
                    <a:pt x="3229" y="8480"/>
                  </a:cubicBezTo>
                  <a:cubicBezTo>
                    <a:pt x="3295" y="8480"/>
                    <a:pt x="3596" y="8604"/>
                    <a:pt x="3932" y="8604"/>
                  </a:cubicBezTo>
                  <a:cubicBezTo>
                    <a:pt x="4181" y="8604"/>
                    <a:pt x="4423" y="8538"/>
                    <a:pt x="4577" y="8392"/>
                  </a:cubicBezTo>
                  <a:cubicBezTo>
                    <a:pt x="4818" y="8172"/>
                    <a:pt x="4877" y="7806"/>
                    <a:pt x="4760" y="7323"/>
                  </a:cubicBezTo>
                  <a:lnTo>
                    <a:pt x="5763" y="271"/>
                  </a:lnTo>
                  <a:cubicBezTo>
                    <a:pt x="5763" y="242"/>
                    <a:pt x="5734" y="213"/>
                    <a:pt x="5704" y="213"/>
                  </a:cubicBezTo>
                  <a:cubicBezTo>
                    <a:pt x="4848" y="59"/>
                    <a:pt x="3962" y="30"/>
                    <a:pt x="317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5901992" y="4326585"/>
              <a:ext cx="108567" cy="83215"/>
            </a:xfrm>
            <a:custGeom>
              <a:avLst/>
              <a:gdLst/>
              <a:ahLst/>
              <a:cxnLst/>
              <a:rect l="l" t="t" r="r" b="b"/>
              <a:pathLst>
                <a:path w="1319" h="1011" extrusionOk="0">
                  <a:moveTo>
                    <a:pt x="1165" y="0"/>
                  </a:moveTo>
                  <a:cubicBezTo>
                    <a:pt x="308" y="308"/>
                    <a:pt x="0" y="674"/>
                    <a:pt x="0" y="674"/>
                  </a:cubicBezTo>
                  <a:cubicBezTo>
                    <a:pt x="0" y="674"/>
                    <a:pt x="37" y="791"/>
                    <a:pt x="1223" y="1011"/>
                  </a:cubicBezTo>
                  <a:cubicBezTo>
                    <a:pt x="1318" y="674"/>
                    <a:pt x="1318" y="308"/>
                    <a:pt x="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5897136" y="4321729"/>
              <a:ext cx="118197" cy="92928"/>
            </a:xfrm>
            <a:custGeom>
              <a:avLst/>
              <a:gdLst/>
              <a:ahLst/>
              <a:cxnLst/>
              <a:rect l="l" t="t" r="r" b="b"/>
              <a:pathLst>
                <a:path w="1436" h="1129" extrusionOk="0">
                  <a:moveTo>
                    <a:pt x="1194" y="118"/>
                  </a:moveTo>
                  <a:cubicBezTo>
                    <a:pt x="1282" y="396"/>
                    <a:pt x="1312" y="704"/>
                    <a:pt x="1224" y="1004"/>
                  </a:cubicBezTo>
                  <a:cubicBezTo>
                    <a:pt x="521" y="850"/>
                    <a:pt x="242" y="762"/>
                    <a:pt x="155" y="733"/>
                  </a:cubicBezTo>
                  <a:cubicBezTo>
                    <a:pt x="279" y="608"/>
                    <a:pt x="579" y="367"/>
                    <a:pt x="1194" y="118"/>
                  </a:cubicBezTo>
                  <a:close/>
                  <a:moveTo>
                    <a:pt x="1224" y="1"/>
                  </a:moveTo>
                  <a:cubicBezTo>
                    <a:pt x="338" y="337"/>
                    <a:pt x="30" y="667"/>
                    <a:pt x="30" y="704"/>
                  </a:cubicBezTo>
                  <a:cubicBezTo>
                    <a:pt x="1" y="704"/>
                    <a:pt x="1" y="733"/>
                    <a:pt x="1" y="762"/>
                  </a:cubicBezTo>
                  <a:cubicBezTo>
                    <a:pt x="30" y="887"/>
                    <a:pt x="704" y="1033"/>
                    <a:pt x="1253" y="1128"/>
                  </a:cubicBezTo>
                  <a:lnTo>
                    <a:pt x="1282" y="1128"/>
                  </a:lnTo>
                  <a:cubicBezTo>
                    <a:pt x="1312" y="1128"/>
                    <a:pt x="1312" y="1128"/>
                    <a:pt x="1341" y="1099"/>
                  </a:cubicBezTo>
                  <a:cubicBezTo>
                    <a:pt x="1436" y="733"/>
                    <a:pt x="1436" y="367"/>
                    <a:pt x="1282" y="30"/>
                  </a:cubicBezTo>
                  <a:cubicBezTo>
                    <a:pt x="1282" y="1"/>
                    <a:pt x="1253" y="1"/>
                    <a:pt x="1224"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5997803" y="4298846"/>
              <a:ext cx="306276" cy="134083"/>
            </a:xfrm>
            <a:custGeom>
              <a:avLst/>
              <a:gdLst/>
              <a:ahLst/>
              <a:cxnLst/>
              <a:rect l="l" t="t" r="r" b="b"/>
              <a:pathLst>
                <a:path w="3721" h="1629" extrusionOk="0">
                  <a:moveTo>
                    <a:pt x="1187" y="0"/>
                  </a:moveTo>
                  <a:cubicBezTo>
                    <a:pt x="704" y="96"/>
                    <a:pt x="337" y="213"/>
                    <a:pt x="1" y="337"/>
                  </a:cubicBezTo>
                  <a:cubicBezTo>
                    <a:pt x="154" y="645"/>
                    <a:pt x="154" y="1011"/>
                    <a:pt x="59" y="1348"/>
                  </a:cubicBezTo>
                  <a:cubicBezTo>
                    <a:pt x="367" y="1406"/>
                    <a:pt x="733" y="1465"/>
                    <a:pt x="1216" y="1531"/>
                  </a:cubicBezTo>
                  <a:cubicBezTo>
                    <a:pt x="1711" y="1601"/>
                    <a:pt x="2106" y="1629"/>
                    <a:pt x="2422" y="1629"/>
                  </a:cubicBezTo>
                  <a:cubicBezTo>
                    <a:pt x="3585" y="1629"/>
                    <a:pt x="3662" y="1253"/>
                    <a:pt x="3662" y="1253"/>
                  </a:cubicBezTo>
                  <a:cubicBezTo>
                    <a:pt x="3720" y="674"/>
                    <a:pt x="3596" y="308"/>
                    <a:pt x="3596" y="279"/>
                  </a:cubicBezTo>
                  <a:cubicBezTo>
                    <a:pt x="3319" y="406"/>
                    <a:pt x="3033" y="455"/>
                    <a:pt x="2758" y="455"/>
                  </a:cubicBezTo>
                  <a:cubicBezTo>
                    <a:pt x="1916" y="455"/>
                    <a:pt x="1187" y="0"/>
                    <a:pt x="11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5"/>
            <p:cNvSpPr/>
            <p:nvPr/>
          </p:nvSpPr>
          <p:spPr>
            <a:xfrm>
              <a:off x="5992370" y="4293990"/>
              <a:ext cx="316482" cy="142972"/>
            </a:xfrm>
            <a:custGeom>
              <a:avLst/>
              <a:gdLst/>
              <a:ahLst/>
              <a:cxnLst/>
              <a:rect l="l" t="t" r="r" b="b"/>
              <a:pathLst>
                <a:path w="3845" h="1737" extrusionOk="0">
                  <a:moveTo>
                    <a:pt x="1253" y="125"/>
                  </a:moveTo>
                  <a:cubicBezTo>
                    <a:pt x="1368" y="213"/>
                    <a:pt x="2025" y="577"/>
                    <a:pt x="2807" y="577"/>
                  </a:cubicBezTo>
                  <a:cubicBezTo>
                    <a:pt x="3073" y="577"/>
                    <a:pt x="3354" y="535"/>
                    <a:pt x="3633" y="425"/>
                  </a:cubicBezTo>
                  <a:cubicBezTo>
                    <a:pt x="3662" y="579"/>
                    <a:pt x="3728" y="887"/>
                    <a:pt x="3662" y="1312"/>
                  </a:cubicBezTo>
                  <a:cubicBezTo>
                    <a:pt x="3662" y="1312"/>
                    <a:pt x="3555" y="1633"/>
                    <a:pt x="2520" y="1633"/>
                  </a:cubicBezTo>
                  <a:cubicBezTo>
                    <a:pt x="2202" y="1633"/>
                    <a:pt x="1798" y="1603"/>
                    <a:pt x="1282" y="1524"/>
                  </a:cubicBezTo>
                  <a:cubicBezTo>
                    <a:pt x="887" y="1465"/>
                    <a:pt x="521" y="1407"/>
                    <a:pt x="184" y="1370"/>
                  </a:cubicBezTo>
                  <a:cubicBezTo>
                    <a:pt x="279" y="1041"/>
                    <a:pt x="250" y="733"/>
                    <a:pt x="155" y="425"/>
                  </a:cubicBezTo>
                  <a:cubicBezTo>
                    <a:pt x="491" y="308"/>
                    <a:pt x="857" y="213"/>
                    <a:pt x="1253" y="125"/>
                  </a:cubicBezTo>
                  <a:close/>
                  <a:moveTo>
                    <a:pt x="1253" y="1"/>
                  </a:moveTo>
                  <a:cubicBezTo>
                    <a:pt x="799" y="89"/>
                    <a:pt x="403" y="213"/>
                    <a:pt x="67" y="338"/>
                  </a:cubicBezTo>
                  <a:cubicBezTo>
                    <a:pt x="37" y="338"/>
                    <a:pt x="37" y="338"/>
                    <a:pt x="37" y="367"/>
                  </a:cubicBezTo>
                  <a:cubicBezTo>
                    <a:pt x="1" y="367"/>
                    <a:pt x="1" y="396"/>
                    <a:pt x="37" y="425"/>
                  </a:cubicBezTo>
                  <a:cubicBezTo>
                    <a:pt x="155" y="704"/>
                    <a:pt x="155" y="1070"/>
                    <a:pt x="67" y="1407"/>
                  </a:cubicBezTo>
                  <a:lnTo>
                    <a:pt x="67" y="1436"/>
                  </a:lnTo>
                  <a:cubicBezTo>
                    <a:pt x="67" y="1465"/>
                    <a:pt x="96" y="1465"/>
                    <a:pt x="96" y="1465"/>
                  </a:cubicBezTo>
                  <a:cubicBezTo>
                    <a:pt x="433" y="1524"/>
                    <a:pt x="828" y="1590"/>
                    <a:pt x="1253" y="1648"/>
                  </a:cubicBezTo>
                  <a:cubicBezTo>
                    <a:pt x="1773" y="1736"/>
                    <a:pt x="2168" y="1736"/>
                    <a:pt x="2505" y="1736"/>
                  </a:cubicBezTo>
                  <a:cubicBezTo>
                    <a:pt x="3662" y="1736"/>
                    <a:pt x="3786" y="1407"/>
                    <a:pt x="3786" y="1341"/>
                  </a:cubicBezTo>
                  <a:cubicBezTo>
                    <a:pt x="3845" y="887"/>
                    <a:pt x="3786" y="550"/>
                    <a:pt x="3757" y="425"/>
                  </a:cubicBezTo>
                  <a:cubicBezTo>
                    <a:pt x="3757" y="396"/>
                    <a:pt x="3728" y="367"/>
                    <a:pt x="3728" y="367"/>
                  </a:cubicBezTo>
                  <a:lnTo>
                    <a:pt x="3728" y="308"/>
                  </a:lnTo>
                  <a:cubicBezTo>
                    <a:pt x="3713" y="290"/>
                    <a:pt x="3697" y="281"/>
                    <a:pt x="3684" y="281"/>
                  </a:cubicBezTo>
                  <a:cubicBezTo>
                    <a:pt x="3671" y="281"/>
                    <a:pt x="3662" y="290"/>
                    <a:pt x="3662" y="308"/>
                  </a:cubicBezTo>
                  <a:cubicBezTo>
                    <a:pt x="3390" y="425"/>
                    <a:pt x="3111" y="469"/>
                    <a:pt x="2845" y="469"/>
                  </a:cubicBezTo>
                  <a:cubicBezTo>
                    <a:pt x="2004" y="469"/>
                    <a:pt x="1282" y="30"/>
                    <a:pt x="1282" y="30"/>
                  </a:cubicBezTo>
                  <a:cubicBezTo>
                    <a:pt x="1282" y="1"/>
                    <a:pt x="1253" y="1"/>
                    <a:pt x="125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5"/>
            <p:cNvSpPr/>
            <p:nvPr/>
          </p:nvSpPr>
          <p:spPr>
            <a:xfrm>
              <a:off x="5897136" y="4381981"/>
              <a:ext cx="402084" cy="58522"/>
            </a:xfrm>
            <a:custGeom>
              <a:avLst/>
              <a:gdLst/>
              <a:ahLst/>
              <a:cxnLst/>
              <a:rect l="l" t="t" r="r" b="b"/>
              <a:pathLst>
                <a:path w="4885" h="711" extrusionOk="0">
                  <a:moveTo>
                    <a:pt x="59" y="1"/>
                  </a:moveTo>
                  <a:cubicBezTo>
                    <a:pt x="1" y="155"/>
                    <a:pt x="30" y="243"/>
                    <a:pt x="30" y="243"/>
                  </a:cubicBezTo>
                  <a:cubicBezTo>
                    <a:pt x="30" y="243"/>
                    <a:pt x="279" y="521"/>
                    <a:pt x="2293" y="667"/>
                  </a:cubicBezTo>
                  <a:cubicBezTo>
                    <a:pt x="2757" y="699"/>
                    <a:pt x="3149" y="711"/>
                    <a:pt x="3474" y="711"/>
                  </a:cubicBezTo>
                  <a:cubicBezTo>
                    <a:pt x="4432" y="711"/>
                    <a:pt x="4819" y="609"/>
                    <a:pt x="4819" y="609"/>
                  </a:cubicBezTo>
                  <a:cubicBezTo>
                    <a:pt x="4856" y="484"/>
                    <a:pt x="4885" y="367"/>
                    <a:pt x="4885" y="243"/>
                  </a:cubicBezTo>
                  <a:lnTo>
                    <a:pt x="4885" y="243"/>
                  </a:lnTo>
                  <a:cubicBezTo>
                    <a:pt x="4454" y="329"/>
                    <a:pt x="3834" y="408"/>
                    <a:pt x="3076" y="408"/>
                  </a:cubicBezTo>
                  <a:cubicBezTo>
                    <a:pt x="2222" y="408"/>
                    <a:pt x="1192" y="307"/>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5"/>
            <p:cNvSpPr/>
            <p:nvPr/>
          </p:nvSpPr>
          <p:spPr>
            <a:xfrm>
              <a:off x="5892362" y="4376548"/>
              <a:ext cx="411715" cy="68235"/>
            </a:xfrm>
            <a:custGeom>
              <a:avLst/>
              <a:gdLst/>
              <a:ahLst/>
              <a:cxnLst/>
              <a:rect l="l" t="t" r="r" b="b"/>
              <a:pathLst>
                <a:path w="5002" h="829" extrusionOk="0">
                  <a:moveTo>
                    <a:pt x="154" y="125"/>
                  </a:moveTo>
                  <a:cubicBezTo>
                    <a:pt x="1328" y="432"/>
                    <a:pt x="2378" y="529"/>
                    <a:pt x="3236" y="529"/>
                  </a:cubicBezTo>
                  <a:cubicBezTo>
                    <a:pt x="3914" y="529"/>
                    <a:pt x="4473" y="468"/>
                    <a:pt x="4877" y="404"/>
                  </a:cubicBezTo>
                  <a:lnTo>
                    <a:pt x="4877" y="404"/>
                  </a:lnTo>
                  <a:cubicBezTo>
                    <a:pt x="4848" y="462"/>
                    <a:pt x="4848" y="550"/>
                    <a:pt x="4818" y="645"/>
                  </a:cubicBezTo>
                  <a:cubicBezTo>
                    <a:pt x="4714" y="665"/>
                    <a:pt x="4343" y="729"/>
                    <a:pt x="3631" y="729"/>
                  </a:cubicBezTo>
                  <a:cubicBezTo>
                    <a:pt x="3293" y="729"/>
                    <a:pt x="2879" y="715"/>
                    <a:pt x="2380" y="675"/>
                  </a:cubicBezTo>
                  <a:cubicBezTo>
                    <a:pt x="637" y="550"/>
                    <a:pt x="213" y="338"/>
                    <a:pt x="154" y="279"/>
                  </a:cubicBezTo>
                  <a:lnTo>
                    <a:pt x="154" y="125"/>
                  </a:lnTo>
                  <a:close/>
                  <a:moveTo>
                    <a:pt x="154" y="1"/>
                  </a:moveTo>
                  <a:cubicBezTo>
                    <a:pt x="117" y="1"/>
                    <a:pt x="88" y="1"/>
                    <a:pt x="59" y="38"/>
                  </a:cubicBezTo>
                  <a:cubicBezTo>
                    <a:pt x="0" y="184"/>
                    <a:pt x="30" y="309"/>
                    <a:pt x="30" y="309"/>
                  </a:cubicBezTo>
                  <a:lnTo>
                    <a:pt x="30" y="338"/>
                  </a:lnTo>
                  <a:cubicBezTo>
                    <a:pt x="59" y="367"/>
                    <a:pt x="366" y="645"/>
                    <a:pt x="2351" y="799"/>
                  </a:cubicBezTo>
                  <a:cubicBezTo>
                    <a:pt x="2834" y="828"/>
                    <a:pt x="3266" y="828"/>
                    <a:pt x="3596" y="828"/>
                  </a:cubicBezTo>
                  <a:cubicBezTo>
                    <a:pt x="4482" y="828"/>
                    <a:pt x="4877" y="733"/>
                    <a:pt x="4877" y="733"/>
                  </a:cubicBezTo>
                  <a:cubicBezTo>
                    <a:pt x="4914" y="733"/>
                    <a:pt x="4943" y="704"/>
                    <a:pt x="4943" y="704"/>
                  </a:cubicBezTo>
                  <a:cubicBezTo>
                    <a:pt x="4972" y="587"/>
                    <a:pt x="5001" y="462"/>
                    <a:pt x="5001" y="338"/>
                  </a:cubicBezTo>
                  <a:lnTo>
                    <a:pt x="5001" y="279"/>
                  </a:lnTo>
                  <a:cubicBezTo>
                    <a:pt x="4982" y="279"/>
                    <a:pt x="4962" y="266"/>
                    <a:pt x="4952" y="266"/>
                  </a:cubicBezTo>
                  <a:cubicBezTo>
                    <a:pt x="4946" y="266"/>
                    <a:pt x="4943" y="269"/>
                    <a:pt x="4943" y="279"/>
                  </a:cubicBezTo>
                  <a:cubicBezTo>
                    <a:pt x="4531" y="337"/>
                    <a:pt x="3927" y="408"/>
                    <a:pt x="3185" y="408"/>
                  </a:cubicBezTo>
                  <a:cubicBezTo>
                    <a:pt x="2331" y="408"/>
                    <a:pt x="1294" y="314"/>
                    <a:pt x="154"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5"/>
            <p:cNvSpPr/>
            <p:nvPr/>
          </p:nvSpPr>
          <p:spPr>
            <a:xfrm>
              <a:off x="6037559" y="4310452"/>
              <a:ext cx="33253" cy="63790"/>
            </a:xfrm>
            <a:custGeom>
              <a:avLst/>
              <a:gdLst/>
              <a:ahLst/>
              <a:cxnLst/>
              <a:rect l="l" t="t" r="r" b="b"/>
              <a:pathLst>
                <a:path w="404" h="775" extrusionOk="0">
                  <a:moveTo>
                    <a:pt x="28" y="0"/>
                  </a:moveTo>
                  <a:cubicBezTo>
                    <a:pt x="17" y="0"/>
                    <a:pt x="1" y="13"/>
                    <a:pt x="1" y="13"/>
                  </a:cubicBezTo>
                  <a:lnTo>
                    <a:pt x="1" y="42"/>
                  </a:lnTo>
                  <a:cubicBezTo>
                    <a:pt x="1" y="42"/>
                    <a:pt x="338" y="291"/>
                    <a:pt x="279" y="745"/>
                  </a:cubicBezTo>
                  <a:lnTo>
                    <a:pt x="279" y="775"/>
                  </a:lnTo>
                  <a:lnTo>
                    <a:pt x="308" y="775"/>
                  </a:lnTo>
                  <a:lnTo>
                    <a:pt x="338" y="745"/>
                  </a:lnTo>
                  <a:cubicBezTo>
                    <a:pt x="404" y="255"/>
                    <a:pt x="67" y="13"/>
                    <a:pt x="38" y="13"/>
                  </a:cubicBezTo>
                  <a:cubicBezTo>
                    <a:pt x="38" y="3"/>
                    <a:pt x="33" y="0"/>
                    <a:pt x="2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5"/>
            <p:cNvSpPr/>
            <p:nvPr/>
          </p:nvSpPr>
          <p:spPr>
            <a:xfrm>
              <a:off x="6073117" y="4301233"/>
              <a:ext cx="27821" cy="65766"/>
            </a:xfrm>
            <a:custGeom>
              <a:avLst/>
              <a:gdLst/>
              <a:ahLst/>
              <a:cxnLst/>
              <a:rect l="l" t="t" r="r" b="b"/>
              <a:pathLst>
                <a:path w="338" h="799" extrusionOk="0">
                  <a:moveTo>
                    <a:pt x="1" y="1"/>
                  </a:moveTo>
                  <a:lnTo>
                    <a:pt x="1" y="67"/>
                  </a:lnTo>
                  <a:cubicBezTo>
                    <a:pt x="1" y="67"/>
                    <a:pt x="272" y="250"/>
                    <a:pt x="243" y="770"/>
                  </a:cubicBezTo>
                  <a:lnTo>
                    <a:pt x="272" y="799"/>
                  </a:lnTo>
                  <a:cubicBezTo>
                    <a:pt x="301" y="799"/>
                    <a:pt x="301" y="770"/>
                    <a:pt x="301" y="770"/>
                  </a:cubicBezTo>
                  <a:cubicBezTo>
                    <a:pt x="338" y="250"/>
                    <a:pt x="60" y="37"/>
                    <a:pt x="3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5"/>
            <p:cNvSpPr/>
            <p:nvPr/>
          </p:nvSpPr>
          <p:spPr>
            <a:xfrm>
              <a:off x="6073117" y="4266251"/>
              <a:ext cx="32677" cy="53172"/>
            </a:xfrm>
            <a:custGeom>
              <a:avLst/>
              <a:gdLst/>
              <a:ahLst/>
              <a:cxnLst/>
              <a:rect l="l" t="t" r="r" b="b"/>
              <a:pathLst>
                <a:path w="397" h="646" extrusionOk="0">
                  <a:moveTo>
                    <a:pt x="213" y="60"/>
                  </a:moveTo>
                  <a:cubicBezTo>
                    <a:pt x="243" y="60"/>
                    <a:pt x="272" y="60"/>
                    <a:pt x="272" y="96"/>
                  </a:cubicBezTo>
                  <a:cubicBezTo>
                    <a:pt x="301" y="184"/>
                    <a:pt x="243" y="396"/>
                    <a:pt x="184" y="550"/>
                  </a:cubicBezTo>
                  <a:cubicBezTo>
                    <a:pt x="118" y="396"/>
                    <a:pt x="60" y="184"/>
                    <a:pt x="155" y="96"/>
                  </a:cubicBezTo>
                  <a:cubicBezTo>
                    <a:pt x="155" y="60"/>
                    <a:pt x="184" y="60"/>
                    <a:pt x="213" y="60"/>
                  </a:cubicBezTo>
                  <a:close/>
                  <a:moveTo>
                    <a:pt x="213" y="1"/>
                  </a:moveTo>
                  <a:cubicBezTo>
                    <a:pt x="155" y="1"/>
                    <a:pt x="118" y="30"/>
                    <a:pt x="89" y="60"/>
                  </a:cubicBezTo>
                  <a:cubicBezTo>
                    <a:pt x="1" y="184"/>
                    <a:pt x="118" y="579"/>
                    <a:pt x="155" y="645"/>
                  </a:cubicBezTo>
                  <a:lnTo>
                    <a:pt x="184" y="645"/>
                  </a:lnTo>
                  <a:cubicBezTo>
                    <a:pt x="213" y="579"/>
                    <a:pt x="396" y="213"/>
                    <a:pt x="301" y="60"/>
                  </a:cubicBezTo>
                  <a:cubicBezTo>
                    <a:pt x="301" y="30"/>
                    <a:pt x="272" y="1"/>
                    <a:pt x="21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6085793" y="4291438"/>
              <a:ext cx="50127" cy="30372"/>
            </a:xfrm>
            <a:custGeom>
              <a:avLst/>
              <a:gdLst/>
              <a:ahLst/>
              <a:cxnLst/>
              <a:rect l="l" t="t" r="r" b="b"/>
              <a:pathLst>
                <a:path w="609" h="369" extrusionOk="0">
                  <a:moveTo>
                    <a:pt x="484" y="61"/>
                  </a:moveTo>
                  <a:cubicBezTo>
                    <a:pt x="513" y="61"/>
                    <a:pt x="513" y="90"/>
                    <a:pt x="550" y="120"/>
                  </a:cubicBezTo>
                  <a:lnTo>
                    <a:pt x="550" y="186"/>
                  </a:lnTo>
                  <a:cubicBezTo>
                    <a:pt x="484" y="273"/>
                    <a:pt x="242" y="303"/>
                    <a:pt x="89" y="303"/>
                  </a:cubicBezTo>
                  <a:cubicBezTo>
                    <a:pt x="184" y="215"/>
                    <a:pt x="367" y="61"/>
                    <a:pt x="484" y="61"/>
                  </a:cubicBezTo>
                  <a:close/>
                  <a:moveTo>
                    <a:pt x="458" y="0"/>
                  </a:moveTo>
                  <a:cubicBezTo>
                    <a:pt x="276" y="0"/>
                    <a:pt x="29" y="275"/>
                    <a:pt x="1" y="303"/>
                  </a:cubicBezTo>
                  <a:lnTo>
                    <a:pt x="1" y="339"/>
                  </a:lnTo>
                  <a:lnTo>
                    <a:pt x="1" y="369"/>
                  </a:lnTo>
                  <a:cubicBezTo>
                    <a:pt x="59" y="369"/>
                    <a:pt x="484" y="369"/>
                    <a:pt x="579" y="215"/>
                  </a:cubicBezTo>
                  <a:cubicBezTo>
                    <a:pt x="608" y="186"/>
                    <a:pt x="608" y="156"/>
                    <a:pt x="579" y="90"/>
                  </a:cubicBezTo>
                  <a:cubicBezTo>
                    <a:pt x="579" y="32"/>
                    <a:pt x="550" y="3"/>
                    <a:pt x="484" y="3"/>
                  </a:cubicBezTo>
                  <a:cubicBezTo>
                    <a:pt x="475" y="1"/>
                    <a:pt x="467" y="0"/>
                    <a:pt x="45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6138226" y="3544379"/>
              <a:ext cx="316564" cy="717002"/>
            </a:xfrm>
            <a:custGeom>
              <a:avLst/>
              <a:gdLst/>
              <a:ahLst/>
              <a:cxnLst/>
              <a:rect l="l" t="t" r="r" b="b"/>
              <a:pathLst>
                <a:path w="3846" h="8711" extrusionOk="0">
                  <a:moveTo>
                    <a:pt x="1689" y="1"/>
                  </a:moveTo>
                  <a:cubicBezTo>
                    <a:pt x="858" y="1"/>
                    <a:pt x="152" y="662"/>
                    <a:pt x="125" y="1544"/>
                  </a:cubicBezTo>
                  <a:cubicBezTo>
                    <a:pt x="125" y="4378"/>
                    <a:pt x="1" y="8500"/>
                    <a:pt x="1" y="8500"/>
                  </a:cubicBezTo>
                  <a:cubicBezTo>
                    <a:pt x="1" y="8500"/>
                    <a:pt x="513" y="8710"/>
                    <a:pt x="1663" y="8710"/>
                  </a:cubicBezTo>
                  <a:cubicBezTo>
                    <a:pt x="1887" y="8710"/>
                    <a:pt x="2136" y="8702"/>
                    <a:pt x="2410" y="8683"/>
                  </a:cubicBezTo>
                  <a:lnTo>
                    <a:pt x="3757" y="1785"/>
                  </a:lnTo>
                  <a:cubicBezTo>
                    <a:pt x="3845" y="929"/>
                    <a:pt x="2805" y="138"/>
                    <a:pt x="1985" y="13"/>
                  </a:cubicBezTo>
                  <a:lnTo>
                    <a:pt x="1890" y="13"/>
                  </a:lnTo>
                  <a:cubicBezTo>
                    <a:pt x="1822" y="5"/>
                    <a:pt x="1755" y="1"/>
                    <a:pt x="168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6135839" y="3992647"/>
              <a:ext cx="7326" cy="256231"/>
            </a:xfrm>
            <a:custGeom>
              <a:avLst/>
              <a:gdLst/>
              <a:ahLst/>
              <a:cxnLst/>
              <a:rect l="l" t="t" r="r" b="b"/>
              <a:pathLst>
                <a:path w="89" h="3113" extrusionOk="0">
                  <a:moveTo>
                    <a:pt x="88" y="1"/>
                  </a:moveTo>
                  <a:lnTo>
                    <a:pt x="88" y="1"/>
                  </a:lnTo>
                  <a:cubicBezTo>
                    <a:pt x="59" y="1677"/>
                    <a:pt x="0" y="3054"/>
                    <a:pt x="0" y="3054"/>
                  </a:cubicBezTo>
                  <a:lnTo>
                    <a:pt x="0" y="3083"/>
                  </a:lnTo>
                  <a:lnTo>
                    <a:pt x="30" y="3083"/>
                  </a:lnTo>
                  <a:cubicBezTo>
                    <a:pt x="30" y="3083"/>
                    <a:pt x="59" y="3083"/>
                    <a:pt x="88" y="3113"/>
                  </a:cubicBezTo>
                  <a:lnTo>
                    <a:pt x="88" y="3083"/>
                  </a:lnTo>
                  <a:cubicBezTo>
                    <a:pt x="59" y="3054"/>
                    <a:pt x="30" y="3054"/>
                    <a:pt x="30" y="3054"/>
                  </a:cubicBezTo>
                  <a:cubicBezTo>
                    <a:pt x="30" y="3054"/>
                    <a:pt x="59" y="1707"/>
                    <a:pt x="88" y="1"/>
                  </a:cubicBez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6153289" y="4248801"/>
              <a:ext cx="35064" cy="7326"/>
            </a:xfrm>
            <a:custGeom>
              <a:avLst/>
              <a:gdLst/>
              <a:ahLst/>
              <a:cxnLst/>
              <a:rect l="l" t="t" r="r" b="b"/>
              <a:pathLst>
                <a:path w="426" h="89" extrusionOk="0">
                  <a:moveTo>
                    <a:pt x="1" y="1"/>
                  </a:moveTo>
                  <a:lnTo>
                    <a:pt x="1" y="30"/>
                  </a:lnTo>
                  <a:cubicBezTo>
                    <a:pt x="96" y="59"/>
                    <a:pt x="242" y="88"/>
                    <a:pt x="426" y="88"/>
                  </a:cubicBezTo>
                  <a:cubicBezTo>
                    <a:pt x="242" y="59"/>
                    <a:pt x="96" y="30"/>
                    <a:pt x="1" y="1"/>
                  </a:cubicBez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6143082" y="4246414"/>
              <a:ext cx="10289" cy="4856"/>
            </a:xfrm>
            <a:custGeom>
              <a:avLst/>
              <a:gdLst/>
              <a:ahLst/>
              <a:cxnLst/>
              <a:rect l="l" t="t" r="r" b="b"/>
              <a:pathLst>
                <a:path w="125" h="59" extrusionOk="0">
                  <a:moveTo>
                    <a:pt x="0" y="0"/>
                  </a:moveTo>
                  <a:lnTo>
                    <a:pt x="0" y="30"/>
                  </a:lnTo>
                  <a:cubicBezTo>
                    <a:pt x="37" y="30"/>
                    <a:pt x="66" y="30"/>
                    <a:pt x="125" y="59"/>
                  </a:cubicBezTo>
                  <a:lnTo>
                    <a:pt x="125" y="30"/>
                  </a:lnTo>
                  <a:cubicBezTo>
                    <a:pt x="66" y="0"/>
                    <a:pt x="37" y="0"/>
                    <a:pt x="0" y="0"/>
                  </a:cubicBezTo>
                  <a:close/>
                </a:path>
              </a:pathLst>
            </a:custGeom>
            <a:solidFill>
              <a:srgbClr val="1B1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6138226" y="3992647"/>
              <a:ext cx="50127" cy="263474"/>
            </a:xfrm>
            <a:custGeom>
              <a:avLst/>
              <a:gdLst/>
              <a:ahLst/>
              <a:cxnLst/>
              <a:rect l="l" t="t" r="r" b="b"/>
              <a:pathLst>
                <a:path w="609" h="3201" extrusionOk="0">
                  <a:moveTo>
                    <a:pt x="59" y="1"/>
                  </a:moveTo>
                  <a:cubicBezTo>
                    <a:pt x="30" y="1707"/>
                    <a:pt x="1" y="3054"/>
                    <a:pt x="1" y="3054"/>
                  </a:cubicBezTo>
                  <a:cubicBezTo>
                    <a:pt x="1" y="3054"/>
                    <a:pt x="30" y="3054"/>
                    <a:pt x="59" y="3083"/>
                  </a:cubicBezTo>
                  <a:cubicBezTo>
                    <a:pt x="96" y="3083"/>
                    <a:pt x="125" y="3083"/>
                    <a:pt x="184" y="3113"/>
                  </a:cubicBezTo>
                  <a:cubicBezTo>
                    <a:pt x="279" y="3142"/>
                    <a:pt x="425" y="3171"/>
                    <a:pt x="609" y="3200"/>
                  </a:cubicBezTo>
                  <a:lnTo>
                    <a:pt x="609" y="3171"/>
                  </a:lnTo>
                  <a:cubicBezTo>
                    <a:pt x="279" y="3113"/>
                    <a:pt x="96" y="3054"/>
                    <a:pt x="30" y="3054"/>
                  </a:cubicBezTo>
                  <a:cubicBezTo>
                    <a:pt x="30" y="2871"/>
                    <a:pt x="59" y="1590"/>
                    <a:pt x="9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6341946" y="4205999"/>
              <a:ext cx="4939" cy="17614"/>
            </a:xfrm>
            <a:custGeom>
              <a:avLst/>
              <a:gdLst/>
              <a:ahLst/>
              <a:cxnLst/>
              <a:rect l="l" t="t" r="r" b="b"/>
              <a:pathLst>
                <a:path w="60" h="214" extrusionOk="0">
                  <a:moveTo>
                    <a:pt x="59" y="1"/>
                  </a:moveTo>
                  <a:lnTo>
                    <a:pt x="1" y="213"/>
                  </a:lnTo>
                  <a:lnTo>
                    <a:pt x="30" y="213"/>
                  </a:lnTo>
                  <a:lnTo>
                    <a:pt x="59" y="59"/>
                  </a:lnTo>
                  <a:lnTo>
                    <a:pt x="59" y="1"/>
                  </a:ln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6341946" y="4201225"/>
              <a:ext cx="4939" cy="22388"/>
            </a:xfrm>
            <a:custGeom>
              <a:avLst/>
              <a:gdLst/>
              <a:ahLst/>
              <a:cxnLst/>
              <a:rect l="l" t="t" r="r" b="b"/>
              <a:pathLst>
                <a:path w="60" h="272" extrusionOk="0">
                  <a:moveTo>
                    <a:pt x="30" y="0"/>
                  </a:moveTo>
                  <a:lnTo>
                    <a:pt x="1" y="271"/>
                  </a:lnTo>
                  <a:lnTo>
                    <a:pt x="59" y="59"/>
                  </a:lnTo>
                  <a:cubicBezTo>
                    <a:pt x="59" y="29"/>
                    <a:pt x="30" y="29"/>
                    <a:pt x="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6188271" y="3743737"/>
              <a:ext cx="424390" cy="752231"/>
            </a:xfrm>
            <a:custGeom>
              <a:avLst/>
              <a:gdLst/>
              <a:ahLst/>
              <a:cxnLst/>
              <a:rect l="l" t="t" r="r" b="b"/>
              <a:pathLst>
                <a:path w="5156" h="9139" extrusionOk="0">
                  <a:moveTo>
                    <a:pt x="3266" y="0"/>
                  </a:moveTo>
                  <a:cubicBezTo>
                    <a:pt x="2417" y="96"/>
                    <a:pt x="1619" y="308"/>
                    <a:pt x="799" y="520"/>
                  </a:cubicBezTo>
                  <a:cubicBezTo>
                    <a:pt x="1348" y="2929"/>
                    <a:pt x="1985" y="5492"/>
                    <a:pt x="2505" y="6957"/>
                  </a:cubicBezTo>
                  <a:cubicBezTo>
                    <a:pt x="2505" y="6957"/>
                    <a:pt x="1" y="8487"/>
                    <a:pt x="96" y="9007"/>
                  </a:cubicBezTo>
                  <a:cubicBezTo>
                    <a:pt x="120" y="9101"/>
                    <a:pt x="254" y="9139"/>
                    <a:pt x="455" y="9139"/>
                  </a:cubicBezTo>
                  <a:cubicBezTo>
                    <a:pt x="1288" y="9139"/>
                    <a:pt x="3266" y="8487"/>
                    <a:pt x="3266" y="8487"/>
                  </a:cubicBezTo>
                  <a:cubicBezTo>
                    <a:pt x="3266" y="8487"/>
                    <a:pt x="3288" y="8488"/>
                    <a:pt x="3325" y="8488"/>
                  </a:cubicBezTo>
                  <a:cubicBezTo>
                    <a:pt x="3646" y="8488"/>
                    <a:pt x="5156" y="8417"/>
                    <a:pt x="4335" y="7052"/>
                  </a:cubicBezTo>
                  <a:lnTo>
                    <a:pt x="32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6183415" y="3737893"/>
              <a:ext cx="391878" cy="762355"/>
            </a:xfrm>
            <a:custGeom>
              <a:avLst/>
              <a:gdLst/>
              <a:ahLst/>
              <a:cxnLst/>
              <a:rect l="l" t="t" r="r" b="b"/>
              <a:pathLst>
                <a:path w="4761" h="9262" extrusionOk="0">
                  <a:moveTo>
                    <a:pt x="3296" y="137"/>
                  </a:moveTo>
                  <a:lnTo>
                    <a:pt x="4336" y="7123"/>
                  </a:lnTo>
                  <a:lnTo>
                    <a:pt x="4336" y="7152"/>
                  </a:lnTo>
                  <a:cubicBezTo>
                    <a:pt x="4577" y="7548"/>
                    <a:pt x="4636" y="7855"/>
                    <a:pt x="4519" y="8097"/>
                  </a:cubicBezTo>
                  <a:cubicBezTo>
                    <a:pt x="4281" y="8466"/>
                    <a:pt x="3577" y="8493"/>
                    <a:pt x="3378" y="8493"/>
                  </a:cubicBezTo>
                  <a:cubicBezTo>
                    <a:pt x="3345" y="8493"/>
                    <a:pt x="3325" y="8492"/>
                    <a:pt x="3325" y="8492"/>
                  </a:cubicBezTo>
                  <a:lnTo>
                    <a:pt x="3296" y="8492"/>
                  </a:lnTo>
                  <a:cubicBezTo>
                    <a:pt x="2699" y="8704"/>
                    <a:pt x="1203" y="9153"/>
                    <a:pt x="542" y="9153"/>
                  </a:cubicBezTo>
                  <a:cubicBezTo>
                    <a:pt x="425" y="9153"/>
                    <a:pt x="334" y="9139"/>
                    <a:pt x="279" y="9107"/>
                  </a:cubicBezTo>
                  <a:cubicBezTo>
                    <a:pt x="243" y="9078"/>
                    <a:pt x="213" y="9078"/>
                    <a:pt x="213" y="9041"/>
                  </a:cubicBezTo>
                  <a:cubicBezTo>
                    <a:pt x="155" y="8712"/>
                    <a:pt x="1648" y="7672"/>
                    <a:pt x="2593" y="7094"/>
                  </a:cubicBezTo>
                  <a:cubicBezTo>
                    <a:pt x="2622" y="7064"/>
                    <a:pt x="2622" y="7028"/>
                    <a:pt x="2622" y="6998"/>
                  </a:cubicBezTo>
                  <a:cubicBezTo>
                    <a:pt x="2168" y="5783"/>
                    <a:pt x="1619" y="3645"/>
                    <a:pt x="916" y="657"/>
                  </a:cubicBezTo>
                  <a:cubicBezTo>
                    <a:pt x="1678" y="438"/>
                    <a:pt x="2476" y="225"/>
                    <a:pt x="3296" y="137"/>
                  </a:cubicBezTo>
                  <a:close/>
                  <a:moveTo>
                    <a:pt x="3352" y="1"/>
                  </a:moveTo>
                  <a:cubicBezTo>
                    <a:pt x="3343" y="1"/>
                    <a:pt x="3334" y="4"/>
                    <a:pt x="3325" y="13"/>
                  </a:cubicBezTo>
                  <a:cubicBezTo>
                    <a:pt x="2439" y="108"/>
                    <a:pt x="1619" y="320"/>
                    <a:pt x="828" y="533"/>
                  </a:cubicBezTo>
                  <a:cubicBezTo>
                    <a:pt x="792" y="562"/>
                    <a:pt x="792" y="591"/>
                    <a:pt x="792" y="621"/>
                  </a:cubicBezTo>
                  <a:cubicBezTo>
                    <a:pt x="1465" y="3615"/>
                    <a:pt x="2044" y="5746"/>
                    <a:pt x="2505" y="6998"/>
                  </a:cubicBezTo>
                  <a:cubicBezTo>
                    <a:pt x="2073" y="7247"/>
                    <a:pt x="1" y="8558"/>
                    <a:pt x="96" y="9078"/>
                  </a:cubicBezTo>
                  <a:cubicBezTo>
                    <a:pt x="125" y="9137"/>
                    <a:pt x="125" y="9166"/>
                    <a:pt x="213" y="9224"/>
                  </a:cubicBezTo>
                  <a:cubicBezTo>
                    <a:pt x="279" y="9261"/>
                    <a:pt x="396" y="9261"/>
                    <a:pt x="550" y="9261"/>
                  </a:cubicBezTo>
                  <a:cubicBezTo>
                    <a:pt x="1341" y="9261"/>
                    <a:pt x="3054" y="8712"/>
                    <a:pt x="3325" y="8617"/>
                  </a:cubicBezTo>
                  <a:cubicBezTo>
                    <a:pt x="3339" y="8617"/>
                    <a:pt x="3361" y="8617"/>
                    <a:pt x="3391" y="8617"/>
                  </a:cubicBezTo>
                  <a:cubicBezTo>
                    <a:pt x="3634" y="8617"/>
                    <a:pt x="4365" y="8594"/>
                    <a:pt x="4607" y="8163"/>
                  </a:cubicBezTo>
                  <a:cubicBezTo>
                    <a:pt x="4761" y="7884"/>
                    <a:pt x="4731" y="7518"/>
                    <a:pt x="4453" y="7094"/>
                  </a:cubicBezTo>
                  <a:lnTo>
                    <a:pt x="3391" y="42"/>
                  </a:lnTo>
                  <a:cubicBezTo>
                    <a:pt x="3391" y="21"/>
                    <a:pt x="3373" y="1"/>
                    <a:pt x="335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6185884" y="4397044"/>
              <a:ext cx="103134" cy="85520"/>
            </a:xfrm>
            <a:custGeom>
              <a:avLst/>
              <a:gdLst/>
              <a:ahLst/>
              <a:cxnLst/>
              <a:rect l="l" t="t" r="r" b="b"/>
              <a:pathLst>
                <a:path w="1253" h="1039" extrusionOk="0">
                  <a:moveTo>
                    <a:pt x="916" y="1"/>
                  </a:moveTo>
                  <a:cubicBezTo>
                    <a:pt x="154" y="579"/>
                    <a:pt x="0" y="1004"/>
                    <a:pt x="0" y="1004"/>
                  </a:cubicBezTo>
                  <a:cubicBezTo>
                    <a:pt x="0" y="1004"/>
                    <a:pt x="24" y="1039"/>
                    <a:pt x="306" y="1039"/>
                  </a:cubicBezTo>
                  <a:cubicBezTo>
                    <a:pt x="490" y="1039"/>
                    <a:pt x="783" y="1024"/>
                    <a:pt x="1252" y="975"/>
                  </a:cubicBezTo>
                  <a:cubicBezTo>
                    <a:pt x="1252" y="609"/>
                    <a:pt x="1128" y="272"/>
                    <a:pt x="9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6178641" y="4392435"/>
              <a:ext cx="115152" cy="95150"/>
            </a:xfrm>
            <a:custGeom>
              <a:avLst/>
              <a:gdLst/>
              <a:ahLst/>
              <a:cxnLst/>
              <a:rect l="l" t="t" r="r" b="b"/>
              <a:pathLst>
                <a:path w="1399" h="1156" extrusionOk="0">
                  <a:moveTo>
                    <a:pt x="974" y="145"/>
                  </a:moveTo>
                  <a:cubicBezTo>
                    <a:pt x="1157" y="394"/>
                    <a:pt x="1252" y="665"/>
                    <a:pt x="1282" y="972"/>
                  </a:cubicBezTo>
                  <a:cubicBezTo>
                    <a:pt x="916" y="1016"/>
                    <a:pt x="663" y="1031"/>
                    <a:pt x="487" y="1031"/>
                  </a:cubicBezTo>
                  <a:cubicBezTo>
                    <a:pt x="312" y="1031"/>
                    <a:pt x="213" y="1016"/>
                    <a:pt x="154" y="1002"/>
                  </a:cubicBezTo>
                  <a:cubicBezTo>
                    <a:pt x="242" y="877"/>
                    <a:pt x="454" y="540"/>
                    <a:pt x="974" y="145"/>
                  </a:cubicBezTo>
                  <a:close/>
                  <a:moveTo>
                    <a:pt x="1004" y="0"/>
                  </a:moveTo>
                  <a:cubicBezTo>
                    <a:pt x="989" y="0"/>
                    <a:pt x="974" y="9"/>
                    <a:pt x="974" y="28"/>
                  </a:cubicBezTo>
                  <a:cubicBezTo>
                    <a:pt x="213" y="577"/>
                    <a:pt x="30" y="1002"/>
                    <a:pt x="30" y="1031"/>
                  </a:cubicBezTo>
                  <a:cubicBezTo>
                    <a:pt x="0" y="1031"/>
                    <a:pt x="30" y="1060"/>
                    <a:pt x="30" y="1089"/>
                  </a:cubicBezTo>
                  <a:cubicBezTo>
                    <a:pt x="59" y="1126"/>
                    <a:pt x="213" y="1155"/>
                    <a:pt x="396" y="1155"/>
                  </a:cubicBezTo>
                  <a:cubicBezTo>
                    <a:pt x="667" y="1155"/>
                    <a:pt x="1033" y="1126"/>
                    <a:pt x="1340" y="1089"/>
                  </a:cubicBezTo>
                  <a:cubicBezTo>
                    <a:pt x="1370" y="1089"/>
                    <a:pt x="1399" y="1060"/>
                    <a:pt x="1399" y="1031"/>
                  </a:cubicBezTo>
                  <a:cubicBezTo>
                    <a:pt x="1399" y="665"/>
                    <a:pt x="1282" y="299"/>
                    <a:pt x="1033" y="28"/>
                  </a:cubicBezTo>
                  <a:cubicBezTo>
                    <a:pt x="1033" y="9"/>
                    <a:pt x="1018" y="0"/>
                    <a:pt x="100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6261199" y="4309053"/>
              <a:ext cx="311708" cy="168242"/>
            </a:xfrm>
            <a:custGeom>
              <a:avLst/>
              <a:gdLst/>
              <a:ahLst/>
              <a:cxnLst/>
              <a:rect l="l" t="t" r="r" b="b"/>
              <a:pathLst>
                <a:path w="3787" h="2044" extrusionOk="0">
                  <a:moveTo>
                    <a:pt x="3420" y="1"/>
                  </a:moveTo>
                  <a:cubicBezTo>
                    <a:pt x="2939" y="418"/>
                    <a:pt x="2331" y="521"/>
                    <a:pt x="1850" y="521"/>
                  </a:cubicBezTo>
                  <a:cubicBezTo>
                    <a:pt x="1386" y="521"/>
                    <a:pt x="1040" y="426"/>
                    <a:pt x="1040" y="426"/>
                  </a:cubicBezTo>
                  <a:cubicBezTo>
                    <a:pt x="616" y="638"/>
                    <a:pt x="279" y="887"/>
                    <a:pt x="1" y="1070"/>
                  </a:cubicBezTo>
                  <a:cubicBezTo>
                    <a:pt x="213" y="1341"/>
                    <a:pt x="337" y="1678"/>
                    <a:pt x="337" y="2044"/>
                  </a:cubicBezTo>
                  <a:cubicBezTo>
                    <a:pt x="645" y="2015"/>
                    <a:pt x="1011" y="1956"/>
                    <a:pt x="1494" y="1890"/>
                  </a:cubicBezTo>
                  <a:cubicBezTo>
                    <a:pt x="3786" y="1524"/>
                    <a:pt x="3757" y="916"/>
                    <a:pt x="3757" y="916"/>
                  </a:cubicBezTo>
                  <a:cubicBezTo>
                    <a:pt x="3662" y="338"/>
                    <a:pt x="3420" y="30"/>
                    <a:pt x="3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6256343" y="4304279"/>
              <a:ext cx="318951" cy="177872"/>
            </a:xfrm>
            <a:custGeom>
              <a:avLst/>
              <a:gdLst/>
              <a:ahLst/>
              <a:cxnLst/>
              <a:rect l="l" t="t" r="r" b="b"/>
              <a:pathLst>
                <a:path w="3875" h="2161" extrusionOk="0">
                  <a:moveTo>
                    <a:pt x="3479" y="147"/>
                  </a:moveTo>
                  <a:cubicBezTo>
                    <a:pt x="3538" y="271"/>
                    <a:pt x="3691" y="549"/>
                    <a:pt x="3750" y="974"/>
                  </a:cubicBezTo>
                  <a:cubicBezTo>
                    <a:pt x="3750" y="974"/>
                    <a:pt x="3721" y="1553"/>
                    <a:pt x="1524" y="1889"/>
                  </a:cubicBezTo>
                  <a:cubicBezTo>
                    <a:pt x="1129" y="1948"/>
                    <a:pt x="762" y="1977"/>
                    <a:pt x="455" y="2014"/>
                  </a:cubicBezTo>
                  <a:cubicBezTo>
                    <a:pt x="426" y="1706"/>
                    <a:pt x="338" y="1399"/>
                    <a:pt x="155" y="1157"/>
                  </a:cubicBezTo>
                  <a:cubicBezTo>
                    <a:pt x="426" y="945"/>
                    <a:pt x="733" y="733"/>
                    <a:pt x="1099" y="549"/>
                  </a:cubicBezTo>
                  <a:cubicBezTo>
                    <a:pt x="1183" y="576"/>
                    <a:pt x="1494" y="647"/>
                    <a:pt x="1894" y="647"/>
                  </a:cubicBezTo>
                  <a:cubicBezTo>
                    <a:pt x="2373" y="647"/>
                    <a:pt x="2980" y="546"/>
                    <a:pt x="3479" y="147"/>
                  </a:cubicBezTo>
                  <a:close/>
                  <a:moveTo>
                    <a:pt x="3450" y="0"/>
                  </a:moveTo>
                  <a:cubicBezTo>
                    <a:pt x="2975" y="411"/>
                    <a:pt x="2367" y="510"/>
                    <a:pt x="1889" y="510"/>
                  </a:cubicBezTo>
                  <a:cubicBezTo>
                    <a:pt x="1446" y="510"/>
                    <a:pt x="1113" y="425"/>
                    <a:pt x="1099" y="425"/>
                  </a:cubicBezTo>
                  <a:lnTo>
                    <a:pt x="1070" y="425"/>
                  </a:lnTo>
                  <a:cubicBezTo>
                    <a:pt x="675" y="637"/>
                    <a:pt x="308" y="850"/>
                    <a:pt x="30" y="1099"/>
                  </a:cubicBezTo>
                  <a:cubicBezTo>
                    <a:pt x="1" y="1099"/>
                    <a:pt x="1" y="1099"/>
                    <a:pt x="1" y="1128"/>
                  </a:cubicBezTo>
                  <a:lnTo>
                    <a:pt x="1" y="1157"/>
                  </a:lnTo>
                  <a:cubicBezTo>
                    <a:pt x="213" y="1428"/>
                    <a:pt x="338" y="1736"/>
                    <a:pt x="338" y="2102"/>
                  </a:cubicBezTo>
                  <a:lnTo>
                    <a:pt x="338" y="2131"/>
                  </a:lnTo>
                  <a:cubicBezTo>
                    <a:pt x="367" y="2160"/>
                    <a:pt x="367" y="2160"/>
                    <a:pt x="396" y="2160"/>
                  </a:cubicBezTo>
                  <a:cubicBezTo>
                    <a:pt x="733" y="2102"/>
                    <a:pt x="1129" y="2073"/>
                    <a:pt x="1553" y="2014"/>
                  </a:cubicBezTo>
                  <a:cubicBezTo>
                    <a:pt x="3845" y="1648"/>
                    <a:pt x="3875" y="1033"/>
                    <a:pt x="3875" y="974"/>
                  </a:cubicBezTo>
                  <a:cubicBezTo>
                    <a:pt x="3787" y="513"/>
                    <a:pt x="3633" y="213"/>
                    <a:pt x="3567" y="88"/>
                  </a:cubicBezTo>
                  <a:cubicBezTo>
                    <a:pt x="3567" y="59"/>
                    <a:pt x="3538" y="59"/>
                    <a:pt x="3538" y="59"/>
                  </a:cubicBezTo>
                  <a:cubicBezTo>
                    <a:pt x="3538" y="30"/>
                    <a:pt x="3538" y="0"/>
                    <a:pt x="350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6183415" y="4384450"/>
              <a:ext cx="389491" cy="118691"/>
            </a:xfrm>
            <a:custGeom>
              <a:avLst/>
              <a:gdLst/>
              <a:ahLst/>
              <a:cxnLst/>
              <a:rect l="l" t="t" r="r" b="b"/>
              <a:pathLst>
                <a:path w="4732" h="1442" extrusionOk="0">
                  <a:moveTo>
                    <a:pt x="4702" y="0"/>
                  </a:moveTo>
                  <a:cubicBezTo>
                    <a:pt x="3845" y="425"/>
                    <a:pt x="2227" y="1069"/>
                    <a:pt x="30" y="1157"/>
                  </a:cubicBezTo>
                  <a:cubicBezTo>
                    <a:pt x="1" y="1282"/>
                    <a:pt x="30" y="1406"/>
                    <a:pt x="30" y="1406"/>
                  </a:cubicBezTo>
                  <a:cubicBezTo>
                    <a:pt x="30" y="1406"/>
                    <a:pt x="96" y="1442"/>
                    <a:pt x="342" y="1442"/>
                  </a:cubicBezTo>
                  <a:cubicBezTo>
                    <a:pt x="651" y="1442"/>
                    <a:pt x="1245" y="1385"/>
                    <a:pt x="2351" y="1128"/>
                  </a:cubicBezTo>
                  <a:cubicBezTo>
                    <a:pt x="4153" y="732"/>
                    <a:pt x="4731" y="366"/>
                    <a:pt x="4731" y="366"/>
                  </a:cubicBezTo>
                  <a:cubicBezTo>
                    <a:pt x="4731" y="242"/>
                    <a:pt x="4731" y="125"/>
                    <a:pt x="4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6178641" y="4379594"/>
              <a:ext cx="399039" cy="127827"/>
            </a:xfrm>
            <a:custGeom>
              <a:avLst/>
              <a:gdLst/>
              <a:ahLst/>
              <a:cxnLst/>
              <a:rect l="l" t="t" r="r" b="b"/>
              <a:pathLst>
                <a:path w="4848" h="1553" extrusionOk="0">
                  <a:moveTo>
                    <a:pt x="4731" y="147"/>
                  </a:moveTo>
                  <a:lnTo>
                    <a:pt x="4731" y="396"/>
                  </a:lnTo>
                  <a:cubicBezTo>
                    <a:pt x="4606" y="455"/>
                    <a:pt x="3932" y="791"/>
                    <a:pt x="2409" y="1128"/>
                  </a:cubicBezTo>
                  <a:cubicBezTo>
                    <a:pt x="1346" y="1375"/>
                    <a:pt x="766" y="1431"/>
                    <a:pt x="459" y="1431"/>
                  </a:cubicBezTo>
                  <a:cubicBezTo>
                    <a:pt x="273" y="1431"/>
                    <a:pt x="187" y="1410"/>
                    <a:pt x="154" y="1399"/>
                  </a:cubicBezTo>
                  <a:cubicBezTo>
                    <a:pt x="154" y="1370"/>
                    <a:pt x="118" y="1341"/>
                    <a:pt x="118" y="1245"/>
                  </a:cubicBezTo>
                  <a:cubicBezTo>
                    <a:pt x="2285" y="1187"/>
                    <a:pt x="3903" y="550"/>
                    <a:pt x="4731" y="147"/>
                  </a:cubicBezTo>
                  <a:close/>
                  <a:moveTo>
                    <a:pt x="4731" y="1"/>
                  </a:moveTo>
                  <a:cubicBezTo>
                    <a:pt x="3962" y="396"/>
                    <a:pt x="2314" y="1062"/>
                    <a:pt x="59" y="1158"/>
                  </a:cubicBezTo>
                  <a:cubicBezTo>
                    <a:pt x="30" y="1158"/>
                    <a:pt x="30" y="1158"/>
                    <a:pt x="30" y="1187"/>
                  </a:cubicBezTo>
                  <a:cubicBezTo>
                    <a:pt x="0" y="1370"/>
                    <a:pt x="30" y="1465"/>
                    <a:pt x="30" y="1465"/>
                  </a:cubicBezTo>
                  <a:lnTo>
                    <a:pt x="59" y="1494"/>
                  </a:lnTo>
                  <a:cubicBezTo>
                    <a:pt x="88" y="1524"/>
                    <a:pt x="183" y="1553"/>
                    <a:pt x="454" y="1553"/>
                  </a:cubicBezTo>
                  <a:cubicBezTo>
                    <a:pt x="762" y="1553"/>
                    <a:pt x="1370" y="1494"/>
                    <a:pt x="2409" y="1245"/>
                  </a:cubicBezTo>
                  <a:cubicBezTo>
                    <a:pt x="4211" y="850"/>
                    <a:pt x="4819" y="484"/>
                    <a:pt x="4819" y="484"/>
                  </a:cubicBezTo>
                  <a:cubicBezTo>
                    <a:pt x="4848" y="455"/>
                    <a:pt x="4848" y="455"/>
                    <a:pt x="4848" y="425"/>
                  </a:cubicBezTo>
                  <a:cubicBezTo>
                    <a:pt x="4848" y="301"/>
                    <a:pt x="4848" y="184"/>
                    <a:pt x="4819" y="59"/>
                  </a:cubicBezTo>
                  <a:cubicBezTo>
                    <a:pt x="4819" y="30"/>
                    <a:pt x="4819" y="30"/>
                    <a:pt x="4789"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6293712" y="4369387"/>
              <a:ext cx="42884" cy="56547"/>
            </a:xfrm>
            <a:custGeom>
              <a:avLst/>
              <a:gdLst/>
              <a:ahLst/>
              <a:cxnLst/>
              <a:rect l="l" t="t" r="r" b="b"/>
              <a:pathLst>
                <a:path w="521" h="687" extrusionOk="0">
                  <a:moveTo>
                    <a:pt x="38" y="0"/>
                  </a:moveTo>
                  <a:lnTo>
                    <a:pt x="1" y="29"/>
                  </a:lnTo>
                  <a:cubicBezTo>
                    <a:pt x="1" y="59"/>
                    <a:pt x="1" y="59"/>
                    <a:pt x="38" y="59"/>
                  </a:cubicBezTo>
                  <a:cubicBezTo>
                    <a:pt x="38" y="59"/>
                    <a:pt x="404" y="212"/>
                    <a:pt x="462" y="674"/>
                  </a:cubicBezTo>
                  <a:cubicBezTo>
                    <a:pt x="462" y="674"/>
                    <a:pt x="475" y="687"/>
                    <a:pt x="484" y="687"/>
                  </a:cubicBezTo>
                  <a:cubicBezTo>
                    <a:pt x="488" y="687"/>
                    <a:pt x="492" y="684"/>
                    <a:pt x="492" y="674"/>
                  </a:cubicBezTo>
                  <a:cubicBezTo>
                    <a:pt x="521" y="674"/>
                    <a:pt x="521" y="674"/>
                    <a:pt x="521" y="637"/>
                  </a:cubicBezTo>
                  <a:cubicBezTo>
                    <a:pt x="462" y="154"/>
                    <a:pt x="38" y="29"/>
                    <a:pt x="3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6323920" y="4351855"/>
              <a:ext cx="42801" cy="54983"/>
            </a:xfrm>
            <a:custGeom>
              <a:avLst/>
              <a:gdLst/>
              <a:ahLst/>
              <a:cxnLst/>
              <a:rect l="l" t="t" r="r" b="b"/>
              <a:pathLst>
                <a:path w="520" h="668" extrusionOk="0">
                  <a:moveTo>
                    <a:pt x="66" y="1"/>
                  </a:moveTo>
                  <a:cubicBezTo>
                    <a:pt x="37" y="1"/>
                    <a:pt x="37" y="1"/>
                    <a:pt x="0" y="30"/>
                  </a:cubicBezTo>
                  <a:cubicBezTo>
                    <a:pt x="0" y="30"/>
                    <a:pt x="0" y="59"/>
                    <a:pt x="37" y="59"/>
                  </a:cubicBezTo>
                  <a:cubicBezTo>
                    <a:pt x="37" y="59"/>
                    <a:pt x="366" y="184"/>
                    <a:pt x="461" y="667"/>
                  </a:cubicBezTo>
                  <a:lnTo>
                    <a:pt x="491" y="667"/>
                  </a:lnTo>
                  <a:cubicBezTo>
                    <a:pt x="520" y="667"/>
                    <a:pt x="520" y="667"/>
                    <a:pt x="520" y="638"/>
                  </a:cubicBezTo>
                  <a:cubicBezTo>
                    <a:pt x="403" y="118"/>
                    <a:pt x="66" y="1"/>
                    <a:pt x="6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6319064" y="4312922"/>
              <a:ext cx="32595" cy="54078"/>
            </a:xfrm>
            <a:custGeom>
              <a:avLst/>
              <a:gdLst/>
              <a:ahLst/>
              <a:cxnLst/>
              <a:rect l="l" t="t" r="r" b="b"/>
              <a:pathLst>
                <a:path w="396" h="657" extrusionOk="0">
                  <a:moveTo>
                    <a:pt x="204" y="62"/>
                  </a:moveTo>
                  <a:cubicBezTo>
                    <a:pt x="213" y="62"/>
                    <a:pt x="213" y="78"/>
                    <a:pt x="213" y="78"/>
                  </a:cubicBezTo>
                  <a:cubicBezTo>
                    <a:pt x="308" y="137"/>
                    <a:pt x="279" y="408"/>
                    <a:pt x="279" y="562"/>
                  </a:cubicBezTo>
                  <a:cubicBezTo>
                    <a:pt x="184" y="444"/>
                    <a:pt x="59" y="225"/>
                    <a:pt x="96" y="108"/>
                  </a:cubicBezTo>
                  <a:cubicBezTo>
                    <a:pt x="125" y="78"/>
                    <a:pt x="125" y="78"/>
                    <a:pt x="154" y="78"/>
                  </a:cubicBezTo>
                  <a:lnTo>
                    <a:pt x="184" y="78"/>
                  </a:lnTo>
                  <a:cubicBezTo>
                    <a:pt x="193" y="66"/>
                    <a:pt x="200" y="62"/>
                    <a:pt x="204" y="62"/>
                  </a:cubicBezTo>
                  <a:close/>
                  <a:moveTo>
                    <a:pt x="199" y="0"/>
                  </a:moveTo>
                  <a:cubicBezTo>
                    <a:pt x="186" y="0"/>
                    <a:pt x="171" y="4"/>
                    <a:pt x="154" y="12"/>
                  </a:cubicBezTo>
                  <a:cubicBezTo>
                    <a:pt x="96" y="12"/>
                    <a:pt x="59" y="42"/>
                    <a:pt x="59" y="108"/>
                  </a:cubicBezTo>
                  <a:cubicBezTo>
                    <a:pt x="0" y="261"/>
                    <a:pt x="242" y="591"/>
                    <a:pt x="279" y="657"/>
                  </a:cubicBezTo>
                  <a:lnTo>
                    <a:pt x="308" y="657"/>
                  </a:lnTo>
                  <a:lnTo>
                    <a:pt x="308" y="628"/>
                  </a:lnTo>
                  <a:cubicBezTo>
                    <a:pt x="308" y="591"/>
                    <a:pt x="396" y="166"/>
                    <a:pt x="279" y="42"/>
                  </a:cubicBezTo>
                  <a:cubicBezTo>
                    <a:pt x="253" y="21"/>
                    <a:pt x="231" y="0"/>
                    <a:pt x="199"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6341946" y="4327985"/>
              <a:ext cx="45271" cy="39015"/>
            </a:xfrm>
            <a:custGeom>
              <a:avLst/>
              <a:gdLst/>
              <a:ahLst/>
              <a:cxnLst/>
              <a:rect l="l" t="t" r="r" b="b"/>
              <a:pathLst>
                <a:path w="550" h="474" extrusionOk="0">
                  <a:moveTo>
                    <a:pt x="396" y="42"/>
                  </a:moveTo>
                  <a:cubicBezTo>
                    <a:pt x="396" y="42"/>
                    <a:pt x="425" y="78"/>
                    <a:pt x="455" y="78"/>
                  </a:cubicBezTo>
                  <a:cubicBezTo>
                    <a:pt x="484" y="108"/>
                    <a:pt x="484" y="137"/>
                    <a:pt x="455" y="166"/>
                  </a:cubicBezTo>
                  <a:cubicBezTo>
                    <a:pt x="455" y="261"/>
                    <a:pt x="213" y="349"/>
                    <a:pt x="59" y="408"/>
                  </a:cubicBezTo>
                  <a:cubicBezTo>
                    <a:pt x="147" y="291"/>
                    <a:pt x="272" y="78"/>
                    <a:pt x="367" y="42"/>
                  </a:cubicBezTo>
                  <a:close/>
                  <a:moveTo>
                    <a:pt x="412" y="0"/>
                  </a:moveTo>
                  <a:cubicBezTo>
                    <a:pt x="399" y="0"/>
                    <a:pt x="384" y="4"/>
                    <a:pt x="367" y="12"/>
                  </a:cubicBezTo>
                  <a:cubicBezTo>
                    <a:pt x="213" y="12"/>
                    <a:pt x="1" y="379"/>
                    <a:pt x="1" y="445"/>
                  </a:cubicBezTo>
                  <a:lnTo>
                    <a:pt x="1" y="474"/>
                  </a:lnTo>
                  <a:lnTo>
                    <a:pt x="30" y="474"/>
                  </a:lnTo>
                  <a:cubicBezTo>
                    <a:pt x="59" y="474"/>
                    <a:pt x="484" y="320"/>
                    <a:pt x="513" y="166"/>
                  </a:cubicBezTo>
                  <a:cubicBezTo>
                    <a:pt x="550" y="137"/>
                    <a:pt x="550" y="108"/>
                    <a:pt x="484" y="42"/>
                  </a:cubicBezTo>
                  <a:cubicBezTo>
                    <a:pt x="463" y="21"/>
                    <a:pt x="443" y="0"/>
                    <a:pt x="412"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6193704" y="3561417"/>
              <a:ext cx="371383" cy="717743"/>
            </a:xfrm>
            <a:custGeom>
              <a:avLst/>
              <a:gdLst/>
              <a:ahLst/>
              <a:cxnLst/>
              <a:rect l="l" t="t" r="r" b="b"/>
              <a:pathLst>
                <a:path w="4512" h="8720" extrusionOk="0">
                  <a:moveTo>
                    <a:pt x="1860" y="1"/>
                  </a:moveTo>
                  <a:cubicBezTo>
                    <a:pt x="1765" y="1"/>
                    <a:pt x="1671" y="7"/>
                    <a:pt x="1582" y="19"/>
                  </a:cubicBezTo>
                  <a:lnTo>
                    <a:pt x="1523" y="55"/>
                  </a:lnTo>
                  <a:cubicBezTo>
                    <a:pt x="608" y="173"/>
                    <a:pt x="0" y="1117"/>
                    <a:pt x="271" y="2003"/>
                  </a:cubicBezTo>
                  <a:cubicBezTo>
                    <a:pt x="1069" y="4749"/>
                    <a:pt x="2168" y="8718"/>
                    <a:pt x="2168" y="8718"/>
                  </a:cubicBezTo>
                  <a:cubicBezTo>
                    <a:pt x="2168" y="8718"/>
                    <a:pt x="2189" y="8719"/>
                    <a:pt x="2233" y="8719"/>
                  </a:cubicBezTo>
                  <a:cubicBezTo>
                    <a:pt x="2448" y="8719"/>
                    <a:pt x="3196" y="8679"/>
                    <a:pt x="4511" y="8198"/>
                  </a:cubicBezTo>
                  <a:lnTo>
                    <a:pt x="3779" y="1212"/>
                  </a:lnTo>
                  <a:cubicBezTo>
                    <a:pt x="3674" y="445"/>
                    <a:pt x="2682" y="1"/>
                    <a:pt x="186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6200947" y="3560512"/>
              <a:ext cx="176061" cy="718484"/>
            </a:xfrm>
            <a:custGeom>
              <a:avLst/>
              <a:gdLst/>
              <a:ahLst/>
              <a:cxnLst/>
              <a:rect l="l" t="t" r="r" b="b"/>
              <a:pathLst>
                <a:path w="2139" h="8729" extrusionOk="0">
                  <a:moveTo>
                    <a:pt x="1435" y="0"/>
                  </a:moveTo>
                  <a:cubicBezTo>
                    <a:pt x="981" y="66"/>
                    <a:pt x="549" y="337"/>
                    <a:pt x="308" y="733"/>
                  </a:cubicBezTo>
                  <a:cubicBezTo>
                    <a:pt x="66" y="1099"/>
                    <a:pt x="0" y="1589"/>
                    <a:pt x="125" y="2043"/>
                  </a:cubicBezTo>
                  <a:cubicBezTo>
                    <a:pt x="916" y="4731"/>
                    <a:pt x="1985" y="8699"/>
                    <a:pt x="2014" y="8729"/>
                  </a:cubicBezTo>
                  <a:lnTo>
                    <a:pt x="2138" y="8699"/>
                  </a:lnTo>
                  <a:cubicBezTo>
                    <a:pt x="2109" y="8670"/>
                    <a:pt x="1040" y="4701"/>
                    <a:pt x="249" y="2014"/>
                  </a:cubicBezTo>
                  <a:cubicBezTo>
                    <a:pt x="125" y="1589"/>
                    <a:pt x="183" y="1165"/>
                    <a:pt x="432" y="799"/>
                  </a:cubicBezTo>
                  <a:cubicBezTo>
                    <a:pt x="645" y="432"/>
                    <a:pt x="1011" y="184"/>
                    <a:pt x="1435" y="125"/>
                  </a:cubicBezTo>
                  <a:lnTo>
                    <a:pt x="14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6369109" y="4278927"/>
              <a:ext cx="5515" cy="2552"/>
            </a:xfrm>
            <a:custGeom>
              <a:avLst/>
              <a:gdLst/>
              <a:ahLst/>
              <a:cxnLst/>
              <a:rect l="l" t="t" r="r" b="b"/>
              <a:pathLst>
                <a:path w="67" h="31" extrusionOk="0">
                  <a:moveTo>
                    <a:pt x="0" y="1"/>
                  </a:moveTo>
                  <a:lnTo>
                    <a:pt x="0" y="30"/>
                  </a:lnTo>
                  <a:lnTo>
                    <a:pt x="66" y="30"/>
                  </a:lnTo>
                  <a:lnTo>
                    <a:pt x="66" y="1"/>
                  </a:ln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6374542" y="4278927"/>
              <a:ext cx="2469" cy="2552"/>
            </a:xfrm>
            <a:custGeom>
              <a:avLst/>
              <a:gdLst/>
              <a:ahLst/>
              <a:cxnLst/>
              <a:rect l="l" t="t" r="r" b="b"/>
              <a:pathLst>
                <a:path w="30" h="31" extrusionOk="0">
                  <a:moveTo>
                    <a:pt x="0" y="1"/>
                  </a:moveTo>
                  <a:lnTo>
                    <a:pt x="0" y="30"/>
                  </a:lnTo>
                  <a:lnTo>
                    <a:pt x="29" y="30"/>
                  </a:lnTo>
                  <a:lnTo>
                    <a:pt x="29" y="1"/>
                  </a:lnTo>
                  <a:close/>
                </a:path>
              </a:pathLst>
            </a:custGeom>
            <a:solidFill>
              <a:srgbClr val="1B1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6387135" y="4274153"/>
              <a:ext cx="37451" cy="7326"/>
            </a:xfrm>
            <a:custGeom>
              <a:avLst/>
              <a:gdLst/>
              <a:ahLst/>
              <a:cxnLst/>
              <a:rect l="l" t="t" r="r" b="b"/>
              <a:pathLst>
                <a:path w="455" h="89" extrusionOk="0">
                  <a:moveTo>
                    <a:pt x="426" y="0"/>
                  </a:moveTo>
                  <a:cubicBezTo>
                    <a:pt x="243" y="29"/>
                    <a:pt x="89" y="59"/>
                    <a:pt x="1" y="59"/>
                  </a:cubicBezTo>
                  <a:lnTo>
                    <a:pt x="1" y="88"/>
                  </a:lnTo>
                  <a:cubicBezTo>
                    <a:pt x="118" y="59"/>
                    <a:pt x="243" y="59"/>
                    <a:pt x="455" y="29"/>
                  </a:cubicBezTo>
                  <a:lnTo>
                    <a:pt x="426" y="0"/>
                  </a:ln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6376929" y="4278927"/>
              <a:ext cx="10289" cy="2552"/>
            </a:xfrm>
            <a:custGeom>
              <a:avLst/>
              <a:gdLst/>
              <a:ahLst/>
              <a:cxnLst/>
              <a:rect l="l" t="t" r="r" b="b"/>
              <a:pathLst>
                <a:path w="125" h="31" extrusionOk="0">
                  <a:moveTo>
                    <a:pt x="0" y="1"/>
                  </a:moveTo>
                  <a:lnTo>
                    <a:pt x="0" y="30"/>
                  </a:lnTo>
                  <a:lnTo>
                    <a:pt x="125" y="30"/>
                  </a:lnTo>
                  <a:lnTo>
                    <a:pt x="125" y="1"/>
                  </a:lnTo>
                  <a:close/>
                </a:path>
              </a:pathLst>
            </a:custGeom>
            <a:solidFill>
              <a:srgbClr val="1B1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6372072" y="4274153"/>
              <a:ext cx="50127" cy="4856"/>
            </a:xfrm>
            <a:custGeom>
              <a:avLst/>
              <a:gdLst/>
              <a:ahLst/>
              <a:cxnLst/>
              <a:rect l="l" t="t" r="r" b="b"/>
              <a:pathLst>
                <a:path w="609" h="59" extrusionOk="0">
                  <a:moveTo>
                    <a:pt x="609" y="0"/>
                  </a:moveTo>
                  <a:cubicBezTo>
                    <a:pt x="367" y="29"/>
                    <a:pt x="184" y="29"/>
                    <a:pt x="89" y="29"/>
                  </a:cubicBezTo>
                  <a:lnTo>
                    <a:pt x="59" y="29"/>
                  </a:lnTo>
                  <a:lnTo>
                    <a:pt x="1" y="59"/>
                  </a:lnTo>
                  <a:lnTo>
                    <a:pt x="184" y="59"/>
                  </a:lnTo>
                  <a:cubicBezTo>
                    <a:pt x="272" y="59"/>
                    <a:pt x="426" y="29"/>
                    <a:pt x="609"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6301614" y="4035449"/>
              <a:ext cx="75396" cy="243555"/>
            </a:xfrm>
            <a:custGeom>
              <a:avLst/>
              <a:gdLst/>
              <a:ahLst/>
              <a:cxnLst/>
              <a:rect l="l" t="t" r="r" b="b"/>
              <a:pathLst>
                <a:path w="916" h="2959" extrusionOk="0">
                  <a:moveTo>
                    <a:pt x="59" y="0"/>
                  </a:moveTo>
                  <a:lnTo>
                    <a:pt x="0" y="30"/>
                  </a:lnTo>
                  <a:cubicBezTo>
                    <a:pt x="454" y="1648"/>
                    <a:pt x="820" y="2959"/>
                    <a:pt x="820" y="2959"/>
                  </a:cubicBezTo>
                  <a:lnTo>
                    <a:pt x="857" y="2959"/>
                  </a:lnTo>
                  <a:lnTo>
                    <a:pt x="915" y="2929"/>
                  </a:lnTo>
                  <a:lnTo>
                    <a:pt x="857" y="2929"/>
                  </a:lnTo>
                  <a:cubicBezTo>
                    <a:pt x="820" y="2776"/>
                    <a:pt x="491" y="1524"/>
                    <a:pt x="59" y="0"/>
                  </a:cubicBez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6545091" y="4037836"/>
              <a:ext cx="15145" cy="145936"/>
            </a:xfrm>
            <a:custGeom>
              <a:avLst/>
              <a:gdLst/>
              <a:ahLst/>
              <a:cxnLst/>
              <a:rect l="l" t="t" r="r" b="b"/>
              <a:pathLst>
                <a:path w="184" h="1773" extrusionOk="0">
                  <a:moveTo>
                    <a:pt x="0" y="1"/>
                  </a:moveTo>
                  <a:lnTo>
                    <a:pt x="183" y="1773"/>
                  </a:lnTo>
                  <a:lnTo>
                    <a:pt x="183" y="1707"/>
                  </a:lnTo>
                  <a:lnTo>
                    <a:pt x="0" y="1"/>
                  </a:ln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6560154" y="4178260"/>
              <a:ext cx="2469" cy="23047"/>
            </a:xfrm>
            <a:custGeom>
              <a:avLst/>
              <a:gdLst/>
              <a:ahLst/>
              <a:cxnLst/>
              <a:rect l="l" t="t" r="r" b="b"/>
              <a:pathLst>
                <a:path w="30" h="280" extrusionOk="0">
                  <a:moveTo>
                    <a:pt x="0" y="1"/>
                  </a:moveTo>
                  <a:lnTo>
                    <a:pt x="0" y="67"/>
                  </a:lnTo>
                  <a:lnTo>
                    <a:pt x="0" y="279"/>
                  </a:lnTo>
                  <a:lnTo>
                    <a:pt x="30" y="250"/>
                  </a:lnTo>
                  <a:lnTo>
                    <a:pt x="0" y="1"/>
                  </a:lnTo>
                  <a:close/>
                </a:path>
              </a:pathLst>
            </a:custGeom>
            <a:solidFill>
              <a:srgbClr val="1B1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6510108" y="3693692"/>
              <a:ext cx="35064" cy="334014"/>
            </a:xfrm>
            <a:custGeom>
              <a:avLst/>
              <a:gdLst/>
              <a:ahLst/>
              <a:cxnLst/>
              <a:rect l="l" t="t" r="r" b="b"/>
              <a:pathLst>
                <a:path w="426" h="4058" extrusionOk="0">
                  <a:moveTo>
                    <a:pt x="1" y="1"/>
                  </a:moveTo>
                  <a:cubicBezTo>
                    <a:pt x="1" y="1"/>
                    <a:pt x="1" y="2"/>
                    <a:pt x="1" y="5"/>
                  </a:cubicBezTo>
                  <a:lnTo>
                    <a:pt x="1" y="5"/>
                  </a:lnTo>
                  <a:lnTo>
                    <a:pt x="1" y="1"/>
                  </a:lnTo>
                  <a:close/>
                  <a:moveTo>
                    <a:pt x="1" y="5"/>
                  </a:moveTo>
                  <a:lnTo>
                    <a:pt x="396" y="4057"/>
                  </a:lnTo>
                  <a:lnTo>
                    <a:pt x="425" y="4057"/>
                  </a:lnTo>
                  <a:lnTo>
                    <a:pt x="30" y="30"/>
                  </a:lnTo>
                  <a:cubicBezTo>
                    <a:pt x="8" y="30"/>
                    <a:pt x="2" y="13"/>
                    <a:pt x="1" y="5"/>
                  </a:cubicBezTo>
                  <a:close/>
                </a:path>
              </a:pathLst>
            </a:custGeom>
            <a:solidFill>
              <a:srgbClr val="F4A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6542704" y="4027630"/>
              <a:ext cx="2469" cy="10289"/>
            </a:xfrm>
            <a:custGeom>
              <a:avLst/>
              <a:gdLst/>
              <a:ahLst/>
              <a:cxnLst/>
              <a:rect l="l" t="t" r="r" b="b"/>
              <a:pathLst>
                <a:path w="30" h="125" extrusionOk="0">
                  <a:moveTo>
                    <a:pt x="0" y="0"/>
                  </a:moveTo>
                  <a:lnTo>
                    <a:pt x="29" y="125"/>
                  </a:lnTo>
                  <a:lnTo>
                    <a:pt x="29" y="0"/>
                  </a:lnTo>
                  <a:close/>
                </a:path>
              </a:pathLst>
            </a:custGeom>
            <a:solidFill>
              <a:srgbClr val="1B1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6477595" y="3608088"/>
              <a:ext cx="34982" cy="88072"/>
            </a:xfrm>
            <a:custGeom>
              <a:avLst/>
              <a:gdLst/>
              <a:ahLst/>
              <a:cxnLst/>
              <a:rect l="l" t="t" r="r" b="b"/>
              <a:pathLst>
                <a:path w="425" h="1070" extrusionOk="0">
                  <a:moveTo>
                    <a:pt x="0" y="1"/>
                  </a:moveTo>
                  <a:cubicBezTo>
                    <a:pt x="183" y="184"/>
                    <a:pt x="300" y="404"/>
                    <a:pt x="330" y="645"/>
                  </a:cubicBezTo>
                  <a:lnTo>
                    <a:pt x="396" y="1041"/>
                  </a:lnTo>
                  <a:cubicBezTo>
                    <a:pt x="396" y="1041"/>
                    <a:pt x="396" y="1070"/>
                    <a:pt x="425" y="1070"/>
                  </a:cubicBezTo>
                  <a:lnTo>
                    <a:pt x="366" y="645"/>
                  </a:lnTo>
                  <a:cubicBezTo>
                    <a:pt x="330" y="404"/>
                    <a:pt x="213" y="184"/>
                    <a:pt x="3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6477595" y="3608088"/>
              <a:ext cx="82639" cy="593208"/>
            </a:xfrm>
            <a:custGeom>
              <a:avLst/>
              <a:gdLst/>
              <a:ahLst/>
              <a:cxnLst/>
              <a:rect l="l" t="t" r="r" b="b"/>
              <a:pathLst>
                <a:path w="1004" h="7207" extrusionOk="0">
                  <a:moveTo>
                    <a:pt x="0" y="1"/>
                  </a:moveTo>
                  <a:lnTo>
                    <a:pt x="0" y="38"/>
                  </a:lnTo>
                  <a:cubicBezTo>
                    <a:pt x="183" y="221"/>
                    <a:pt x="300" y="433"/>
                    <a:pt x="330" y="645"/>
                  </a:cubicBezTo>
                  <a:cubicBezTo>
                    <a:pt x="300" y="404"/>
                    <a:pt x="183" y="184"/>
                    <a:pt x="0" y="1"/>
                  </a:cubicBezTo>
                  <a:close/>
                  <a:moveTo>
                    <a:pt x="330" y="645"/>
                  </a:moveTo>
                  <a:lnTo>
                    <a:pt x="974" y="7206"/>
                  </a:lnTo>
                  <a:lnTo>
                    <a:pt x="1003" y="7206"/>
                  </a:lnTo>
                  <a:lnTo>
                    <a:pt x="1003" y="6994"/>
                  </a:lnTo>
                  <a:lnTo>
                    <a:pt x="820" y="5222"/>
                  </a:lnTo>
                  <a:lnTo>
                    <a:pt x="791" y="5097"/>
                  </a:lnTo>
                  <a:lnTo>
                    <a:pt x="396" y="1041"/>
                  </a:lnTo>
                  <a:lnTo>
                    <a:pt x="330" y="645"/>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6319064" y="3543556"/>
              <a:ext cx="417147" cy="298456"/>
            </a:xfrm>
            <a:custGeom>
              <a:avLst/>
              <a:gdLst/>
              <a:ahLst/>
              <a:cxnLst/>
              <a:rect l="l" t="t" r="r" b="b"/>
              <a:pathLst>
                <a:path w="5068" h="3626" extrusionOk="0">
                  <a:moveTo>
                    <a:pt x="3631" y="0"/>
                  </a:moveTo>
                  <a:cubicBezTo>
                    <a:pt x="1540" y="0"/>
                    <a:pt x="0" y="272"/>
                    <a:pt x="0" y="272"/>
                  </a:cubicBezTo>
                  <a:lnTo>
                    <a:pt x="1560" y="3626"/>
                  </a:lnTo>
                  <a:lnTo>
                    <a:pt x="5068" y="2652"/>
                  </a:lnTo>
                  <a:lnTo>
                    <a:pt x="4672" y="23"/>
                  </a:lnTo>
                  <a:cubicBezTo>
                    <a:pt x="4314" y="7"/>
                    <a:pt x="3965" y="0"/>
                    <a:pt x="363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6319064" y="3540592"/>
              <a:ext cx="193511" cy="30208"/>
            </a:xfrm>
            <a:custGeom>
              <a:avLst/>
              <a:gdLst/>
              <a:ahLst/>
              <a:cxnLst/>
              <a:rect l="l" t="t" r="r" b="b"/>
              <a:pathLst>
                <a:path w="2351" h="367" extrusionOk="0">
                  <a:moveTo>
                    <a:pt x="2351" y="1"/>
                  </a:moveTo>
                  <a:cubicBezTo>
                    <a:pt x="1194" y="30"/>
                    <a:pt x="0" y="242"/>
                    <a:pt x="0" y="242"/>
                  </a:cubicBezTo>
                  <a:lnTo>
                    <a:pt x="0" y="367"/>
                  </a:lnTo>
                  <a:cubicBezTo>
                    <a:pt x="30" y="367"/>
                    <a:pt x="1223" y="155"/>
                    <a:pt x="2351" y="125"/>
                  </a:cubicBezTo>
                  <a:lnTo>
                    <a:pt x="2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6452243" y="2809501"/>
              <a:ext cx="861374" cy="1231358"/>
            </a:xfrm>
            <a:custGeom>
              <a:avLst/>
              <a:gdLst/>
              <a:ahLst/>
              <a:cxnLst/>
              <a:rect l="l" t="t" r="r" b="b"/>
              <a:pathLst>
                <a:path w="10465" h="14960" extrusionOk="0">
                  <a:moveTo>
                    <a:pt x="7872" y="1"/>
                  </a:moveTo>
                  <a:lnTo>
                    <a:pt x="7872" y="1"/>
                  </a:lnTo>
                  <a:cubicBezTo>
                    <a:pt x="8788" y="616"/>
                    <a:pt x="9915" y="1897"/>
                    <a:pt x="9520" y="4306"/>
                  </a:cubicBezTo>
                  <a:cubicBezTo>
                    <a:pt x="8876" y="7872"/>
                    <a:pt x="6466" y="8971"/>
                    <a:pt x="5676" y="9037"/>
                  </a:cubicBezTo>
                  <a:cubicBezTo>
                    <a:pt x="5594" y="9041"/>
                    <a:pt x="5509" y="9043"/>
                    <a:pt x="5422" y="9043"/>
                  </a:cubicBezTo>
                  <a:cubicBezTo>
                    <a:pt x="4775" y="9043"/>
                    <a:pt x="3988" y="8935"/>
                    <a:pt x="3231" y="8935"/>
                  </a:cubicBezTo>
                  <a:cubicBezTo>
                    <a:pt x="2071" y="8935"/>
                    <a:pt x="983" y="9188"/>
                    <a:pt x="579" y="10472"/>
                  </a:cubicBezTo>
                  <a:cubicBezTo>
                    <a:pt x="1" y="12207"/>
                    <a:pt x="272" y="14038"/>
                    <a:pt x="396" y="14770"/>
                  </a:cubicBezTo>
                  <a:lnTo>
                    <a:pt x="425" y="14770"/>
                  </a:lnTo>
                  <a:cubicBezTo>
                    <a:pt x="425" y="14770"/>
                    <a:pt x="1348" y="14960"/>
                    <a:pt x="2870" y="14960"/>
                  </a:cubicBezTo>
                  <a:cubicBezTo>
                    <a:pt x="4455" y="14960"/>
                    <a:pt x="6691" y="14754"/>
                    <a:pt x="9212" y="13913"/>
                  </a:cubicBezTo>
                  <a:cubicBezTo>
                    <a:pt x="9212" y="13913"/>
                    <a:pt x="10252" y="8788"/>
                    <a:pt x="10377" y="5742"/>
                  </a:cubicBezTo>
                  <a:cubicBezTo>
                    <a:pt x="10464" y="3208"/>
                    <a:pt x="9827" y="799"/>
                    <a:pt x="7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6447469" y="2804727"/>
              <a:ext cx="873968" cy="1240412"/>
            </a:xfrm>
            <a:custGeom>
              <a:avLst/>
              <a:gdLst/>
              <a:ahLst/>
              <a:cxnLst/>
              <a:rect l="l" t="t" r="r" b="b"/>
              <a:pathLst>
                <a:path w="10618" h="15070" extrusionOk="0">
                  <a:moveTo>
                    <a:pt x="8509" y="462"/>
                  </a:moveTo>
                  <a:cubicBezTo>
                    <a:pt x="9790" y="1377"/>
                    <a:pt x="10464" y="3266"/>
                    <a:pt x="10369" y="5770"/>
                  </a:cubicBezTo>
                  <a:cubicBezTo>
                    <a:pt x="10252" y="8663"/>
                    <a:pt x="9300" y="13459"/>
                    <a:pt x="9212" y="13913"/>
                  </a:cubicBezTo>
                  <a:cubicBezTo>
                    <a:pt x="6720" y="14740"/>
                    <a:pt x="4499" y="14938"/>
                    <a:pt x="2925" y="14938"/>
                  </a:cubicBezTo>
                  <a:cubicBezTo>
                    <a:pt x="1474" y="14938"/>
                    <a:pt x="572" y="14769"/>
                    <a:pt x="513" y="14769"/>
                  </a:cubicBezTo>
                  <a:cubicBezTo>
                    <a:pt x="396" y="14037"/>
                    <a:pt x="147" y="12236"/>
                    <a:pt x="666" y="10559"/>
                  </a:cubicBezTo>
                  <a:cubicBezTo>
                    <a:pt x="1073" y="9318"/>
                    <a:pt x="2117" y="9060"/>
                    <a:pt x="3250" y="9060"/>
                  </a:cubicBezTo>
                  <a:cubicBezTo>
                    <a:pt x="3648" y="9060"/>
                    <a:pt x="4056" y="9092"/>
                    <a:pt x="4452" y="9124"/>
                  </a:cubicBezTo>
                  <a:cubicBezTo>
                    <a:pt x="4773" y="9145"/>
                    <a:pt x="5098" y="9165"/>
                    <a:pt x="5390" y="9165"/>
                  </a:cubicBezTo>
                  <a:cubicBezTo>
                    <a:pt x="5511" y="9165"/>
                    <a:pt x="5626" y="9162"/>
                    <a:pt x="5734" y="9153"/>
                  </a:cubicBezTo>
                  <a:cubicBezTo>
                    <a:pt x="6707" y="9095"/>
                    <a:pt x="9029" y="7813"/>
                    <a:pt x="9636" y="4394"/>
                  </a:cubicBezTo>
                  <a:cubicBezTo>
                    <a:pt x="9973" y="2439"/>
                    <a:pt x="9300" y="1194"/>
                    <a:pt x="8509" y="462"/>
                  </a:cubicBezTo>
                  <a:close/>
                  <a:moveTo>
                    <a:pt x="7930" y="0"/>
                  </a:moveTo>
                  <a:cubicBezTo>
                    <a:pt x="7901" y="0"/>
                    <a:pt x="7872" y="0"/>
                    <a:pt x="7872" y="29"/>
                  </a:cubicBezTo>
                  <a:cubicBezTo>
                    <a:pt x="7835" y="59"/>
                    <a:pt x="7872" y="95"/>
                    <a:pt x="7872" y="125"/>
                  </a:cubicBezTo>
                  <a:cubicBezTo>
                    <a:pt x="8846" y="762"/>
                    <a:pt x="9915" y="2014"/>
                    <a:pt x="9519" y="4364"/>
                  </a:cubicBezTo>
                  <a:cubicBezTo>
                    <a:pt x="8875" y="8055"/>
                    <a:pt x="6312" y="8999"/>
                    <a:pt x="5734" y="9029"/>
                  </a:cubicBezTo>
                  <a:cubicBezTo>
                    <a:pt x="5624" y="9040"/>
                    <a:pt x="5509" y="9044"/>
                    <a:pt x="5389" y="9044"/>
                  </a:cubicBezTo>
                  <a:cubicBezTo>
                    <a:pt x="5107" y="9044"/>
                    <a:pt x="4796" y="9020"/>
                    <a:pt x="4452" y="8999"/>
                  </a:cubicBezTo>
                  <a:cubicBezTo>
                    <a:pt x="4055" y="8970"/>
                    <a:pt x="3645" y="8939"/>
                    <a:pt x="3245" y="8939"/>
                  </a:cubicBezTo>
                  <a:cubicBezTo>
                    <a:pt x="2073" y="8939"/>
                    <a:pt x="988" y="9199"/>
                    <a:pt x="579" y="10493"/>
                  </a:cubicBezTo>
                  <a:cubicBezTo>
                    <a:pt x="0" y="12265"/>
                    <a:pt x="271" y="14125"/>
                    <a:pt x="396" y="14828"/>
                  </a:cubicBezTo>
                  <a:cubicBezTo>
                    <a:pt x="425" y="14857"/>
                    <a:pt x="425" y="14887"/>
                    <a:pt x="454" y="14887"/>
                  </a:cubicBezTo>
                  <a:lnTo>
                    <a:pt x="483" y="14887"/>
                  </a:lnTo>
                  <a:cubicBezTo>
                    <a:pt x="579" y="14887"/>
                    <a:pt x="1494" y="15070"/>
                    <a:pt x="2929" y="15070"/>
                  </a:cubicBezTo>
                  <a:cubicBezTo>
                    <a:pt x="4511" y="15070"/>
                    <a:pt x="6773" y="14857"/>
                    <a:pt x="9270" y="14008"/>
                  </a:cubicBezTo>
                  <a:cubicBezTo>
                    <a:pt x="9300" y="14008"/>
                    <a:pt x="9300" y="14008"/>
                    <a:pt x="9336" y="13971"/>
                  </a:cubicBezTo>
                  <a:cubicBezTo>
                    <a:pt x="9336" y="13913"/>
                    <a:pt x="10369" y="8816"/>
                    <a:pt x="10493" y="5800"/>
                  </a:cubicBezTo>
                  <a:cubicBezTo>
                    <a:pt x="10618" y="2805"/>
                    <a:pt x="9666" y="703"/>
                    <a:pt x="793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6482369" y="3573188"/>
              <a:ext cx="218286" cy="419534"/>
            </a:xfrm>
            <a:custGeom>
              <a:avLst/>
              <a:gdLst/>
              <a:ahLst/>
              <a:cxnLst/>
              <a:rect l="l" t="t" r="r" b="b"/>
              <a:pathLst>
                <a:path w="2652" h="5097" extrusionOk="0">
                  <a:moveTo>
                    <a:pt x="2622" y="0"/>
                  </a:moveTo>
                  <a:cubicBezTo>
                    <a:pt x="1524" y="59"/>
                    <a:pt x="858" y="462"/>
                    <a:pt x="638" y="1128"/>
                  </a:cubicBezTo>
                  <a:cubicBezTo>
                    <a:pt x="1" y="2958"/>
                    <a:pt x="272" y="4855"/>
                    <a:pt x="338" y="5067"/>
                  </a:cubicBezTo>
                  <a:cubicBezTo>
                    <a:pt x="338" y="5067"/>
                    <a:pt x="338" y="5097"/>
                    <a:pt x="367" y="5097"/>
                  </a:cubicBezTo>
                  <a:cubicBezTo>
                    <a:pt x="367" y="5067"/>
                    <a:pt x="396" y="5067"/>
                    <a:pt x="396" y="5038"/>
                  </a:cubicBezTo>
                  <a:cubicBezTo>
                    <a:pt x="338" y="4855"/>
                    <a:pt x="59" y="2988"/>
                    <a:pt x="704" y="1128"/>
                  </a:cubicBezTo>
                  <a:cubicBezTo>
                    <a:pt x="916" y="491"/>
                    <a:pt x="1553" y="125"/>
                    <a:pt x="2622" y="59"/>
                  </a:cubicBezTo>
                  <a:cubicBezTo>
                    <a:pt x="2652" y="59"/>
                    <a:pt x="2652" y="59"/>
                    <a:pt x="2652" y="30"/>
                  </a:cubicBezTo>
                  <a:lnTo>
                    <a:pt x="26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6758442" y="3394736"/>
              <a:ext cx="434597" cy="195980"/>
            </a:xfrm>
            <a:custGeom>
              <a:avLst/>
              <a:gdLst/>
              <a:ahLst/>
              <a:cxnLst/>
              <a:rect l="l" t="t" r="r" b="b"/>
              <a:pathLst>
                <a:path w="5280" h="2381" extrusionOk="0">
                  <a:moveTo>
                    <a:pt x="5221" y="1"/>
                  </a:moveTo>
                  <a:cubicBezTo>
                    <a:pt x="3849" y="2018"/>
                    <a:pt x="2267" y="2305"/>
                    <a:pt x="1427" y="2305"/>
                  </a:cubicBezTo>
                  <a:cubicBezTo>
                    <a:pt x="1313" y="2305"/>
                    <a:pt x="1213" y="2300"/>
                    <a:pt x="1128" y="2293"/>
                  </a:cubicBezTo>
                  <a:cubicBezTo>
                    <a:pt x="1099" y="2293"/>
                    <a:pt x="1040" y="2293"/>
                    <a:pt x="945" y="2263"/>
                  </a:cubicBezTo>
                  <a:cubicBezTo>
                    <a:pt x="733" y="2227"/>
                    <a:pt x="396" y="2198"/>
                    <a:pt x="30" y="2168"/>
                  </a:cubicBezTo>
                  <a:cubicBezTo>
                    <a:pt x="1" y="2168"/>
                    <a:pt x="1" y="2198"/>
                    <a:pt x="1" y="2198"/>
                  </a:cubicBezTo>
                  <a:lnTo>
                    <a:pt x="1" y="2227"/>
                  </a:lnTo>
                  <a:cubicBezTo>
                    <a:pt x="396" y="2263"/>
                    <a:pt x="733" y="2293"/>
                    <a:pt x="945" y="2322"/>
                  </a:cubicBezTo>
                  <a:cubicBezTo>
                    <a:pt x="1011" y="2351"/>
                    <a:pt x="1070" y="2351"/>
                    <a:pt x="1128" y="2351"/>
                  </a:cubicBezTo>
                  <a:cubicBezTo>
                    <a:pt x="1223" y="2351"/>
                    <a:pt x="1348" y="2381"/>
                    <a:pt x="1465" y="2381"/>
                  </a:cubicBezTo>
                  <a:cubicBezTo>
                    <a:pt x="2322" y="2381"/>
                    <a:pt x="3911" y="2044"/>
                    <a:pt x="5251" y="30"/>
                  </a:cubicBezTo>
                  <a:cubicBezTo>
                    <a:pt x="5280" y="30"/>
                    <a:pt x="5280" y="1"/>
                    <a:pt x="5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7185802" y="2937907"/>
              <a:ext cx="168242" cy="462335"/>
            </a:xfrm>
            <a:custGeom>
              <a:avLst/>
              <a:gdLst/>
              <a:ahLst/>
              <a:cxnLst/>
              <a:rect l="l" t="t" r="r" b="b"/>
              <a:pathLst>
                <a:path w="2044" h="5617" extrusionOk="0">
                  <a:moveTo>
                    <a:pt x="608" y="0"/>
                  </a:moveTo>
                  <a:lnTo>
                    <a:pt x="608" y="59"/>
                  </a:lnTo>
                  <a:cubicBezTo>
                    <a:pt x="608" y="88"/>
                    <a:pt x="1948" y="2688"/>
                    <a:pt x="29" y="5551"/>
                  </a:cubicBezTo>
                  <a:cubicBezTo>
                    <a:pt x="0" y="5580"/>
                    <a:pt x="29" y="5580"/>
                    <a:pt x="29" y="5617"/>
                  </a:cubicBezTo>
                  <a:lnTo>
                    <a:pt x="59" y="5617"/>
                  </a:lnTo>
                  <a:lnTo>
                    <a:pt x="59" y="5580"/>
                  </a:lnTo>
                  <a:cubicBezTo>
                    <a:pt x="2043" y="2688"/>
                    <a:pt x="666" y="59"/>
                    <a:pt x="666" y="30"/>
                  </a:cubicBezTo>
                  <a:cubicBezTo>
                    <a:pt x="637" y="0"/>
                    <a:pt x="637" y="0"/>
                    <a:pt x="6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6203334" y="2380411"/>
              <a:ext cx="276726" cy="805897"/>
            </a:xfrm>
            <a:custGeom>
              <a:avLst/>
              <a:gdLst/>
              <a:ahLst/>
              <a:cxnLst/>
              <a:rect l="l" t="t" r="r" b="b"/>
              <a:pathLst>
                <a:path w="3362" h="9791" extrusionOk="0">
                  <a:moveTo>
                    <a:pt x="3296" y="0"/>
                  </a:moveTo>
                  <a:cubicBezTo>
                    <a:pt x="3237" y="549"/>
                    <a:pt x="2812" y="974"/>
                    <a:pt x="2417" y="1370"/>
                  </a:cubicBezTo>
                  <a:cubicBezTo>
                    <a:pt x="2263" y="1523"/>
                    <a:pt x="2109" y="1648"/>
                    <a:pt x="1985" y="1802"/>
                  </a:cubicBezTo>
                  <a:cubicBezTo>
                    <a:pt x="1348" y="2534"/>
                    <a:pt x="1011" y="3508"/>
                    <a:pt x="1070" y="4482"/>
                  </a:cubicBezTo>
                  <a:cubicBezTo>
                    <a:pt x="1070" y="4701"/>
                    <a:pt x="1099" y="4884"/>
                    <a:pt x="1136" y="5067"/>
                  </a:cubicBezTo>
                  <a:cubicBezTo>
                    <a:pt x="1194" y="5433"/>
                    <a:pt x="1253" y="5829"/>
                    <a:pt x="1165" y="6224"/>
                  </a:cubicBezTo>
                  <a:cubicBezTo>
                    <a:pt x="1099" y="6649"/>
                    <a:pt x="857" y="7015"/>
                    <a:pt x="616" y="7381"/>
                  </a:cubicBezTo>
                  <a:cubicBezTo>
                    <a:pt x="403" y="7747"/>
                    <a:pt x="154" y="8143"/>
                    <a:pt x="66" y="8604"/>
                  </a:cubicBezTo>
                  <a:cubicBezTo>
                    <a:pt x="1" y="9029"/>
                    <a:pt x="96" y="9549"/>
                    <a:pt x="491" y="9790"/>
                  </a:cubicBezTo>
                  <a:lnTo>
                    <a:pt x="520" y="9761"/>
                  </a:lnTo>
                  <a:cubicBezTo>
                    <a:pt x="154" y="9519"/>
                    <a:pt x="37" y="8999"/>
                    <a:pt x="125" y="8604"/>
                  </a:cubicBezTo>
                  <a:cubicBezTo>
                    <a:pt x="184" y="8179"/>
                    <a:pt x="433" y="7777"/>
                    <a:pt x="645" y="7410"/>
                  </a:cubicBezTo>
                  <a:cubicBezTo>
                    <a:pt x="887" y="7044"/>
                    <a:pt x="1136" y="6649"/>
                    <a:pt x="1223" y="6224"/>
                  </a:cubicBezTo>
                  <a:cubicBezTo>
                    <a:pt x="1282" y="5829"/>
                    <a:pt x="1253" y="5433"/>
                    <a:pt x="1194" y="5067"/>
                  </a:cubicBezTo>
                  <a:cubicBezTo>
                    <a:pt x="1165" y="4884"/>
                    <a:pt x="1136" y="4665"/>
                    <a:pt x="1136" y="4482"/>
                  </a:cubicBezTo>
                  <a:cubicBezTo>
                    <a:pt x="1040" y="3537"/>
                    <a:pt x="1377" y="2563"/>
                    <a:pt x="2014" y="1831"/>
                  </a:cubicBezTo>
                  <a:cubicBezTo>
                    <a:pt x="2168" y="1677"/>
                    <a:pt x="2292" y="1553"/>
                    <a:pt x="2446" y="1406"/>
                  </a:cubicBezTo>
                  <a:cubicBezTo>
                    <a:pt x="2871" y="1003"/>
                    <a:pt x="3296" y="579"/>
                    <a:pt x="3362"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6193704" y="2430374"/>
              <a:ext cx="1104847" cy="899319"/>
            </a:xfrm>
            <a:custGeom>
              <a:avLst/>
              <a:gdLst/>
              <a:ahLst/>
              <a:cxnLst/>
              <a:rect l="l" t="t" r="r" b="b"/>
              <a:pathLst>
                <a:path w="13423" h="10926" extrusionOk="0">
                  <a:moveTo>
                    <a:pt x="11013" y="1"/>
                  </a:moveTo>
                  <a:lnTo>
                    <a:pt x="2929" y="30"/>
                  </a:lnTo>
                  <a:cubicBezTo>
                    <a:pt x="2929" y="30"/>
                    <a:pt x="2988" y="462"/>
                    <a:pt x="2073" y="1531"/>
                  </a:cubicBezTo>
                  <a:cubicBezTo>
                    <a:pt x="821" y="3054"/>
                    <a:pt x="1619" y="4153"/>
                    <a:pt x="1523" y="5039"/>
                  </a:cubicBezTo>
                  <a:cubicBezTo>
                    <a:pt x="1494" y="5493"/>
                    <a:pt x="1157" y="6225"/>
                    <a:pt x="733" y="6840"/>
                  </a:cubicBezTo>
                  <a:cubicBezTo>
                    <a:pt x="0" y="7938"/>
                    <a:pt x="88" y="8883"/>
                    <a:pt x="213" y="9037"/>
                  </a:cubicBezTo>
                  <a:cubicBezTo>
                    <a:pt x="589" y="9493"/>
                    <a:pt x="1064" y="9565"/>
                    <a:pt x="1326" y="9565"/>
                  </a:cubicBezTo>
                  <a:cubicBezTo>
                    <a:pt x="1448" y="9565"/>
                    <a:pt x="1523" y="9549"/>
                    <a:pt x="1523" y="9549"/>
                  </a:cubicBezTo>
                  <a:lnTo>
                    <a:pt x="1553" y="9520"/>
                  </a:lnTo>
                  <a:cubicBezTo>
                    <a:pt x="1436" y="8759"/>
                    <a:pt x="1523" y="8026"/>
                    <a:pt x="1831" y="7323"/>
                  </a:cubicBezTo>
                  <a:cubicBezTo>
                    <a:pt x="2131" y="6657"/>
                    <a:pt x="2805" y="6137"/>
                    <a:pt x="3083" y="5522"/>
                  </a:cubicBezTo>
                  <a:cubicBezTo>
                    <a:pt x="3566" y="4607"/>
                    <a:pt x="2776" y="3508"/>
                    <a:pt x="3325" y="2688"/>
                  </a:cubicBezTo>
                  <a:cubicBezTo>
                    <a:pt x="3596" y="2227"/>
                    <a:pt x="4240" y="2139"/>
                    <a:pt x="4731" y="2015"/>
                  </a:cubicBezTo>
                  <a:cubicBezTo>
                    <a:pt x="5911" y="1596"/>
                    <a:pt x="7049" y="981"/>
                    <a:pt x="8293" y="981"/>
                  </a:cubicBezTo>
                  <a:cubicBezTo>
                    <a:pt x="8593" y="981"/>
                    <a:pt x="8898" y="1017"/>
                    <a:pt x="9212" y="1099"/>
                  </a:cubicBezTo>
                  <a:cubicBezTo>
                    <a:pt x="10340" y="1436"/>
                    <a:pt x="11350" y="2659"/>
                    <a:pt x="10860" y="4028"/>
                  </a:cubicBezTo>
                  <a:cubicBezTo>
                    <a:pt x="10127" y="5859"/>
                    <a:pt x="10552" y="7660"/>
                    <a:pt x="11196" y="9462"/>
                  </a:cubicBezTo>
                  <a:cubicBezTo>
                    <a:pt x="11350" y="9886"/>
                    <a:pt x="11284" y="10435"/>
                    <a:pt x="11043" y="10926"/>
                  </a:cubicBezTo>
                  <a:cubicBezTo>
                    <a:pt x="11196" y="10926"/>
                    <a:pt x="11350" y="10897"/>
                    <a:pt x="11467" y="10867"/>
                  </a:cubicBezTo>
                  <a:cubicBezTo>
                    <a:pt x="11592" y="10831"/>
                    <a:pt x="11746" y="10069"/>
                    <a:pt x="11870" y="10040"/>
                  </a:cubicBezTo>
                  <a:lnTo>
                    <a:pt x="11929" y="10714"/>
                  </a:lnTo>
                  <a:cubicBezTo>
                    <a:pt x="12236" y="10560"/>
                    <a:pt x="12602" y="10377"/>
                    <a:pt x="12602" y="10377"/>
                  </a:cubicBezTo>
                  <a:cubicBezTo>
                    <a:pt x="13210" y="8883"/>
                    <a:pt x="13422" y="8209"/>
                    <a:pt x="13027" y="7572"/>
                  </a:cubicBezTo>
                  <a:cubicBezTo>
                    <a:pt x="12661" y="6899"/>
                    <a:pt x="11929" y="5742"/>
                    <a:pt x="12353" y="4577"/>
                  </a:cubicBezTo>
                  <a:cubicBezTo>
                    <a:pt x="12873" y="3208"/>
                    <a:pt x="12082" y="2659"/>
                    <a:pt x="11621" y="1985"/>
                  </a:cubicBezTo>
                  <a:cubicBezTo>
                    <a:pt x="11167" y="1282"/>
                    <a:pt x="11013" y="1"/>
                    <a:pt x="1101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6311820" y="2511122"/>
              <a:ext cx="816186" cy="821536"/>
            </a:xfrm>
            <a:custGeom>
              <a:avLst/>
              <a:gdLst/>
              <a:ahLst/>
              <a:cxnLst/>
              <a:rect l="l" t="t" r="r" b="b"/>
              <a:pathLst>
                <a:path w="9916" h="9981" extrusionOk="0">
                  <a:moveTo>
                    <a:pt x="6858" y="0"/>
                  </a:moveTo>
                  <a:cubicBezTo>
                    <a:pt x="5614" y="0"/>
                    <a:pt x="4476" y="615"/>
                    <a:pt x="3296" y="1034"/>
                  </a:cubicBezTo>
                  <a:cubicBezTo>
                    <a:pt x="2805" y="1158"/>
                    <a:pt x="2161" y="1246"/>
                    <a:pt x="1890" y="1707"/>
                  </a:cubicBezTo>
                  <a:cubicBezTo>
                    <a:pt x="1341" y="2527"/>
                    <a:pt x="2131" y="3626"/>
                    <a:pt x="1648" y="4541"/>
                  </a:cubicBezTo>
                  <a:cubicBezTo>
                    <a:pt x="1370" y="5156"/>
                    <a:pt x="696" y="5676"/>
                    <a:pt x="396" y="6342"/>
                  </a:cubicBezTo>
                  <a:cubicBezTo>
                    <a:pt x="88" y="7045"/>
                    <a:pt x="1" y="7778"/>
                    <a:pt x="118" y="8539"/>
                  </a:cubicBezTo>
                  <a:lnTo>
                    <a:pt x="1465" y="6284"/>
                  </a:lnTo>
                  <a:lnTo>
                    <a:pt x="1465" y="6284"/>
                  </a:lnTo>
                  <a:cubicBezTo>
                    <a:pt x="1465" y="6284"/>
                    <a:pt x="791" y="8019"/>
                    <a:pt x="974" y="8539"/>
                  </a:cubicBezTo>
                  <a:cubicBezTo>
                    <a:pt x="1187" y="9059"/>
                    <a:pt x="1707" y="8605"/>
                    <a:pt x="4541" y="9454"/>
                  </a:cubicBezTo>
                  <a:cubicBezTo>
                    <a:pt x="5993" y="9877"/>
                    <a:pt x="6927" y="9981"/>
                    <a:pt x="7493" y="9981"/>
                  </a:cubicBezTo>
                  <a:cubicBezTo>
                    <a:pt x="8034" y="9981"/>
                    <a:pt x="8238" y="9886"/>
                    <a:pt x="8238" y="9886"/>
                  </a:cubicBezTo>
                  <a:lnTo>
                    <a:pt x="8692" y="8510"/>
                  </a:lnTo>
                  <a:lnTo>
                    <a:pt x="8817" y="9945"/>
                  </a:lnTo>
                  <a:cubicBezTo>
                    <a:pt x="8952" y="9960"/>
                    <a:pt x="9090" y="9967"/>
                    <a:pt x="9223" y="9967"/>
                  </a:cubicBezTo>
                  <a:cubicBezTo>
                    <a:pt x="9357" y="9967"/>
                    <a:pt x="9487" y="9960"/>
                    <a:pt x="9608" y="9945"/>
                  </a:cubicBezTo>
                  <a:cubicBezTo>
                    <a:pt x="9849" y="9454"/>
                    <a:pt x="9915" y="8905"/>
                    <a:pt x="9761" y="8481"/>
                  </a:cubicBezTo>
                  <a:cubicBezTo>
                    <a:pt x="9117" y="6679"/>
                    <a:pt x="8692" y="4878"/>
                    <a:pt x="9425" y="3047"/>
                  </a:cubicBezTo>
                  <a:cubicBezTo>
                    <a:pt x="9915" y="1678"/>
                    <a:pt x="8905" y="455"/>
                    <a:pt x="7777" y="118"/>
                  </a:cubicBezTo>
                  <a:cubicBezTo>
                    <a:pt x="7463" y="36"/>
                    <a:pt x="7158" y="0"/>
                    <a:pt x="685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6663207" y="2761925"/>
              <a:ext cx="173098" cy="64119"/>
            </a:xfrm>
            <a:custGeom>
              <a:avLst/>
              <a:gdLst/>
              <a:ahLst/>
              <a:cxnLst/>
              <a:rect l="l" t="t" r="r" b="b"/>
              <a:pathLst>
                <a:path w="2103" h="779" extrusionOk="0">
                  <a:moveTo>
                    <a:pt x="30" y="0"/>
                  </a:moveTo>
                  <a:lnTo>
                    <a:pt x="1" y="674"/>
                  </a:lnTo>
                  <a:cubicBezTo>
                    <a:pt x="370" y="739"/>
                    <a:pt x="740" y="779"/>
                    <a:pt x="1109" y="779"/>
                  </a:cubicBezTo>
                  <a:cubicBezTo>
                    <a:pt x="1441" y="779"/>
                    <a:pt x="1772" y="747"/>
                    <a:pt x="2102" y="674"/>
                  </a:cubicBezTo>
                  <a:lnTo>
                    <a:pt x="2073" y="66"/>
                  </a:lnTo>
                  <a:lnTo>
                    <a:pt x="30" y="0"/>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6497432" y="2782421"/>
              <a:ext cx="499786" cy="537073"/>
            </a:xfrm>
            <a:custGeom>
              <a:avLst/>
              <a:gdLst/>
              <a:ahLst/>
              <a:cxnLst/>
              <a:rect l="l" t="t" r="r" b="b"/>
              <a:pathLst>
                <a:path w="6072" h="6525" extrusionOk="0">
                  <a:moveTo>
                    <a:pt x="2015" y="0"/>
                  </a:moveTo>
                  <a:lnTo>
                    <a:pt x="1985" y="945"/>
                  </a:lnTo>
                  <a:lnTo>
                    <a:pt x="492" y="1157"/>
                  </a:lnTo>
                  <a:cubicBezTo>
                    <a:pt x="492" y="1157"/>
                    <a:pt x="1" y="3229"/>
                    <a:pt x="213" y="4760"/>
                  </a:cubicBezTo>
                  <a:cubicBezTo>
                    <a:pt x="272" y="5214"/>
                    <a:pt x="455" y="6525"/>
                    <a:pt x="455" y="6525"/>
                  </a:cubicBezTo>
                  <a:lnTo>
                    <a:pt x="5251" y="6437"/>
                  </a:lnTo>
                  <a:cubicBezTo>
                    <a:pt x="5368" y="5338"/>
                    <a:pt x="6071" y="2343"/>
                    <a:pt x="6071" y="1245"/>
                  </a:cubicBezTo>
                  <a:cubicBezTo>
                    <a:pt x="5830" y="1186"/>
                    <a:pt x="4153" y="879"/>
                    <a:pt x="4153" y="879"/>
                  </a:cubicBezTo>
                  <a:lnTo>
                    <a:pt x="4116" y="425"/>
                  </a:lnTo>
                  <a:cubicBezTo>
                    <a:pt x="3987" y="453"/>
                    <a:pt x="3846" y="466"/>
                    <a:pt x="3698" y="466"/>
                  </a:cubicBezTo>
                  <a:cubicBezTo>
                    <a:pt x="3050" y="466"/>
                    <a:pt x="2289" y="221"/>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6492658" y="2776988"/>
              <a:ext cx="509334" cy="547938"/>
            </a:xfrm>
            <a:custGeom>
              <a:avLst/>
              <a:gdLst/>
              <a:ahLst/>
              <a:cxnLst/>
              <a:rect l="l" t="t" r="r" b="b"/>
              <a:pathLst>
                <a:path w="6188" h="6657" extrusionOk="0">
                  <a:moveTo>
                    <a:pt x="2131" y="183"/>
                  </a:moveTo>
                  <a:cubicBezTo>
                    <a:pt x="2466" y="394"/>
                    <a:pt x="3201" y="600"/>
                    <a:pt x="3805" y="600"/>
                  </a:cubicBezTo>
                  <a:cubicBezTo>
                    <a:pt x="3914" y="600"/>
                    <a:pt x="4018" y="593"/>
                    <a:pt x="4116" y="579"/>
                  </a:cubicBezTo>
                  <a:lnTo>
                    <a:pt x="4145" y="945"/>
                  </a:lnTo>
                  <a:cubicBezTo>
                    <a:pt x="4145" y="982"/>
                    <a:pt x="4174" y="982"/>
                    <a:pt x="4211" y="1011"/>
                  </a:cubicBezTo>
                  <a:cubicBezTo>
                    <a:pt x="4211" y="1011"/>
                    <a:pt x="5705" y="1282"/>
                    <a:pt x="6071" y="1377"/>
                  </a:cubicBezTo>
                  <a:cubicBezTo>
                    <a:pt x="6071" y="2043"/>
                    <a:pt x="5822" y="3325"/>
                    <a:pt x="5609" y="4460"/>
                  </a:cubicBezTo>
                  <a:cubicBezTo>
                    <a:pt x="5456" y="5251"/>
                    <a:pt x="5309" y="5983"/>
                    <a:pt x="5272" y="6437"/>
                  </a:cubicBezTo>
                  <a:lnTo>
                    <a:pt x="550" y="6532"/>
                  </a:lnTo>
                  <a:cubicBezTo>
                    <a:pt x="513" y="6290"/>
                    <a:pt x="396" y="5221"/>
                    <a:pt x="330" y="4789"/>
                  </a:cubicBezTo>
                  <a:cubicBezTo>
                    <a:pt x="147" y="3449"/>
                    <a:pt x="513" y="1589"/>
                    <a:pt x="579" y="1282"/>
                  </a:cubicBezTo>
                  <a:lnTo>
                    <a:pt x="2043" y="1069"/>
                  </a:lnTo>
                  <a:cubicBezTo>
                    <a:pt x="2073" y="1069"/>
                    <a:pt x="2102" y="1040"/>
                    <a:pt x="2102" y="1011"/>
                  </a:cubicBezTo>
                  <a:lnTo>
                    <a:pt x="2131" y="183"/>
                  </a:lnTo>
                  <a:close/>
                  <a:moveTo>
                    <a:pt x="2043" y="0"/>
                  </a:moveTo>
                  <a:cubicBezTo>
                    <a:pt x="2043" y="30"/>
                    <a:pt x="2014" y="30"/>
                    <a:pt x="2014" y="66"/>
                  </a:cubicBezTo>
                  <a:lnTo>
                    <a:pt x="1977" y="945"/>
                  </a:lnTo>
                  <a:lnTo>
                    <a:pt x="513" y="1165"/>
                  </a:lnTo>
                  <a:cubicBezTo>
                    <a:pt x="484" y="1165"/>
                    <a:pt x="484" y="1194"/>
                    <a:pt x="484" y="1223"/>
                  </a:cubicBezTo>
                  <a:cubicBezTo>
                    <a:pt x="454" y="1223"/>
                    <a:pt x="0" y="3325"/>
                    <a:pt x="213" y="4826"/>
                  </a:cubicBezTo>
                  <a:cubicBezTo>
                    <a:pt x="271" y="5280"/>
                    <a:pt x="454" y="6591"/>
                    <a:pt x="454" y="6591"/>
                  </a:cubicBezTo>
                  <a:cubicBezTo>
                    <a:pt x="454" y="6620"/>
                    <a:pt x="484" y="6656"/>
                    <a:pt x="513" y="6656"/>
                  </a:cubicBezTo>
                  <a:lnTo>
                    <a:pt x="5309" y="6561"/>
                  </a:lnTo>
                  <a:cubicBezTo>
                    <a:pt x="5338" y="6561"/>
                    <a:pt x="5368" y="6532"/>
                    <a:pt x="5368" y="6503"/>
                  </a:cubicBezTo>
                  <a:cubicBezTo>
                    <a:pt x="5426" y="6071"/>
                    <a:pt x="5580" y="5280"/>
                    <a:pt x="5734" y="4489"/>
                  </a:cubicBezTo>
                  <a:cubicBezTo>
                    <a:pt x="5946" y="3295"/>
                    <a:pt x="6188" y="1985"/>
                    <a:pt x="6188" y="1311"/>
                  </a:cubicBezTo>
                  <a:cubicBezTo>
                    <a:pt x="6188" y="1282"/>
                    <a:pt x="6158" y="1282"/>
                    <a:pt x="6129" y="1252"/>
                  </a:cubicBezTo>
                  <a:cubicBezTo>
                    <a:pt x="5917" y="1223"/>
                    <a:pt x="4540" y="945"/>
                    <a:pt x="4269" y="886"/>
                  </a:cubicBezTo>
                  <a:lnTo>
                    <a:pt x="4240" y="491"/>
                  </a:lnTo>
                  <a:cubicBezTo>
                    <a:pt x="4240" y="491"/>
                    <a:pt x="4240" y="462"/>
                    <a:pt x="4211" y="462"/>
                  </a:cubicBezTo>
                  <a:cubicBezTo>
                    <a:pt x="4211" y="462"/>
                    <a:pt x="4194" y="449"/>
                    <a:pt x="4184" y="449"/>
                  </a:cubicBezTo>
                  <a:cubicBezTo>
                    <a:pt x="4178" y="449"/>
                    <a:pt x="4174" y="452"/>
                    <a:pt x="4174" y="462"/>
                  </a:cubicBezTo>
                  <a:cubicBezTo>
                    <a:pt x="4067" y="480"/>
                    <a:pt x="3952" y="488"/>
                    <a:pt x="3833" y="488"/>
                  </a:cubicBezTo>
                  <a:cubicBezTo>
                    <a:pt x="3176" y="488"/>
                    <a:pt x="2391" y="240"/>
                    <a:pt x="2131" y="30"/>
                  </a:cubicBezTo>
                  <a:cubicBezTo>
                    <a:pt x="2102" y="0"/>
                    <a:pt x="2073" y="0"/>
                    <a:pt x="20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6408783" y="2507994"/>
              <a:ext cx="134001" cy="147253"/>
            </a:xfrm>
            <a:custGeom>
              <a:avLst/>
              <a:gdLst/>
              <a:ahLst/>
              <a:cxnLst/>
              <a:rect l="l" t="t" r="r" b="b"/>
              <a:pathLst>
                <a:path w="1628" h="1789" extrusionOk="0">
                  <a:moveTo>
                    <a:pt x="953" y="1"/>
                  </a:moveTo>
                  <a:cubicBezTo>
                    <a:pt x="690" y="1"/>
                    <a:pt x="411" y="136"/>
                    <a:pt x="250" y="618"/>
                  </a:cubicBezTo>
                  <a:cubicBezTo>
                    <a:pt x="1" y="1367"/>
                    <a:pt x="463" y="1789"/>
                    <a:pt x="965" y="1789"/>
                  </a:cubicBezTo>
                  <a:cubicBezTo>
                    <a:pt x="1200" y="1789"/>
                    <a:pt x="1443" y="1697"/>
                    <a:pt x="1627" y="1504"/>
                  </a:cubicBezTo>
                  <a:lnTo>
                    <a:pt x="1598" y="222"/>
                  </a:lnTo>
                  <a:cubicBezTo>
                    <a:pt x="1598" y="222"/>
                    <a:pt x="1289"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6411911" y="2502479"/>
              <a:ext cx="135647" cy="156471"/>
            </a:xfrm>
            <a:custGeom>
              <a:avLst/>
              <a:gdLst/>
              <a:ahLst/>
              <a:cxnLst/>
              <a:rect l="l" t="t" r="r" b="b"/>
              <a:pathLst>
                <a:path w="1648" h="1901" extrusionOk="0">
                  <a:moveTo>
                    <a:pt x="915" y="135"/>
                  </a:moveTo>
                  <a:cubicBezTo>
                    <a:pt x="1194" y="135"/>
                    <a:pt x="1435" y="253"/>
                    <a:pt x="1494" y="319"/>
                  </a:cubicBezTo>
                  <a:lnTo>
                    <a:pt x="1531" y="1534"/>
                  </a:lnTo>
                  <a:cubicBezTo>
                    <a:pt x="1360" y="1705"/>
                    <a:pt x="1133" y="1793"/>
                    <a:pt x="913" y="1793"/>
                  </a:cubicBezTo>
                  <a:cubicBezTo>
                    <a:pt x="775" y="1793"/>
                    <a:pt x="639" y="1758"/>
                    <a:pt x="520" y="1688"/>
                  </a:cubicBezTo>
                  <a:cubicBezTo>
                    <a:pt x="212" y="1505"/>
                    <a:pt x="125" y="1139"/>
                    <a:pt x="278" y="685"/>
                  </a:cubicBezTo>
                  <a:cubicBezTo>
                    <a:pt x="366" y="406"/>
                    <a:pt x="549" y="223"/>
                    <a:pt x="732" y="135"/>
                  </a:cubicBezTo>
                  <a:close/>
                  <a:moveTo>
                    <a:pt x="941" y="0"/>
                  </a:moveTo>
                  <a:cubicBezTo>
                    <a:pt x="862" y="0"/>
                    <a:pt x="782" y="12"/>
                    <a:pt x="703" y="40"/>
                  </a:cubicBezTo>
                  <a:cubicBezTo>
                    <a:pt x="461" y="106"/>
                    <a:pt x="278" y="319"/>
                    <a:pt x="154" y="655"/>
                  </a:cubicBezTo>
                  <a:cubicBezTo>
                    <a:pt x="0" y="1139"/>
                    <a:pt x="125" y="1571"/>
                    <a:pt x="461" y="1783"/>
                  </a:cubicBezTo>
                  <a:cubicBezTo>
                    <a:pt x="615" y="1871"/>
                    <a:pt x="762" y="1900"/>
                    <a:pt x="915" y="1900"/>
                  </a:cubicBezTo>
                  <a:cubicBezTo>
                    <a:pt x="1194" y="1900"/>
                    <a:pt x="1435" y="1812"/>
                    <a:pt x="1618" y="1600"/>
                  </a:cubicBezTo>
                  <a:lnTo>
                    <a:pt x="1648" y="1571"/>
                  </a:lnTo>
                  <a:lnTo>
                    <a:pt x="1618" y="289"/>
                  </a:lnTo>
                  <a:lnTo>
                    <a:pt x="1618" y="223"/>
                  </a:lnTo>
                  <a:cubicBezTo>
                    <a:pt x="1595" y="223"/>
                    <a:pt x="1284" y="0"/>
                    <a:pt x="9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6447469" y="2535651"/>
              <a:ext cx="97702" cy="90706"/>
            </a:xfrm>
            <a:custGeom>
              <a:avLst/>
              <a:gdLst/>
              <a:ahLst/>
              <a:cxnLst/>
              <a:rect l="l" t="t" r="r" b="b"/>
              <a:pathLst>
                <a:path w="1187" h="1102" extrusionOk="0">
                  <a:moveTo>
                    <a:pt x="401" y="0"/>
                  </a:moveTo>
                  <a:cubicBezTo>
                    <a:pt x="186" y="0"/>
                    <a:pt x="29" y="157"/>
                    <a:pt x="29" y="157"/>
                  </a:cubicBezTo>
                  <a:lnTo>
                    <a:pt x="0" y="216"/>
                  </a:lnTo>
                  <a:lnTo>
                    <a:pt x="59" y="216"/>
                  </a:lnTo>
                  <a:cubicBezTo>
                    <a:pt x="59" y="216"/>
                    <a:pt x="242" y="33"/>
                    <a:pt x="454" y="33"/>
                  </a:cubicBezTo>
                  <a:cubicBezTo>
                    <a:pt x="608" y="69"/>
                    <a:pt x="732" y="128"/>
                    <a:pt x="820" y="252"/>
                  </a:cubicBezTo>
                  <a:cubicBezTo>
                    <a:pt x="1128" y="618"/>
                    <a:pt x="732" y="1072"/>
                    <a:pt x="732" y="1072"/>
                  </a:cubicBezTo>
                  <a:lnTo>
                    <a:pt x="732" y="1102"/>
                  </a:lnTo>
                  <a:lnTo>
                    <a:pt x="762" y="1102"/>
                  </a:lnTo>
                  <a:cubicBezTo>
                    <a:pt x="762" y="1102"/>
                    <a:pt x="1186" y="618"/>
                    <a:pt x="850" y="216"/>
                  </a:cubicBezTo>
                  <a:cubicBezTo>
                    <a:pt x="732" y="99"/>
                    <a:pt x="608" y="3"/>
                    <a:pt x="454" y="3"/>
                  </a:cubicBezTo>
                  <a:cubicBezTo>
                    <a:pt x="436" y="1"/>
                    <a:pt x="419" y="0"/>
                    <a:pt x="40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6447469" y="2533510"/>
              <a:ext cx="100089" cy="95315"/>
            </a:xfrm>
            <a:custGeom>
              <a:avLst/>
              <a:gdLst/>
              <a:ahLst/>
              <a:cxnLst/>
              <a:rect l="l" t="t" r="r" b="b"/>
              <a:pathLst>
                <a:path w="1216" h="1158" extrusionOk="0">
                  <a:moveTo>
                    <a:pt x="425" y="0"/>
                  </a:moveTo>
                  <a:cubicBezTo>
                    <a:pt x="213" y="0"/>
                    <a:pt x="0" y="183"/>
                    <a:pt x="0" y="183"/>
                  </a:cubicBezTo>
                  <a:lnTo>
                    <a:pt x="0" y="212"/>
                  </a:lnTo>
                  <a:lnTo>
                    <a:pt x="0" y="242"/>
                  </a:lnTo>
                  <a:lnTo>
                    <a:pt x="59" y="242"/>
                  </a:lnTo>
                  <a:cubicBezTo>
                    <a:pt x="59" y="242"/>
                    <a:pt x="242" y="95"/>
                    <a:pt x="425" y="95"/>
                  </a:cubicBezTo>
                  <a:lnTo>
                    <a:pt x="454" y="95"/>
                  </a:lnTo>
                  <a:cubicBezTo>
                    <a:pt x="579" y="95"/>
                    <a:pt x="696" y="154"/>
                    <a:pt x="820" y="278"/>
                  </a:cubicBezTo>
                  <a:cubicBezTo>
                    <a:pt x="732" y="125"/>
                    <a:pt x="608" y="59"/>
                    <a:pt x="454" y="59"/>
                  </a:cubicBezTo>
                  <a:lnTo>
                    <a:pt x="425" y="59"/>
                  </a:lnTo>
                  <a:cubicBezTo>
                    <a:pt x="213" y="59"/>
                    <a:pt x="59" y="212"/>
                    <a:pt x="29" y="212"/>
                  </a:cubicBezTo>
                  <a:cubicBezTo>
                    <a:pt x="29" y="212"/>
                    <a:pt x="213" y="29"/>
                    <a:pt x="425" y="29"/>
                  </a:cubicBezTo>
                  <a:lnTo>
                    <a:pt x="454" y="29"/>
                  </a:lnTo>
                  <a:cubicBezTo>
                    <a:pt x="608" y="59"/>
                    <a:pt x="732" y="125"/>
                    <a:pt x="850" y="242"/>
                  </a:cubicBezTo>
                  <a:cubicBezTo>
                    <a:pt x="1157" y="644"/>
                    <a:pt x="762" y="1128"/>
                    <a:pt x="762" y="1128"/>
                  </a:cubicBezTo>
                  <a:cubicBezTo>
                    <a:pt x="762" y="1098"/>
                    <a:pt x="1157" y="608"/>
                    <a:pt x="820" y="278"/>
                  </a:cubicBezTo>
                  <a:lnTo>
                    <a:pt x="820" y="278"/>
                  </a:lnTo>
                  <a:cubicBezTo>
                    <a:pt x="1099" y="608"/>
                    <a:pt x="732" y="1069"/>
                    <a:pt x="732" y="1098"/>
                  </a:cubicBezTo>
                  <a:cubicBezTo>
                    <a:pt x="696" y="1098"/>
                    <a:pt x="696" y="1128"/>
                    <a:pt x="732" y="1157"/>
                  </a:cubicBezTo>
                  <a:lnTo>
                    <a:pt x="762" y="1157"/>
                  </a:lnTo>
                  <a:lnTo>
                    <a:pt x="791" y="1128"/>
                  </a:lnTo>
                  <a:cubicBezTo>
                    <a:pt x="791" y="1128"/>
                    <a:pt x="1216" y="644"/>
                    <a:pt x="879" y="242"/>
                  </a:cubicBezTo>
                  <a:cubicBezTo>
                    <a:pt x="762" y="95"/>
                    <a:pt x="608" y="29"/>
                    <a:pt x="45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6472163" y="2571621"/>
              <a:ext cx="55559" cy="22224"/>
            </a:xfrm>
            <a:custGeom>
              <a:avLst/>
              <a:gdLst/>
              <a:ahLst/>
              <a:cxnLst/>
              <a:rect l="l" t="t" r="r" b="b"/>
              <a:pathLst>
                <a:path w="675" h="270" extrusionOk="0">
                  <a:moveTo>
                    <a:pt x="253" y="0"/>
                  </a:moveTo>
                  <a:cubicBezTo>
                    <a:pt x="122" y="0"/>
                    <a:pt x="14" y="43"/>
                    <a:pt x="0" y="57"/>
                  </a:cubicBezTo>
                  <a:lnTo>
                    <a:pt x="0" y="86"/>
                  </a:lnTo>
                  <a:lnTo>
                    <a:pt x="30" y="86"/>
                  </a:lnTo>
                  <a:cubicBezTo>
                    <a:pt x="30" y="86"/>
                    <a:pt x="138" y="48"/>
                    <a:pt x="269" y="48"/>
                  </a:cubicBezTo>
                  <a:cubicBezTo>
                    <a:pt x="399" y="48"/>
                    <a:pt x="553" y="86"/>
                    <a:pt x="645" y="240"/>
                  </a:cubicBezTo>
                  <a:cubicBezTo>
                    <a:pt x="645" y="269"/>
                    <a:pt x="645" y="269"/>
                    <a:pt x="674" y="269"/>
                  </a:cubicBezTo>
                  <a:lnTo>
                    <a:pt x="674" y="240"/>
                  </a:lnTo>
                  <a:cubicBezTo>
                    <a:pt x="564" y="50"/>
                    <a:pt x="394" y="0"/>
                    <a:pt x="25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6472163" y="2570057"/>
              <a:ext cx="57946" cy="23788"/>
            </a:xfrm>
            <a:custGeom>
              <a:avLst/>
              <a:gdLst/>
              <a:ahLst/>
              <a:cxnLst/>
              <a:rect l="l" t="t" r="r" b="b"/>
              <a:pathLst>
                <a:path w="704" h="289" extrusionOk="0">
                  <a:moveTo>
                    <a:pt x="0" y="76"/>
                  </a:moveTo>
                  <a:lnTo>
                    <a:pt x="0" y="105"/>
                  </a:lnTo>
                  <a:lnTo>
                    <a:pt x="30" y="105"/>
                  </a:lnTo>
                  <a:lnTo>
                    <a:pt x="0" y="76"/>
                  </a:lnTo>
                  <a:close/>
                  <a:moveTo>
                    <a:pt x="269" y="1"/>
                  </a:moveTo>
                  <a:cubicBezTo>
                    <a:pt x="123" y="1"/>
                    <a:pt x="0" y="47"/>
                    <a:pt x="0" y="47"/>
                  </a:cubicBezTo>
                  <a:lnTo>
                    <a:pt x="0" y="76"/>
                  </a:lnTo>
                  <a:lnTo>
                    <a:pt x="30" y="76"/>
                  </a:lnTo>
                  <a:cubicBezTo>
                    <a:pt x="30" y="76"/>
                    <a:pt x="128" y="41"/>
                    <a:pt x="254" y="41"/>
                  </a:cubicBezTo>
                  <a:cubicBezTo>
                    <a:pt x="392" y="41"/>
                    <a:pt x="563" y="83"/>
                    <a:pt x="674" y="259"/>
                  </a:cubicBezTo>
                  <a:lnTo>
                    <a:pt x="645" y="259"/>
                  </a:lnTo>
                  <a:cubicBezTo>
                    <a:pt x="550" y="105"/>
                    <a:pt x="396" y="47"/>
                    <a:pt x="249" y="47"/>
                  </a:cubicBezTo>
                  <a:cubicBezTo>
                    <a:pt x="125" y="47"/>
                    <a:pt x="30" y="76"/>
                    <a:pt x="30" y="105"/>
                  </a:cubicBezTo>
                  <a:cubicBezTo>
                    <a:pt x="46" y="105"/>
                    <a:pt x="134" y="80"/>
                    <a:pt x="240" y="80"/>
                  </a:cubicBezTo>
                  <a:cubicBezTo>
                    <a:pt x="372" y="80"/>
                    <a:pt x="530" y="118"/>
                    <a:pt x="615" y="288"/>
                  </a:cubicBezTo>
                  <a:lnTo>
                    <a:pt x="674" y="288"/>
                  </a:lnTo>
                  <a:cubicBezTo>
                    <a:pt x="703" y="288"/>
                    <a:pt x="703" y="259"/>
                    <a:pt x="674" y="230"/>
                  </a:cubicBezTo>
                  <a:cubicBezTo>
                    <a:pt x="583" y="47"/>
                    <a:pt x="414" y="1"/>
                    <a:pt x="26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6474550" y="2204840"/>
              <a:ext cx="570244" cy="583907"/>
            </a:xfrm>
            <a:custGeom>
              <a:avLst/>
              <a:gdLst/>
              <a:ahLst/>
              <a:cxnLst/>
              <a:rect l="l" t="t" r="r" b="b"/>
              <a:pathLst>
                <a:path w="6928" h="7094" extrusionOk="0">
                  <a:moveTo>
                    <a:pt x="2914" y="0"/>
                  </a:moveTo>
                  <a:cubicBezTo>
                    <a:pt x="1876" y="0"/>
                    <a:pt x="1120" y="466"/>
                    <a:pt x="770" y="1342"/>
                  </a:cubicBezTo>
                  <a:cubicBezTo>
                    <a:pt x="770" y="1342"/>
                    <a:pt x="250" y="2470"/>
                    <a:pt x="96" y="4147"/>
                  </a:cubicBezTo>
                  <a:cubicBezTo>
                    <a:pt x="1" y="5458"/>
                    <a:pt x="953" y="6798"/>
                    <a:pt x="2534" y="7047"/>
                  </a:cubicBezTo>
                  <a:cubicBezTo>
                    <a:pt x="2748" y="7077"/>
                    <a:pt x="2964" y="7094"/>
                    <a:pt x="3179" y="7094"/>
                  </a:cubicBezTo>
                  <a:cubicBezTo>
                    <a:pt x="4464" y="7094"/>
                    <a:pt x="5709" y="6501"/>
                    <a:pt x="6261" y="4725"/>
                  </a:cubicBezTo>
                  <a:cubicBezTo>
                    <a:pt x="6928" y="2653"/>
                    <a:pt x="6378" y="940"/>
                    <a:pt x="4519" y="303"/>
                  </a:cubicBezTo>
                  <a:cubicBezTo>
                    <a:pt x="3931" y="99"/>
                    <a:pt x="3392" y="0"/>
                    <a:pt x="29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6469776" y="2200396"/>
              <a:ext cx="582837" cy="594114"/>
            </a:xfrm>
            <a:custGeom>
              <a:avLst/>
              <a:gdLst/>
              <a:ahLst/>
              <a:cxnLst/>
              <a:rect l="l" t="t" r="r" b="b"/>
              <a:pathLst>
                <a:path w="7081" h="7218" extrusionOk="0">
                  <a:moveTo>
                    <a:pt x="2958" y="115"/>
                  </a:moveTo>
                  <a:cubicBezTo>
                    <a:pt x="3449" y="115"/>
                    <a:pt x="3969" y="203"/>
                    <a:pt x="4547" y="415"/>
                  </a:cubicBezTo>
                  <a:cubicBezTo>
                    <a:pt x="6283" y="994"/>
                    <a:pt x="6927" y="2612"/>
                    <a:pt x="6283" y="4750"/>
                  </a:cubicBezTo>
                  <a:cubicBezTo>
                    <a:pt x="5688" y="6684"/>
                    <a:pt x="4329" y="7085"/>
                    <a:pt x="3267" y="7085"/>
                  </a:cubicBezTo>
                  <a:cubicBezTo>
                    <a:pt x="3022" y="7085"/>
                    <a:pt x="2793" y="7063"/>
                    <a:pt x="2592" y="7035"/>
                  </a:cubicBezTo>
                  <a:cubicBezTo>
                    <a:pt x="974" y="6793"/>
                    <a:pt x="125" y="5424"/>
                    <a:pt x="212" y="4201"/>
                  </a:cubicBezTo>
                  <a:cubicBezTo>
                    <a:pt x="366" y="2553"/>
                    <a:pt x="886" y="1426"/>
                    <a:pt x="886" y="1426"/>
                  </a:cubicBezTo>
                  <a:cubicBezTo>
                    <a:pt x="1223" y="569"/>
                    <a:pt x="1955" y="115"/>
                    <a:pt x="2958" y="115"/>
                  </a:cubicBezTo>
                  <a:close/>
                  <a:moveTo>
                    <a:pt x="2990" y="1"/>
                  </a:moveTo>
                  <a:cubicBezTo>
                    <a:pt x="1915" y="1"/>
                    <a:pt x="1129" y="477"/>
                    <a:pt x="791" y="1360"/>
                  </a:cubicBezTo>
                  <a:cubicBezTo>
                    <a:pt x="762" y="1426"/>
                    <a:pt x="242" y="2553"/>
                    <a:pt x="95" y="4201"/>
                  </a:cubicBezTo>
                  <a:cubicBezTo>
                    <a:pt x="0" y="5453"/>
                    <a:pt x="886" y="6917"/>
                    <a:pt x="2563" y="7159"/>
                  </a:cubicBezTo>
                  <a:cubicBezTo>
                    <a:pt x="2805" y="7188"/>
                    <a:pt x="3024" y="7218"/>
                    <a:pt x="3237" y="7218"/>
                  </a:cubicBezTo>
                  <a:cubicBezTo>
                    <a:pt x="4789" y="7218"/>
                    <a:pt x="5917" y="6368"/>
                    <a:pt x="6378" y="4809"/>
                  </a:cubicBezTo>
                  <a:cubicBezTo>
                    <a:pt x="7081" y="2583"/>
                    <a:pt x="6407" y="906"/>
                    <a:pt x="4606" y="298"/>
                  </a:cubicBezTo>
                  <a:cubicBezTo>
                    <a:pt x="4018" y="98"/>
                    <a:pt x="3475" y="1"/>
                    <a:pt x="2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6775892" y="2439264"/>
              <a:ext cx="105604" cy="57699"/>
            </a:xfrm>
            <a:custGeom>
              <a:avLst/>
              <a:gdLst/>
              <a:ahLst/>
              <a:cxnLst/>
              <a:rect l="l" t="t" r="r" b="b"/>
              <a:pathLst>
                <a:path w="1283" h="701" extrusionOk="0">
                  <a:moveTo>
                    <a:pt x="282" y="1"/>
                  </a:moveTo>
                  <a:cubicBezTo>
                    <a:pt x="171" y="1"/>
                    <a:pt x="111" y="47"/>
                    <a:pt x="67" y="105"/>
                  </a:cubicBezTo>
                  <a:cubicBezTo>
                    <a:pt x="1" y="230"/>
                    <a:pt x="96" y="413"/>
                    <a:pt x="404" y="537"/>
                  </a:cubicBezTo>
                  <a:cubicBezTo>
                    <a:pt x="600" y="646"/>
                    <a:pt x="757" y="701"/>
                    <a:pt x="877" y="701"/>
                  </a:cubicBezTo>
                  <a:cubicBezTo>
                    <a:pt x="958" y="701"/>
                    <a:pt x="1023" y="676"/>
                    <a:pt x="1070" y="625"/>
                  </a:cubicBezTo>
                  <a:cubicBezTo>
                    <a:pt x="1070" y="625"/>
                    <a:pt x="1282" y="413"/>
                    <a:pt x="799" y="171"/>
                  </a:cubicBezTo>
                  <a:cubicBezTo>
                    <a:pt x="554" y="47"/>
                    <a:pt x="393" y="1"/>
                    <a:pt x="282"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6522784" y="2436301"/>
              <a:ext cx="110378" cy="50950"/>
            </a:xfrm>
            <a:custGeom>
              <a:avLst/>
              <a:gdLst/>
              <a:ahLst/>
              <a:cxnLst/>
              <a:rect l="l" t="t" r="r" b="b"/>
              <a:pathLst>
                <a:path w="1341" h="619" extrusionOk="0">
                  <a:moveTo>
                    <a:pt x="1058" y="1"/>
                  </a:moveTo>
                  <a:cubicBezTo>
                    <a:pt x="948" y="1"/>
                    <a:pt x="786" y="33"/>
                    <a:pt x="550" y="112"/>
                  </a:cubicBezTo>
                  <a:cubicBezTo>
                    <a:pt x="0" y="295"/>
                    <a:pt x="184" y="544"/>
                    <a:pt x="184" y="544"/>
                  </a:cubicBezTo>
                  <a:cubicBezTo>
                    <a:pt x="222" y="595"/>
                    <a:pt x="288" y="618"/>
                    <a:pt x="382" y="618"/>
                  </a:cubicBezTo>
                  <a:cubicBezTo>
                    <a:pt x="504" y="618"/>
                    <a:pt x="671" y="578"/>
                    <a:pt x="879" y="507"/>
                  </a:cubicBezTo>
                  <a:cubicBezTo>
                    <a:pt x="1187" y="420"/>
                    <a:pt x="1340" y="266"/>
                    <a:pt x="1282" y="141"/>
                  </a:cubicBezTo>
                  <a:cubicBezTo>
                    <a:pt x="1261" y="58"/>
                    <a:pt x="1205" y="1"/>
                    <a:pt x="1058"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6570360" y="2528325"/>
              <a:ext cx="37451" cy="43213"/>
            </a:xfrm>
            <a:custGeom>
              <a:avLst/>
              <a:gdLst/>
              <a:ahLst/>
              <a:cxnLst/>
              <a:rect l="l" t="t" r="r" b="b"/>
              <a:pathLst>
                <a:path w="455" h="525" extrusionOk="0">
                  <a:moveTo>
                    <a:pt x="273" y="0"/>
                  </a:moveTo>
                  <a:cubicBezTo>
                    <a:pt x="263" y="0"/>
                    <a:pt x="252" y="1"/>
                    <a:pt x="243" y="5"/>
                  </a:cubicBezTo>
                  <a:cubicBezTo>
                    <a:pt x="118" y="5"/>
                    <a:pt x="1" y="122"/>
                    <a:pt x="30" y="246"/>
                  </a:cubicBezTo>
                  <a:cubicBezTo>
                    <a:pt x="30" y="400"/>
                    <a:pt x="118" y="524"/>
                    <a:pt x="243" y="524"/>
                  </a:cubicBezTo>
                  <a:cubicBezTo>
                    <a:pt x="367" y="524"/>
                    <a:pt x="455" y="400"/>
                    <a:pt x="455" y="246"/>
                  </a:cubicBezTo>
                  <a:cubicBezTo>
                    <a:pt x="455" y="108"/>
                    <a:pt x="361" y="0"/>
                    <a:pt x="2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6775892" y="2533510"/>
              <a:ext cx="38110" cy="45271"/>
            </a:xfrm>
            <a:custGeom>
              <a:avLst/>
              <a:gdLst/>
              <a:ahLst/>
              <a:cxnLst/>
              <a:rect l="l" t="t" r="r" b="b"/>
              <a:pathLst>
                <a:path w="463" h="550" extrusionOk="0">
                  <a:moveTo>
                    <a:pt x="250" y="0"/>
                  </a:moveTo>
                  <a:cubicBezTo>
                    <a:pt x="125" y="0"/>
                    <a:pt x="1" y="125"/>
                    <a:pt x="37" y="278"/>
                  </a:cubicBezTo>
                  <a:cubicBezTo>
                    <a:pt x="37" y="425"/>
                    <a:pt x="125" y="549"/>
                    <a:pt x="250" y="549"/>
                  </a:cubicBezTo>
                  <a:cubicBezTo>
                    <a:pt x="367" y="549"/>
                    <a:pt x="462" y="425"/>
                    <a:pt x="462" y="278"/>
                  </a:cubicBezTo>
                  <a:cubicBezTo>
                    <a:pt x="462" y="125"/>
                    <a:pt x="338"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6648144" y="2405681"/>
              <a:ext cx="77865" cy="195980"/>
            </a:xfrm>
            <a:custGeom>
              <a:avLst/>
              <a:gdLst/>
              <a:ahLst/>
              <a:cxnLst/>
              <a:rect l="l" t="t" r="r" b="b"/>
              <a:pathLst>
                <a:path w="946" h="2381" extrusionOk="0">
                  <a:moveTo>
                    <a:pt x="791" y="1"/>
                  </a:moveTo>
                  <a:cubicBezTo>
                    <a:pt x="791" y="1"/>
                    <a:pt x="762" y="1"/>
                    <a:pt x="762" y="30"/>
                  </a:cubicBezTo>
                  <a:cubicBezTo>
                    <a:pt x="821" y="425"/>
                    <a:pt x="887" y="1495"/>
                    <a:pt x="791" y="1648"/>
                  </a:cubicBezTo>
                  <a:cubicBezTo>
                    <a:pt x="765" y="1688"/>
                    <a:pt x="724" y="1710"/>
                    <a:pt x="668" y="1710"/>
                  </a:cubicBezTo>
                  <a:cubicBezTo>
                    <a:pt x="601" y="1710"/>
                    <a:pt x="511" y="1679"/>
                    <a:pt x="396" y="1612"/>
                  </a:cubicBezTo>
                  <a:cubicBezTo>
                    <a:pt x="349" y="1590"/>
                    <a:pt x="308" y="1580"/>
                    <a:pt x="271" y="1580"/>
                  </a:cubicBezTo>
                  <a:cubicBezTo>
                    <a:pt x="210" y="1580"/>
                    <a:pt x="162" y="1607"/>
                    <a:pt x="125" y="1648"/>
                  </a:cubicBezTo>
                  <a:cubicBezTo>
                    <a:pt x="30" y="1736"/>
                    <a:pt x="1" y="1949"/>
                    <a:pt x="88" y="2102"/>
                  </a:cubicBezTo>
                  <a:cubicBezTo>
                    <a:pt x="184" y="2285"/>
                    <a:pt x="367" y="2381"/>
                    <a:pt x="367" y="2381"/>
                  </a:cubicBezTo>
                  <a:lnTo>
                    <a:pt x="396" y="2381"/>
                  </a:lnTo>
                  <a:lnTo>
                    <a:pt x="396" y="2344"/>
                  </a:lnTo>
                  <a:cubicBezTo>
                    <a:pt x="425" y="2344"/>
                    <a:pt x="396" y="2344"/>
                    <a:pt x="396" y="2315"/>
                  </a:cubicBezTo>
                  <a:cubicBezTo>
                    <a:pt x="396" y="2315"/>
                    <a:pt x="213" y="2256"/>
                    <a:pt x="125" y="2073"/>
                  </a:cubicBezTo>
                  <a:cubicBezTo>
                    <a:pt x="59" y="1949"/>
                    <a:pt x="59" y="1765"/>
                    <a:pt x="154" y="1678"/>
                  </a:cubicBezTo>
                  <a:cubicBezTo>
                    <a:pt x="188" y="1640"/>
                    <a:pt x="221" y="1624"/>
                    <a:pt x="262" y="1624"/>
                  </a:cubicBezTo>
                  <a:cubicBezTo>
                    <a:pt x="292" y="1624"/>
                    <a:pt x="326" y="1633"/>
                    <a:pt x="367" y="1648"/>
                  </a:cubicBezTo>
                  <a:lnTo>
                    <a:pt x="367" y="1678"/>
                  </a:lnTo>
                  <a:cubicBezTo>
                    <a:pt x="485" y="1737"/>
                    <a:pt x="575" y="1759"/>
                    <a:pt x="645" y="1759"/>
                  </a:cubicBezTo>
                  <a:cubicBezTo>
                    <a:pt x="757" y="1759"/>
                    <a:pt x="817" y="1702"/>
                    <a:pt x="857" y="1648"/>
                  </a:cubicBezTo>
                  <a:cubicBezTo>
                    <a:pt x="945" y="1495"/>
                    <a:pt x="821" y="184"/>
                    <a:pt x="821" y="30"/>
                  </a:cubicBezTo>
                  <a:cubicBezTo>
                    <a:pt x="821" y="1"/>
                    <a:pt x="791" y="1"/>
                    <a:pt x="79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6648144" y="2402717"/>
              <a:ext cx="77865" cy="198943"/>
            </a:xfrm>
            <a:custGeom>
              <a:avLst/>
              <a:gdLst/>
              <a:ahLst/>
              <a:cxnLst/>
              <a:rect l="l" t="t" r="r" b="b"/>
              <a:pathLst>
                <a:path w="946" h="2417" extrusionOk="0">
                  <a:moveTo>
                    <a:pt x="791" y="66"/>
                  </a:moveTo>
                  <a:cubicBezTo>
                    <a:pt x="857" y="586"/>
                    <a:pt x="916" y="1560"/>
                    <a:pt x="821" y="1684"/>
                  </a:cubicBezTo>
                  <a:cubicBezTo>
                    <a:pt x="916" y="1501"/>
                    <a:pt x="791" y="67"/>
                    <a:pt x="791" y="66"/>
                  </a:cubicBezTo>
                  <a:close/>
                  <a:moveTo>
                    <a:pt x="821" y="1684"/>
                  </a:moveTo>
                  <a:lnTo>
                    <a:pt x="821" y="1684"/>
                  </a:lnTo>
                  <a:cubicBezTo>
                    <a:pt x="791" y="1743"/>
                    <a:pt x="738" y="1772"/>
                    <a:pt x="666" y="1772"/>
                  </a:cubicBezTo>
                  <a:cubicBezTo>
                    <a:pt x="664" y="1772"/>
                    <a:pt x="662" y="1772"/>
                    <a:pt x="660" y="1772"/>
                  </a:cubicBezTo>
                  <a:lnTo>
                    <a:pt x="660" y="1772"/>
                  </a:lnTo>
                  <a:cubicBezTo>
                    <a:pt x="726" y="1771"/>
                    <a:pt x="778" y="1741"/>
                    <a:pt x="821" y="1684"/>
                  </a:cubicBezTo>
                  <a:close/>
                  <a:moveTo>
                    <a:pt x="259" y="1629"/>
                  </a:moveTo>
                  <a:cubicBezTo>
                    <a:pt x="292" y="1629"/>
                    <a:pt x="329" y="1636"/>
                    <a:pt x="367" y="1648"/>
                  </a:cubicBezTo>
                  <a:lnTo>
                    <a:pt x="396" y="1684"/>
                  </a:lnTo>
                  <a:lnTo>
                    <a:pt x="367" y="1684"/>
                  </a:lnTo>
                  <a:cubicBezTo>
                    <a:pt x="329" y="1658"/>
                    <a:pt x="297" y="1647"/>
                    <a:pt x="269" y="1647"/>
                  </a:cubicBezTo>
                  <a:cubicBezTo>
                    <a:pt x="225" y="1647"/>
                    <a:pt x="190" y="1674"/>
                    <a:pt x="154" y="1714"/>
                  </a:cubicBezTo>
                  <a:cubicBezTo>
                    <a:pt x="59" y="1801"/>
                    <a:pt x="30" y="1985"/>
                    <a:pt x="125" y="2138"/>
                  </a:cubicBezTo>
                  <a:cubicBezTo>
                    <a:pt x="184" y="2292"/>
                    <a:pt x="396" y="2380"/>
                    <a:pt x="396" y="2380"/>
                  </a:cubicBezTo>
                  <a:cubicBezTo>
                    <a:pt x="367" y="2380"/>
                    <a:pt x="184" y="2292"/>
                    <a:pt x="88" y="2138"/>
                  </a:cubicBezTo>
                  <a:cubicBezTo>
                    <a:pt x="30" y="1985"/>
                    <a:pt x="30" y="1772"/>
                    <a:pt x="154" y="1684"/>
                  </a:cubicBezTo>
                  <a:cubicBezTo>
                    <a:pt x="172" y="1645"/>
                    <a:pt x="211" y="1629"/>
                    <a:pt x="259" y="1629"/>
                  </a:cubicBezTo>
                  <a:close/>
                  <a:moveTo>
                    <a:pt x="791" y="0"/>
                  </a:moveTo>
                  <a:lnTo>
                    <a:pt x="762" y="37"/>
                  </a:lnTo>
                  <a:lnTo>
                    <a:pt x="762" y="66"/>
                  </a:lnTo>
                  <a:cubicBezTo>
                    <a:pt x="791" y="615"/>
                    <a:pt x="857" y="1560"/>
                    <a:pt x="791" y="1648"/>
                  </a:cubicBezTo>
                  <a:cubicBezTo>
                    <a:pt x="764" y="1706"/>
                    <a:pt x="722" y="1730"/>
                    <a:pt x="664" y="1730"/>
                  </a:cubicBezTo>
                  <a:cubicBezTo>
                    <a:pt x="597" y="1730"/>
                    <a:pt x="509" y="1698"/>
                    <a:pt x="396" y="1648"/>
                  </a:cubicBezTo>
                  <a:cubicBezTo>
                    <a:pt x="334" y="1618"/>
                    <a:pt x="281" y="1604"/>
                    <a:pt x="236" y="1604"/>
                  </a:cubicBezTo>
                  <a:cubicBezTo>
                    <a:pt x="191" y="1604"/>
                    <a:pt x="154" y="1618"/>
                    <a:pt x="125" y="1648"/>
                  </a:cubicBezTo>
                  <a:cubicBezTo>
                    <a:pt x="1" y="1772"/>
                    <a:pt x="1" y="1985"/>
                    <a:pt x="59" y="2138"/>
                  </a:cubicBezTo>
                  <a:cubicBezTo>
                    <a:pt x="154" y="2321"/>
                    <a:pt x="367" y="2417"/>
                    <a:pt x="367" y="2417"/>
                  </a:cubicBezTo>
                  <a:lnTo>
                    <a:pt x="425" y="2417"/>
                  </a:lnTo>
                  <a:cubicBezTo>
                    <a:pt x="425" y="2380"/>
                    <a:pt x="425" y="2351"/>
                    <a:pt x="396" y="2351"/>
                  </a:cubicBezTo>
                  <a:cubicBezTo>
                    <a:pt x="396" y="2351"/>
                    <a:pt x="213" y="2263"/>
                    <a:pt x="154" y="2109"/>
                  </a:cubicBezTo>
                  <a:cubicBezTo>
                    <a:pt x="59" y="1985"/>
                    <a:pt x="88" y="1801"/>
                    <a:pt x="184" y="1714"/>
                  </a:cubicBezTo>
                  <a:cubicBezTo>
                    <a:pt x="198" y="1699"/>
                    <a:pt x="220" y="1692"/>
                    <a:pt x="250" y="1692"/>
                  </a:cubicBezTo>
                  <a:cubicBezTo>
                    <a:pt x="281" y="1692"/>
                    <a:pt x="319" y="1699"/>
                    <a:pt x="367" y="1714"/>
                  </a:cubicBezTo>
                  <a:cubicBezTo>
                    <a:pt x="501" y="1781"/>
                    <a:pt x="598" y="1806"/>
                    <a:pt x="671" y="1806"/>
                  </a:cubicBezTo>
                  <a:cubicBezTo>
                    <a:pt x="766" y="1806"/>
                    <a:pt x="820" y="1763"/>
                    <a:pt x="857" y="1714"/>
                  </a:cubicBezTo>
                  <a:cubicBezTo>
                    <a:pt x="945" y="1531"/>
                    <a:pt x="857" y="308"/>
                    <a:pt x="821" y="66"/>
                  </a:cubicBezTo>
                  <a:cubicBezTo>
                    <a:pt x="821" y="37"/>
                    <a:pt x="821" y="0"/>
                    <a:pt x="79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6683127" y="2634095"/>
              <a:ext cx="53090" cy="34241"/>
            </a:xfrm>
            <a:custGeom>
              <a:avLst/>
              <a:gdLst/>
              <a:ahLst/>
              <a:cxnLst/>
              <a:rect l="l" t="t" r="r" b="b"/>
              <a:pathLst>
                <a:path w="645" h="416" extrusionOk="0">
                  <a:moveTo>
                    <a:pt x="645" y="1"/>
                  </a:moveTo>
                  <a:lnTo>
                    <a:pt x="645" y="1"/>
                  </a:lnTo>
                  <a:cubicBezTo>
                    <a:pt x="432" y="60"/>
                    <a:pt x="183" y="155"/>
                    <a:pt x="0" y="272"/>
                  </a:cubicBezTo>
                  <a:cubicBezTo>
                    <a:pt x="74" y="346"/>
                    <a:pt x="161" y="415"/>
                    <a:pt x="268" y="415"/>
                  </a:cubicBezTo>
                  <a:cubicBezTo>
                    <a:pt x="299" y="415"/>
                    <a:pt x="332" y="409"/>
                    <a:pt x="366" y="396"/>
                  </a:cubicBezTo>
                  <a:cubicBezTo>
                    <a:pt x="549" y="338"/>
                    <a:pt x="615" y="155"/>
                    <a:pt x="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6680657" y="2631708"/>
              <a:ext cx="57946" cy="39838"/>
            </a:xfrm>
            <a:custGeom>
              <a:avLst/>
              <a:gdLst/>
              <a:ahLst/>
              <a:cxnLst/>
              <a:rect l="l" t="t" r="r" b="b"/>
              <a:pathLst>
                <a:path w="704" h="484" extrusionOk="0">
                  <a:moveTo>
                    <a:pt x="645" y="59"/>
                  </a:moveTo>
                  <a:lnTo>
                    <a:pt x="645" y="59"/>
                  </a:lnTo>
                  <a:cubicBezTo>
                    <a:pt x="609" y="213"/>
                    <a:pt x="521" y="330"/>
                    <a:pt x="367" y="396"/>
                  </a:cubicBezTo>
                  <a:cubicBezTo>
                    <a:pt x="345" y="403"/>
                    <a:pt x="323" y="407"/>
                    <a:pt x="301" y="407"/>
                  </a:cubicBezTo>
                  <a:cubicBezTo>
                    <a:pt x="233" y="407"/>
                    <a:pt x="162" y="373"/>
                    <a:pt x="96" y="301"/>
                  </a:cubicBezTo>
                  <a:cubicBezTo>
                    <a:pt x="213" y="213"/>
                    <a:pt x="396" y="147"/>
                    <a:pt x="645" y="59"/>
                  </a:cubicBezTo>
                  <a:close/>
                  <a:moveTo>
                    <a:pt x="675" y="1"/>
                  </a:moveTo>
                  <a:cubicBezTo>
                    <a:pt x="396" y="59"/>
                    <a:pt x="184" y="147"/>
                    <a:pt x="1" y="272"/>
                  </a:cubicBezTo>
                  <a:lnTo>
                    <a:pt x="1" y="301"/>
                  </a:lnTo>
                  <a:lnTo>
                    <a:pt x="1" y="330"/>
                  </a:lnTo>
                  <a:cubicBezTo>
                    <a:pt x="96" y="425"/>
                    <a:pt x="184" y="484"/>
                    <a:pt x="308" y="484"/>
                  </a:cubicBezTo>
                  <a:cubicBezTo>
                    <a:pt x="338" y="484"/>
                    <a:pt x="367" y="455"/>
                    <a:pt x="396" y="455"/>
                  </a:cubicBezTo>
                  <a:cubicBezTo>
                    <a:pt x="579" y="396"/>
                    <a:pt x="675" y="184"/>
                    <a:pt x="704" y="30"/>
                  </a:cubicBezTo>
                  <a:lnTo>
                    <a:pt x="7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6670451" y="2619032"/>
              <a:ext cx="68153" cy="37451"/>
            </a:xfrm>
            <a:custGeom>
              <a:avLst/>
              <a:gdLst/>
              <a:ahLst/>
              <a:cxnLst/>
              <a:rect l="l" t="t" r="r" b="b"/>
              <a:pathLst>
                <a:path w="828" h="455" extrusionOk="0">
                  <a:moveTo>
                    <a:pt x="828" y="1"/>
                  </a:moveTo>
                  <a:cubicBezTo>
                    <a:pt x="828" y="1"/>
                    <a:pt x="279" y="30"/>
                    <a:pt x="0" y="243"/>
                  </a:cubicBezTo>
                  <a:cubicBezTo>
                    <a:pt x="0" y="243"/>
                    <a:pt x="66" y="367"/>
                    <a:pt x="154" y="455"/>
                  </a:cubicBezTo>
                  <a:cubicBezTo>
                    <a:pt x="337" y="338"/>
                    <a:pt x="586" y="243"/>
                    <a:pt x="799" y="184"/>
                  </a:cubicBezTo>
                  <a:cubicBezTo>
                    <a:pt x="828" y="89"/>
                    <a:pt x="828"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6668064" y="2616645"/>
              <a:ext cx="73009" cy="42307"/>
            </a:xfrm>
            <a:custGeom>
              <a:avLst/>
              <a:gdLst/>
              <a:ahLst/>
              <a:cxnLst/>
              <a:rect l="l" t="t" r="r" b="b"/>
              <a:pathLst>
                <a:path w="887" h="514" extrusionOk="0">
                  <a:moveTo>
                    <a:pt x="828" y="59"/>
                  </a:moveTo>
                  <a:lnTo>
                    <a:pt x="828" y="184"/>
                  </a:lnTo>
                  <a:cubicBezTo>
                    <a:pt x="549" y="242"/>
                    <a:pt x="337" y="330"/>
                    <a:pt x="183" y="455"/>
                  </a:cubicBezTo>
                  <a:cubicBezTo>
                    <a:pt x="125" y="396"/>
                    <a:pt x="95" y="301"/>
                    <a:pt x="95" y="272"/>
                  </a:cubicBezTo>
                  <a:cubicBezTo>
                    <a:pt x="308" y="118"/>
                    <a:pt x="703" y="88"/>
                    <a:pt x="828" y="59"/>
                  </a:cubicBezTo>
                  <a:close/>
                  <a:moveTo>
                    <a:pt x="857" y="1"/>
                  </a:moveTo>
                  <a:cubicBezTo>
                    <a:pt x="828" y="1"/>
                    <a:pt x="308" y="30"/>
                    <a:pt x="29" y="242"/>
                  </a:cubicBezTo>
                  <a:cubicBezTo>
                    <a:pt x="0" y="242"/>
                    <a:pt x="0" y="242"/>
                    <a:pt x="0" y="272"/>
                  </a:cubicBezTo>
                  <a:cubicBezTo>
                    <a:pt x="0" y="272"/>
                    <a:pt x="66" y="396"/>
                    <a:pt x="154" y="513"/>
                  </a:cubicBezTo>
                  <a:lnTo>
                    <a:pt x="213" y="513"/>
                  </a:lnTo>
                  <a:cubicBezTo>
                    <a:pt x="366" y="396"/>
                    <a:pt x="579" y="301"/>
                    <a:pt x="857" y="242"/>
                  </a:cubicBezTo>
                  <a:lnTo>
                    <a:pt x="857" y="213"/>
                  </a:lnTo>
                  <a:cubicBezTo>
                    <a:pt x="886" y="118"/>
                    <a:pt x="886" y="59"/>
                    <a:pt x="886" y="30"/>
                  </a:cubicBezTo>
                  <a:lnTo>
                    <a:pt x="8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6402198" y="2151914"/>
              <a:ext cx="758404" cy="417476"/>
            </a:xfrm>
            <a:custGeom>
              <a:avLst/>
              <a:gdLst/>
              <a:ahLst/>
              <a:cxnLst/>
              <a:rect l="l" t="t" r="r" b="b"/>
              <a:pathLst>
                <a:path w="9214" h="5072" extrusionOk="0">
                  <a:moveTo>
                    <a:pt x="5301" y="0"/>
                  </a:moveTo>
                  <a:cubicBezTo>
                    <a:pt x="4862" y="0"/>
                    <a:pt x="4406" y="75"/>
                    <a:pt x="3875" y="155"/>
                  </a:cubicBezTo>
                  <a:cubicBezTo>
                    <a:pt x="3875" y="155"/>
                    <a:pt x="3683" y="106"/>
                    <a:pt x="3369" y="106"/>
                  </a:cubicBezTo>
                  <a:cubicBezTo>
                    <a:pt x="3018" y="106"/>
                    <a:pt x="2513" y="167"/>
                    <a:pt x="1949" y="426"/>
                  </a:cubicBezTo>
                  <a:cubicBezTo>
                    <a:pt x="1" y="1253"/>
                    <a:pt x="396" y="4182"/>
                    <a:pt x="396" y="4182"/>
                  </a:cubicBezTo>
                  <a:cubicBezTo>
                    <a:pt x="513" y="4299"/>
                    <a:pt x="652" y="4350"/>
                    <a:pt x="807" y="4350"/>
                  </a:cubicBezTo>
                  <a:cubicBezTo>
                    <a:pt x="1912" y="4350"/>
                    <a:pt x="3809" y="1766"/>
                    <a:pt x="3809" y="1766"/>
                  </a:cubicBezTo>
                  <a:cubicBezTo>
                    <a:pt x="4424" y="4182"/>
                    <a:pt x="7382" y="4973"/>
                    <a:pt x="7382" y="4973"/>
                  </a:cubicBezTo>
                  <a:cubicBezTo>
                    <a:pt x="7540" y="5040"/>
                    <a:pt x="7686" y="5072"/>
                    <a:pt x="7820" y="5072"/>
                  </a:cubicBezTo>
                  <a:cubicBezTo>
                    <a:pt x="9076" y="5072"/>
                    <a:pt x="9214" y="2308"/>
                    <a:pt x="7777" y="1070"/>
                  </a:cubicBezTo>
                  <a:cubicBezTo>
                    <a:pt x="6789" y="231"/>
                    <a:pt x="6070" y="0"/>
                    <a:pt x="530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7092379" y="2412924"/>
              <a:ext cx="206187" cy="861374"/>
            </a:xfrm>
            <a:custGeom>
              <a:avLst/>
              <a:gdLst/>
              <a:ahLst/>
              <a:cxnLst/>
              <a:rect l="l" t="t" r="r" b="b"/>
              <a:pathLst>
                <a:path w="2505" h="10465" extrusionOk="0">
                  <a:moveTo>
                    <a:pt x="125" y="1"/>
                  </a:moveTo>
                  <a:cubicBezTo>
                    <a:pt x="0" y="608"/>
                    <a:pt x="183" y="1282"/>
                    <a:pt x="549" y="1802"/>
                  </a:cubicBezTo>
                  <a:cubicBezTo>
                    <a:pt x="674" y="1985"/>
                    <a:pt x="857" y="2139"/>
                    <a:pt x="1011" y="2322"/>
                  </a:cubicBezTo>
                  <a:cubicBezTo>
                    <a:pt x="1282" y="2593"/>
                    <a:pt x="1560" y="2871"/>
                    <a:pt x="1684" y="3237"/>
                  </a:cubicBezTo>
                  <a:cubicBezTo>
                    <a:pt x="1831" y="3691"/>
                    <a:pt x="1743" y="4152"/>
                    <a:pt x="1618" y="4636"/>
                  </a:cubicBezTo>
                  <a:cubicBezTo>
                    <a:pt x="1531" y="5002"/>
                    <a:pt x="1465" y="5368"/>
                    <a:pt x="1465" y="5734"/>
                  </a:cubicBezTo>
                  <a:cubicBezTo>
                    <a:pt x="1501" y="6166"/>
                    <a:pt x="1684" y="6591"/>
                    <a:pt x="1867" y="6957"/>
                  </a:cubicBezTo>
                  <a:cubicBezTo>
                    <a:pt x="1985" y="7199"/>
                    <a:pt x="2080" y="7448"/>
                    <a:pt x="2168" y="7689"/>
                  </a:cubicBezTo>
                  <a:cubicBezTo>
                    <a:pt x="2446" y="8634"/>
                    <a:pt x="2233" y="9674"/>
                    <a:pt x="1618" y="10435"/>
                  </a:cubicBezTo>
                  <a:lnTo>
                    <a:pt x="1684" y="10464"/>
                  </a:lnTo>
                  <a:cubicBezTo>
                    <a:pt x="2292" y="9703"/>
                    <a:pt x="2504" y="8634"/>
                    <a:pt x="2197" y="7689"/>
                  </a:cubicBezTo>
                  <a:cubicBezTo>
                    <a:pt x="2138" y="7418"/>
                    <a:pt x="2014" y="7169"/>
                    <a:pt x="1926" y="6957"/>
                  </a:cubicBezTo>
                  <a:cubicBezTo>
                    <a:pt x="1743" y="6561"/>
                    <a:pt x="1560" y="6166"/>
                    <a:pt x="1531" y="5734"/>
                  </a:cubicBezTo>
                  <a:cubicBezTo>
                    <a:pt x="1501" y="5368"/>
                    <a:pt x="1589" y="5002"/>
                    <a:pt x="1684" y="4672"/>
                  </a:cubicBezTo>
                  <a:cubicBezTo>
                    <a:pt x="1772" y="4182"/>
                    <a:pt x="1897" y="3691"/>
                    <a:pt x="1743" y="3237"/>
                  </a:cubicBezTo>
                  <a:cubicBezTo>
                    <a:pt x="1618" y="2842"/>
                    <a:pt x="1318" y="2563"/>
                    <a:pt x="1040" y="2256"/>
                  </a:cubicBezTo>
                  <a:cubicBezTo>
                    <a:pt x="886" y="2109"/>
                    <a:pt x="703" y="1956"/>
                    <a:pt x="586" y="1773"/>
                  </a:cubicBezTo>
                  <a:cubicBezTo>
                    <a:pt x="220" y="1282"/>
                    <a:pt x="66" y="608"/>
                    <a:pt x="15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6703622" y="2234555"/>
              <a:ext cx="434021" cy="354591"/>
            </a:xfrm>
            <a:custGeom>
              <a:avLst/>
              <a:gdLst/>
              <a:ahLst/>
              <a:cxnLst/>
              <a:rect l="l" t="t" r="r" b="b"/>
              <a:pathLst>
                <a:path w="5273" h="4308" extrusionOk="0">
                  <a:moveTo>
                    <a:pt x="0" y="0"/>
                  </a:moveTo>
                  <a:cubicBezTo>
                    <a:pt x="183" y="1223"/>
                    <a:pt x="850" y="2380"/>
                    <a:pt x="1794" y="3178"/>
                  </a:cubicBezTo>
                  <a:cubicBezTo>
                    <a:pt x="2715" y="3887"/>
                    <a:pt x="3856" y="4307"/>
                    <a:pt x="5010" y="4307"/>
                  </a:cubicBezTo>
                  <a:cubicBezTo>
                    <a:pt x="5048" y="4307"/>
                    <a:pt x="5087" y="4307"/>
                    <a:pt x="5126" y="4306"/>
                  </a:cubicBezTo>
                  <a:lnTo>
                    <a:pt x="5272" y="4306"/>
                  </a:lnTo>
                  <a:lnTo>
                    <a:pt x="5272" y="4240"/>
                  </a:lnTo>
                  <a:cubicBezTo>
                    <a:pt x="5183" y="4245"/>
                    <a:pt x="5093" y="4247"/>
                    <a:pt x="5004" y="4247"/>
                  </a:cubicBezTo>
                  <a:cubicBezTo>
                    <a:pt x="3853" y="4247"/>
                    <a:pt x="2735" y="3855"/>
                    <a:pt x="1831" y="3142"/>
                  </a:cubicBezTo>
                  <a:cubicBezTo>
                    <a:pt x="879" y="2351"/>
                    <a:pt x="242" y="1223"/>
                    <a:pt x="59"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6449856" y="2179653"/>
              <a:ext cx="326112" cy="308663"/>
            </a:xfrm>
            <a:custGeom>
              <a:avLst/>
              <a:gdLst/>
              <a:ahLst/>
              <a:cxnLst/>
              <a:rect l="l" t="t" r="r" b="b"/>
              <a:pathLst>
                <a:path w="3962" h="3750" extrusionOk="0">
                  <a:moveTo>
                    <a:pt x="3903" y="1"/>
                  </a:moveTo>
                  <a:cubicBezTo>
                    <a:pt x="3354" y="1795"/>
                    <a:pt x="1831" y="3259"/>
                    <a:pt x="0" y="3721"/>
                  </a:cubicBezTo>
                  <a:lnTo>
                    <a:pt x="0" y="3750"/>
                  </a:lnTo>
                  <a:cubicBezTo>
                    <a:pt x="1860" y="3296"/>
                    <a:pt x="3413" y="1831"/>
                    <a:pt x="3962"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6881415" y="2864979"/>
              <a:ext cx="268907" cy="475011"/>
            </a:xfrm>
            <a:custGeom>
              <a:avLst/>
              <a:gdLst/>
              <a:ahLst/>
              <a:cxnLst/>
              <a:rect l="l" t="t" r="r" b="b"/>
              <a:pathLst>
                <a:path w="3267" h="5771" extrusionOk="0">
                  <a:moveTo>
                    <a:pt x="1135" y="0"/>
                  </a:moveTo>
                  <a:cubicBezTo>
                    <a:pt x="1135" y="0"/>
                    <a:pt x="0" y="762"/>
                    <a:pt x="828" y="3391"/>
                  </a:cubicBezTo>
                  <a:cubicBezTo>
                    <a:pt x="952" y="3757"/>
                    <a:pt x="1252" y="4701"/>
                    <a:pt x="1589" y="5770"/>
                  </a:cubicBezTo>
                  <a:lnTo>
                    <a:pt x="3178" y="4943"/>
                  </a:lnTo>
                  <a:cubicBezTo>
                    <a:pt x="3266" y="4701"/>
                    <a:pt x="3208" y="4394"/>
                    <a:pt x="2966" y="3720"/>
                  </a:cubicBezTo>
                  <a:cubicBezTo>
                    <a:pt x="2234" y="1194"/>
                    <a:pt x="1501" y="367"/>
                    <a:pt x="1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6876558" y="2860781"/>
              <a:ext cx="279113" cy="484065"/>
            </a:xfrm>
            <a:custGeom>
              <a:avLst/>
              <a:gdLst/>
              <a:ahLst/>
              <a:cxnLst/>
              <a:rect l="l" t="t" r="r" b="b"/>
              <a:pathLst>
                <a:path w="3391" h="5881" extrusionOk="0">
                  <a:moveTo>
                    <a:pt x="1204" y="0"/>
                  </a:moveTo>
                  <a:cubicBezTo>
                    <a:pt x="1192" y="0"/>
                    <a:pt x="1176" y="7"/>
                    <a:pt x="1158" y="22"/>
                  </a:cubicBezTo>
                  <a:cubicBezTo>
                    <a:pt x="1099" y="51"/>
                    <a:pt x="1" y="842"/>
                    <a:pt x="828" y="3471"/>
                  </a:cubicBezTo>
                  <a:cubicBezTo>
                    <a:pt x="945" y="3771"/>
                    <a:pt x="1194" y="4569"/>
                    <a:pt x="1590" y="5851"/>
                  </a:cubicBezTo>
                  <a:cubicBezTo>
                    <a:pt x="1590" y="5880"/>
                    <a:pt x="1619" y="5880"/>
                    <a:pt x="1648" y="5880"/>
                  </a:cubicBezTo>
                  <a:lnTo>
                    <a:pt x="1678" y="5880"/>
                  </a:lnTo>
                  <a:cubicBezTo>
                    <a:pt x="1707" y="5880"/>
                    <a:pt x="1707" y="5851"/>
                    <a:pt x="1707" y="5821"/>
                  </a:cubicBezTo>
                  <a:cubicBezTo>
                    <a:pt x="1311" y="4540"/>
                    <a:pt x="1070" y="3742"/>
                    <a:pt x="945" y="3442"/>
                  </a:cubicBezTo>
                  <a:cubicBezTo>
                    <a:pt x="213" y="1179"/>
                    <a:pt x="1011" y="330"/>
                    <a:pt x="1194" y="147"/>
                  </a:cubicBezTo>
                  <a:cubicBezTo>
                    <a:pt x="1648" y="601"/>
                    <a:pt x="2293" y="1457"/>
                    <a:pt x="2959" y="3771"/>
                  </a:cubicBezTo>
                  <a:cubicBezTo>
                    <a:pt x="3208" y="4445"/>
                    <a:pt x="3237" y="4723"/>
                    <a:pt x="3208" y="4965"/>
                  </a:cubicBezTo>
                  <a:cubicBezTo>
                    <a:pt x="3171" y="4994"/>
                    <a:pt x="3208" y="5023"/>
                    <a:pt x="3237" y="5053"/>
                  </a:cubicBezTo>
                  <a:cubicBezTo>
                    <a:pt x="3267" y="5053"/>
                    <a:pt x="3296" y="5023"/>
                    <a:pt x="3296" y="4994"/>
                  </a:cubicBezTo>
                  <a:cubicBezTo>
                    <a:pt x="3391" y="4723"/>
                    <a:pt x="3325" y="4416"/>
                    <a:pt x="3083" y="3742"/>
                  </a:cubicBezTo>
                  <a:cubicBezTo>
                    <a:pt x="2381" y="1333"/>
                    <a:pt x="1678" y="476"/>
                    <a:pt x="1224" y="22"/>
                  </a:cubicBezTo>
                  <a:cubicBezTo>
                    <a:pt x="1224" y="7"/>
                    <a:pt x="1216" y="0"/>
                    <a:pt x="1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6821163" y="3254313"/>
              <a:ext cx="321914" cy="499786"/>
            </a:xfrm>
            <a:custGeom>
              <a:avLst/>
              <a:gdLst/>
              <a:ahLst/>
              <a:cxnLst/>
              <a:rect l="l" t="t" r="r" b="b"/>
              <a:pathLst>
                <a:path w="3911" h="6072" extrusionOk="0">
                  <a:moveTo>
                    <a:pt x="1984" y="1"/>
                  </a:moveTo>
                  <a:cubicBezTo>
                    <a:pt x="1465" y="1890"/>
                    <a:pt x="952" y="3633"/>
                    <a:pt x="952" y="3633"/>
                  </a:cubicBezTo>
                  <a:cubicBezTo>
                    <a:pt x="952" y="3633"/>
                    <a:pt x="154" y="4240"/>
                    <a:pt x="220" y="4519"/>
                  </a:cubicBezTo>
                  <a:cubicBezTo>
                    <a:pt x="227" y="4588"/>
                    <a:pt x="262" y="4613"/>
                    <a:pt x="311" y="4613"/>
                  </a:cubicBezTo>
                  <a:cubicBezTo>
                    <a:pt x="451" y="4613"/>
                    <a:pt x="703" y="4394"/>
                    <a:pt x="703" y="4394"/>
                  </a:cubicBezTo>
                  <a:lnTo>
                    <a:pt x="703" y="4394"/>
                  </a:lnTo>
                  <a:cubicBezTo>
                    <a:pt x="703" y="4394"/>
                    <a:pt x="0" y="5522"/>
                    <a:pt x="220" y="5580"/>
                  </a:cubicBezTo>
                  <a:cubicBezTo>
                    <a:pt x="229" y="5585"/>
                    <a:pt x="240" y="5588"/>
                    <a:pt x="251" y="5588"/>
                  </a:cubicBezTo>
                  <a:cubicBezTo>
                    <a:pt x="455" y="5588"/>
                    <a:pt x="915" y="4819"/>
                    <a:pt x="915" y="4819"/>
                  </a:cubicBezTo>
                  <a:lnTo>
                    <a:pt x="915" y="4819"/>
                  </a:lnTo>
                  <a:cubicBezTo>
                    <a:pt x="915" y="4819"/>
                    <a:pt x="432" y="5946"/>
                    <a:pt x="732" y="6012"/>
                  </a:cubicBezTo>
                  <a:cubicBezTo>
                    <a:pt x="886" y="6012"/>
                    <a:pt x="1223" y="5002"/>
                    <a:pt x="1223" y="5002"/>
                  </a:cubicBezTo>
                  <a:lnTo>
                    <a:pt x="1223" y="5002"/>
                  </a:lnTo>
                  <a:cubicBezTo>
                    <a:pt x="1223" y="5002"/>
                    <a:pt x="981" y="6042"/>
                    <a:pt x="1164" y="6071"/>
                  </a:cubicBezTo>
                  <a:cubicBezTo>
                    <a:pt x="1167" y="6071"/>
                    <a:pt x="1170" y="6072"/>
                    <a:pt x="1172" y="6072"/>
                  </a:cubicBezTo>
                  <a:cubicBezTo>
                    <a:pt x="1353" y="6072"/>
                    <a:pt x="1560" y="5098"/>
                    <a:pt x="1560" y="5097"/>
                  </a:cubicBezTo>
                  <a:lnTo>
                    <a:pt x="1560" y="5097"/>
                  </a:lnTo>
                  <a:cubicBezTo>
                    <a:pt x="1560" y="5098"/>
                    <a:pt x="1435" y="5917"/>
                    <a:pt x="1648" y="5946"/>
                  </a:cubicBezTo>
                  <a:cubicBezTo>
                    <a:pt x="1831" y="5946"/>
                    <a:pt x="2109" y="4760"/>
                    <a:pt x="2197" y="4182"/>
                  </a:cubicBezTo>
                  <a:cubicBezTo>
                    <a:pt x="2197" y="4182"/>
                    <a:pt x="3237" y="2139"/>
                    <a:pt x="3910" y="213"/>
                  </a:cubicBez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6826513" y="3249539"/>
              <a:ext cx="323808" cy="509334"/>
            </a:xfrm>
            <a:custGeom>
              <a:avLst/>
              <a:gdLst/>
              <a:ahLst/>
              <a:cxnLst/>
              <a:rect l="l" t="t" r="r" b="b"/>
              <a:pathLst>
                <a:path w="3934" h="6188" extrusionOk="0">
                  <a:moveTo>
                    <a:pt x="1949" y="0"/>
                  </a:moveTo>
                  <a:cubicBezTo>
                    <a:pt x="1919" y="0"/>
                    <a:pt x="1890" y="29"/>
                    <a:pt x="1890" y="59"/>
                  </a:cubicBezTo>
                  <a:cubicBezTo>
                    <a:pt x="1370" y="1794"/>
                    <a:pt x="887" y="3442"/>
                    <a:pt x="821" y="3661"/>
                  </a:cubicBezTo>
                  <a:cubicBezTo>
                    <a:pt x="667" y="3778"/>
                    <a:pt x="30" y="4298"/>
                    <a:pt x="89" y="4577"/>
                  </a:cubicBezTo>
                  <a:cubicBezTo>
                    <a:pt x="89" y="4664"/>
                    <a:pt x="155" y="4694"/>
                    <a:pt x="184" y="4723"/>
                  </a:cubicBezTo>
                  <a:cubicBezTo>
                    <a:pt x="200" y="4733"/>
                    <a:pt x="219" y="4738"/>
                    <a:pt x="240" y="4738"/>
                  </a:cubicBezTo>
                  <a:cubicBezTo>
                    <a:pt x="295" y="4738"/>
                    <a:pt x="362" y="4707"/>
                    <a:pt x="426" y="4664"/>
                  </a:cubicBezTo>
                  <a:lnTo>
                    <a:pt x="426" y="4664"/>
                  </a:lnTo>
                  <a:cubicBezTo>
                    <a:pt x="243" y="4972"/>
                    <a:pt x="1" y="5455"/>
                    <a:pt x="60" y="5638"/>
                  </a:cubicBezTo>
                  <a:cubicBezTo>
                    <a:pt x="60" y="5675"/>
                    <a:pt x="89" y="5704"/>
                    <a:pt x="118" y="5704"/>
                  </a:cubicBezTo>
                  <a:cubicBezTo>
                    <a:pt x="134" y="5712"/>
                    <a:pt x="151" y="5715"/>
                    <a:pt x="169" y="5715"/>
                  </a:cubicBezTo>
                  <a:cubicBezTo>
                    <a:pt x="290" y="5715"/>
                    <a:pt x="449" y="5552"/>
                    <a:pt x="609" y="5367"/>
                  </a:cubicBezTo>
                  <a:lnTo>
                    <a:pt x="609" y="5367"/>
                  </a:lnTo>
                  <a:cubicBezTo>
                    <a:pt x="521" y="5638"/>
                    <a:pt x="455" y="5917"/>
                    <a:pt x="550" y="6041"/>
                  </a:cubicBezTo>
                  <a:cubicBezTo>
                    <a:pt x="550" y="6070"/>
                    <a:pt x="609" y="6100"/>
                    <a:pt x="638" y="6129"/>
                  </a:cubicBezTo>
                  <a:cubicBezTo>
                    <a:pt x="762" y="6129"/>
                    <a:pt x="887" y="5946"/>
                    <a:pt x="975" y="5704"/>
                  </a:cubicBezTo>
                  <a:cubicBezTo>
                    <a:pt x="975" y="5887"/>
                    <a:pt x="975" y="6070"/>
                    <a:pt x="1004" y="6129"/>
                  </a:cubicBezTo>
                  <a:cubicBezTo>
                    <a:pt x="1033" y="6158"/>
                    <a:pt x="1070" y="6188"/>
                    <a:pt x="1099" y="6188"/>
                  </a:cubicBezTo>
                  <a:cubicBezTo>
                    <a:pt x="1216" y="6188"/>
                    <a:pt x="1312" y="5975"/>
                    <a:pt x="1400" y="5734"/>
                  </a:cubicBezTo>
                  <a:cubicBezTo>
                    <a:pt x="1400" y="5858"/>
                    <a:pt x="1436" y="5946"/>
                    <a:pt x="1495" y="6004"/>
                  </a:cubicBezTo>
                  <a:cubicBezTo>
                    <a:pt x="1524" y="6041"/>
                    <a:pt x="1553" y="6070"/>
                    <a:pt x="1583" y="6070"/>
                  </a:cubicBezTo>
                  <a:cubicBezTo>
                    <a:pt x="1890" y="6070"/>
                    <a:pt x="2168" y="4423"/>
                    <a:pt x="2198" y="4269"/>
                  </a:cubicBezTo>
                  <a:cubicBezTo>
                    <a:pt x="2256" y="4115"/>
                    <a:pt x="3267" y="2131"/>
                    <a:pt x="3904" y="271"/>
                  </a:cubicBezTo>
                  <a:cubicBezTo>
                    <a:pt x="3933" y="242"/>
                    <a:pt x="3904" y="212"/>
                    <a:pt x="3875" y="212"/>
                  </a:cubicBezTo>
                  <a:cubicBezTo>
                    <a:pt x="3866" y="204"/>
                    <a:pt x="3857" y="200"/>
                    <a:pt x="3850" y="200"/>
                  </a:cubicBezTo>
                  <a:cubicBezTo>
                    <a:pt x="3831" y="200"/>
                    <a:pt x="3816" y="221"/>
                    <a:pt x="3816" y="242"/>
                  </a:cubicBezTo>
                  <a:cubicBezTo>
                    <a:pt x="3113" y="2131"/>
                    <a:pt x="2073" y="4210"/>
                    <a:pt x="2073" y="4240"/>
                  </a:cubicBezTo>
                  <a:cubicBezTo>
                    <a:pt x="1949" y="5060"/>
                    <a:pt x="1707" y="5917"/>
                    <a:pt x="1583" y="5917"/>
                  </a:cubicBezTo>
                  <a:cubicBezTo>
                    <a:pt x="1495" y="5858"/>
                    <a:pt x="1524" y="5426"/>
                    <a:pt x="1553" y="5155"/>
                  </a:cubicBezTo>
                  <a:cubicBezTo>
                    <a:pt x="1553" y="5126"/>
                    <a:pt x="1524" y="5089"/>
                    <a:pt x="1495" y="5089"/>
                  </a:cubicBezTo>
                  <a:cubicBezTo>
                    <a:pt x="1486" y="5081"/>
                    <a:pt x="1478" y="5077"/>
                    <a:pt x="1470" y="5077"/>
                  </a:cubicBezTo>
                  <a:cubicBezTo>
                    <a:pt x="1451" y="5077"/>
                    <a:pt x="1436" y="5100"/>
                    <a:pt x="1436" y="5126"/>
                  </a:cubicBezTo>
                  <a:cubicBezTo>
                    <a:pt x="1341" y="5609"/>
                    <a:pt x="1187" y="6041"/>
                    <a:pt x="1099" y="6070"/>
                  </a:cubicBezTo>
                  <a:cubicBezTo>
                    <a:pt x="1070" y="6004"/>
                    <a:pt x="1099" y="5550"/>
                    <a:pt x="1216" y="5060"/>
                  </a:cubicBezTo>
                  <a:cubicBezTo>
                    <a:pt x="1216" y="5031"/>
                    <a:pt x="1216" y="5001"/>
                    <a:pt x="1187" y="5001"/>
                  </a:cubicBezTo>
                  <a:cubicBezTo>
                    <a:pt x="1158" y="5001"/>
                    <a:pt x="1129" y="5001"/>
                    <a:pt x="1099" y="5031"/>
                  </a:cubicBezTo>
                  <a:cubicBezTo>
                    <a:pt x="946" y="5550"/>
                    <a:pt x="733" y="5975"/>
                    <a:pt x="667" y="6004"/>
                  </a:cubicBezTo>
                  <a:cubicBezTo>
                    <a:pt x="638" y="6004"/>
                    <a:pt x="638" y="5975"/>
                    <a:pt x="638" y="5975"/>
                  </a:cubicBezTo>
                  <a:cubicBezTo>
                    <a:pt x="550" y="5821"/>
                    <a:pt x="762" y="5243"/>
                    <a:pt x="916" y="4906"/>
                  </a:cubicBezTo>
                  <a:cubicBezTo>
                    <a:pt x="946" y="4877"/>
                    <a:pt x="916" y="4848"/>
                    <a:pt x="887" y="4818"/>
                  </a:cubicBezTo>
                  <a:cubicBezTo>
                    <a:pt x="850" y="4818"/>
                    <a:pt x="821" y="4818"/>
                    <a:pt x="821" y="4848"/>
                  </a:cubicBezTo>
                  <a:cubicBezTo>
                    <a:pt x="560" y="5256"/>
                    <a:pt x="266" y="5611"/>
                    <a:pt x="192" y="5611"/>
                  </a:cubicBezTo>
                  <a:cubicBezTo>
                    <a:pt x="189" y="5611"/>
                    <a:pt x="186" y="5610"/>
                    <a:pt x="184" y="5609"/>
                  </a:cubicBezTo>
                  <a:cubicBezTo>
                    <a:pt x="118" y="5521"/>
                    <a:pt x="367" y="5031"/>
                    <a:pt x="667" y="4481"/>
                  </a:cubicBezTo>
                  <a:cubicBezTo>
                    <a:pt x="704" y="4452"/>
                    <a:pt x="704" y="4423"/>
                    <a:pt x="667" y="4423"/>
                  </a:cubicBezTo>
                  <a:cubicBezTo>
                    <a:pt x="653" y="4408"/>
                    <a:pt x="638" y="4401"/>
                    <a:pt x="623" y="4401"/>
                  </a:cubicBezTo>
                  <a:cubicBezTo>
                    <a:pt x="609" y="4401"/>
                    <a:pt x="594" y="4408"/>
                    <a:pt x="579" y="4423"/>
                  </a:cubicBezTo>
                  <a:cubicBezTo>
                    <a:pt x="494" y="4502"/>
                    <a:pt x="314" y="4610"/>
                    <a:pt x="236" y="4610"/>
                  </a:cubicBezTo>
                  <a:cubicBezTo>
                    <a:pt x="227" y="4610"/>
                    <a:pt x="219" y="4609"/>
                    <a:pt x="213" y="4606"/>
                  </a:cubicBezTo>
                  <a:lnTo>
                    <a:pt x="184" y="4577"/>
                  </a:lnTo>
                  <a:cubicBezTo>
                    <a:pt x="184" y="4423"/>
                    <a:pt x="609" y="3991"/>
                    <a:pt x="916" y="3720"/>
                  </a:cubicBezTo>
                  <a:cubicBezTo>
                    <a:pt x="946" y="3720"/>
                    <a:pt x="946" y="3720"/>
                    <a:pt x="946" y="3691"/>
                  </a:cubicBezTo>
                  <a:cubicBezTo>
                    <a:pt x="946" y="3691"/>
                    <a:pt x="1465" y="1948"/>
                    <a:pt x="1985" y="88"/>
                  </a:cubicBezTo>
                  <a:cubicBezTo>
                    <a:pt x="2015" y="59"/>
                    <a:pt x="1985" y="29"/>
                    <a:pt x="19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6243749" y="2450458"/>
              <a:ext cx="158529" cy="233760"/>
            </a:xfrm>
            <a:custGeom>
              <a:avLst/>
              <a:gdLst/>
              <a:ahLst/>
              <a:cxnLst/>
              <a:rect l="l" t="t" r="r" b="b"/>
              <a:pathLst>
                <a:path w="1926" h="2840" extrusionOk="0">
                  <a:moveTo>
                    <a:pt x="1681" y="0"/>
                  </a:moveTo>
                  <a:cubicBezTo>
                    <a:pt x="1485" y="0"/>
                    <a:pt x="1377" y="1038"/>
                    <a:pt x="1377" y="1038"/>
                  </a:cubicBezTo>
                  <a:cubicBezTo>
                    <a:pt x="1377" y="1038"/>
                    <a:pt x="1067" y="549"/>
                    <a:pt x="659" y="549"/>
                  </a:cubicBezTo>
                  <a:cubicBezTo>
                    <a:pt x="539" y="549"/>
                    <a:pt x="410" y="592"/>
                    <a:pt x="278" y="702"/>
                  </a:cubicBezTo>
                  <a:cubicBezTo>
                    <a:pt x="154" y="797"/>
                    <a:pt x="125" y="980"/>
                    <a:pt x="95" y="1104"/>
                  </a:cubicBezTo>
                  <a:cubicBezTo>
                    <a:pt x="0" y="1434"/>
                    <a:pt x="59" y="1558"/>
                    <a:pt x="59" y="1741"/>
                  </a:cubicBezTo>
                  <a:cubicBezTo>
                    <a:pt x="59" y="1741"/>
                    <a:pt x="125" y="1983"/>
                    <a:pt x="95" y="2474"/>
                  </a:cubicBezTo>
                  <a:lnTo>
                    <a:pt x="1406" y="2840"/>
                  </a:lnTo>
                  <a:lnTo>
                    <a:pt x="1377" y="2474"/>
                  </a:lnTo>
                  <a:cubicBezTo>
                    <a:pt x="1377" y="2474"/>
                    <a:pt x="1560" y="1866"/>
                    <a:pt x="1618" y="1470"/>
                  </a:cubicBezTo>
                  <a:cubicBezTo>
                    <a:pt x="1618" y="1470"/>
                    <a:pt x="1926" y="94"/>
                    <a:pt x="1706" y="6"/>
                  </a:cubicBezTo>
                  <a:cubicBezTo>
                    <a:pt x="1698" y="2"/>
                    <a:pt x="1689" y="0"/>
                    <a:pt x="1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6241280" y="2445519"/>
              <a:ext cx="165855" cy="243555"/>
            </a:xfrm>
            <a:custGeom>
              <a:avLst/>
              <a:gdLst/>
              <a:ahLst/>
              <a:cxnLst/>
              <a:rect l="l" t="t" r="r" b="b"/>
              <a:pathLst>
                <a:path w="2015" h="2959" extrusionOk="0">
                  <a:moveTo>
                    <a:pt x="1773" y="0"/>
                  </a:moveTo>
                  <a:cubicBezTo>
                    <a:pt x="1736" y="0"/>
                    <a:pt x="1678" y="0"/>
                    <a:pt x="1648" y="29"/>
                  </a:cubicBezTo>
                  <a:cubicBezTo>
                    <a:pt x="1495" y="125"/>
                    <a:pt x="1407" y="644"/>
                    <a:pt x="1370" y="945"/>
                  </a:cubicBezTo>
                  <a:cubicBezTo>
                    <a:pt x="1253" y="798"/>
                    <a:pt x="1041" y="579"/>
                    <a:pt x="762" y="549"/>
                  </a:cubicBezTo>
                  <a:cubicBezTo>
                    <a:pt x="732" y="544"/>
                    <a:pt x="703" y="542"/>
                    <a:pt x="674" y="542"/>
                  </a:cubicBezTo>
                  <a:cubicBezTo>
                    <a:pt x="528" y="542"/>
                    <a:pt x="395" y="604"/>
                    <a:pt x="243" y="732"/>
                  </a:cubicBezTo>
                  <a:cubicBezTo>
                    <a:pt x="155" y="827"/>
                    <a:pt x="89" y="981"/>
                    <a:pt x="59" y="1164"/>
                  </a:cubicBezTo>
                  <a:cubicBezTo>
                    <a:pt x="1" y="1406"/>
                    <a:pt x="30" y="1530"/>
                    <a:pt x="30" y="1648"/>
                  </a:cubicBezTo>
                  <a:lnTo>
                    <a:pt x="30" y="1801"/>
                  </a:lnTo>
                  <a:lnTo>
                    <a:pt x="30" y="1831"/>
                  </a:lnTo>
                  <a:cubicBezTo>
                    <a:pt x="30" y="1831"/>
                    <a:pt x="89" y="2080"/>
                    <a:pt x="59" y="2534"/>
                  </a:cubicBezTo>
                  <a:cubicBezTo>
                    <a:pt x="59" y="2563"/>
                    <a:pt x="89" y="2592"/>
                    <a:pt x="125" y="2592"/>
                  </a:cubicBezTo>
                  <a:cubicBezTo>
                    <a:pt x="134" y="2603"/>
                    <a:pt x="143" y="2608"/>
                    <a:pt x="151" y="2608"/>
                  </a:cubicBezTo>
                  <a:cubicBezTo>
                    <a:pt x="170" y="2608"/>
                    <a:pt x="184" y="2583"/>
                    <a:pt x="184" y="2563"/>
                  </a:cubicBezTo>
                  <a:cubicBezTo>
                    <a:pt x="213" y="2109"/>
                    <a:pt x="155" y="1860"/>
                    <a:pt x="155" y="1801"/>
                  </a:cubicBezTo>
                  <a:lnTo>
                    <a:pt x="155" y="1648"/>
                  </a:lnTo>
                  <a:cubicBezTo>
                    <a:pt x="125" y="1530"/>
                    <a:pt x="125" y="1406"/>
                    <a:pt x="184" y="1194"/>
                  </a:cubicBezTo>
                  <a:cubicBezTo>
                    <a:pt x="213" y="1040"/>
                    <a:pt x="243" y="886"/>
                    <a:pt x="338" y="827"/>
                  </a:cubicBezTo>
                  <a:cubicBezTo>
                    <a:pt x="455" y="703"/>
                    <a:pt x="609" y="674"/>
                    <a:pt x="762" y="674"/>
                  </a:cubicBezTo>
                  <a:cubicBezTo>
                    <a:pt x="1099" y="732"/>
                    <a:pt x="1341" y="1128"/>
                    <a:pt x="1341" y="1128"/>
                  </a:cubicBezTo>
                  <a:cubicBezTo>
                    <a:pt x="1370" y="1128"/>
                    <a:pt x="1407" y="1164"/>
                    <a:pt x="1407" y="1164"/>
                  </a:cubicBezTo>
                  <a:cubicBezTo>
                    <a:pt x="1436" y="1128"/>
                    <a:pt x="1465" y="1128"/>
                    <a:pt x="1465" y="1098"/>
                  </a:cubicBezTo>
                  <a:cubicBezTo>
                    <a:pt x="1524" y="615"/>
                    <a:pt x="1648" y="125"/>
                    <a:pt x="1707" y="125"/>
                  </a:cubicBezTo>
                  <a:cubicBezTo>
                    <a:pt x="1802" y="183"/>
                    <a:pt x="1736" y="827"/>
                    <a:pt x="1590" y="1494"/>
                  </a:cubicBezTo>
                  <a:cubicBezTo>
                    <a:pt x="1524" y="1926"/>
                    <a:pt x="1370" y="2504"/>
                    <a:pt x="1370" y="2504"/>
                  </a:cubicBezTo>
                  <a:lnTo>
                    <a:pt x="1341" y="2534"/>
                  </a:lnTo>
                  <a:lnTo>
                    <a:pt x="1370" y="2900"/>
                  </a:lnTo>
                  <a:cubicBezTo>
                    <a:pt x="1370" y="2929"/>
                    <a:pt x="1407" y="2958"/>
                    <a:pt x="1436" y="2958"/>
                  </a:cubicBezTo>
                  <a:cubicBezTo>
                    <a:pt x="1465" y="2958"/>
                    <a:pt x="1495" y="2929"/>
                    <a:pt x="1495" y="2900"/>
                  </a:cubicBezTo>
                  <a:lnTo>
                    <a:pt x="1465" y="2534"/>
                  </a:lnTo>
                  <a:cubicBezTo>
                    <a:pt x="1495" y="2446"/>
                    <a:pt x="1648" y="1926"/>
                    <a:pt x="1707" y="1530"/>
                  </a:cubicBezTo>
                  <a:cubicBezTo>
                    <a:pt x="1802" y="1098"/>
                    <a:pt x="2015" y="95"/>
                    <a:pt x="1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6299144" y="2526267"/>
              <a:ext cx="60416" cy="120584"/>
            </a:xfrm>
            <a:custGeom>
              <a:avLst/>
              <a:gdLst/>
              <a:ahLst/>
              <a:cxnLst/>
              <a:rect l="l" t="t" r="r" b="b"/>
              <a:pathLst>
                <a:path w="734" h="1465" extrusionOk="0">
                  <a:moveTo>
                    <a:pt x="272" y="0"/>
                  </a:moveTo>
                  <a:cubicBezTo>
                    <a:pt x="242" y="0"/>
                    <a:pt x="184" y="30"/>
                    <a:pt x="155" y="117"/>
                  </a:cubicBezTo>
                  <a:cubicBezTo>
                    <a:pt x="1" y="366"/>
                    <a:pt x="484" y="1245"/>
                    <a:pt x="579" y="1428"/>
                  </a:cubicBezTo>
                  <a:cubicBezTo>
                    <a:pt x="579" y="1428"/>
                    <a:pt x="609" y="1465"/>
                    <a:pt x="638" y="1465"/>
                  </a:cubicBezTo>
                  <a:lnTo>
                    <a:pt x="667" y="1465"/>
                  </a:lnTo>
                  <a:cubicBezTo>
                    <a:pt x="667" y="1428"/>
                    <a:pt x="704" y="1399"/>
                    <a:pt x="667" y="1370"/>
                  </a:cubicBezTo>
                  <a:cubicBezTo>
                    <a:pt x="455" y="974"/>
                    <a:pt x="184" y="330"/>
                    <a:pt x="242" y="147"/>
                  </a:cubicBezTo>
                  <a:cubicBezTo>
                    <a:pt x="272" y="117"/>
                    <a:pt x="272" y="117"/>
                    <a:pt x="301" y="117"/>
                  </a:cubicBezTo>
                  <a:cubicBezTo>
                    <a:pt x="367" y="117"/>
                    <a:pt x="521" y="271"/>
                    <a:pt x="609" y="425"/>
                  </a:cubicBezTo>
                  <a:cubicBezTo>
                    <a:pt x="609" y="446"/>
                    <a:pt x="638" y="466"/>
                    <a:pt x="668" y="466"/>
                  </a:cubicBezTo>
                  <a:cubicBezTo>
                    <a:pt x="680" y="466"/>
                    <a:pt x="693" y="463"/>
                    <a:pt x="704" y="454"/>
                  </a:cubicBezTo>
                  <a:cubicBezTo>
                    <a:pt x="733" y="425"/>
                    <a:pt x="733" y="396"/>
                    <a:pt x="704" y="366"/>
                  </a:cubicBezTo>
                  <a:cubicBezTo>
                    <a:pt x="667" y="300"/>
                    <a:pt x="455" y="0"/>
                    <a:pt x="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6273875" y="2561167"/>
              <a:ext cx="50127" cy="30290"/>
            </a:xfrm>
            <a:custGeom>
              <a:avLst/>
              <a:gdLst/>
              <a:ahLst/>
              <a:cxnLst/>
              <a:rect l="l" t="t" r="r" b="b"/>
              <a:pathLst>
                <a:path w="609" h="368" extrusionOk="0">
                  <a:moveTo>
                    <a:pt x="520" y="1"/>
                  </a:moveTo>
                  <a:cubicBezTo>
                    <a:pt x="520" y="1"/>
                    <a:pt x="242" y="60"/>
                    <a:pt x="30" y="243"/>
                  </a:cubicBezTo>
                  <a:cubicBezTo>
                    <a:pt x="0" y="272"/>
                    <a:pt x="0" y="308"/>
                    <a:pt x="30" y="338"/>
                  </a:cubicBezTo>
                  <a:cubicBezTo>
                    <a:pt x="30" y="367"/>
                    <a:pt x="59" y="367"/>
                    <a:pt x="59" y="367"/>
                  </a:cubicBezTo>
                  <a:cubicBezTo>
                    <a:pt x="95" y="367"/>
                    <a:pt x="95" y="367"/>
                    <a:pt x="125" y="338"/>
                  </a:cubicBezTo>
                  <a:cubicBezTo>
                    <a:pt x="308" y="155"/>
                    <a:pt x="549" y="125"/>
                    <a:pt x="549" y="125"/>
                  </a:cubicBezTo>
                  <a:cubicBezTo>
                    <a:pt x="579" y="125"/>
                    <a:pt x="608" y="89"/>
                    <a:pt x="608" y="60"/>
                  </a:cubicBezTo>
                  <a:cubicBezTo>
                    <a:pt x="579" y="30"/>
                    <a:pt x="549" y="1"/>
                    <a:pt x="5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6261199" y="2493836"/>
              <a:ext cx="38027" cy="74655"/>
            </a:xfrm>
            <a:custGeom>
              <a:avLst/>
              <a:gdLst/>
              <a:ahLst/>
              <a:cxnLst/>
              <a:rect l="l" t="t" r="r" b="b"/>
              <a:pathLst>
                <a:path w="462" h="907" extrusionOk="0">
                  <a:moveTo>
                    <a:pt x="352" y="1"/>
                  </a:moveTo>
                  <a:cubicBezTo>
                    <a:pt x="337" y="1"/>
                    <a:pt x="323" y="10"/>
                    <a:pt x="308" y="28"/>
                  </a:cubicBezTo>
                  <a:cubicBezTo>
                    <a:pt x="308" y="28"/>
                    <a:pt x="1" y="270"/>
                    <a:pt x="66" y="665"/>
                  </a:cubicBezTo>
                  <a:cubicBezTo>
                    <a:pt x="96" y="790"/>
                    <a:pt x="184" y="878"/>
                    <a:pt x="279" y="907"/>
                  </a:cubicBezTo>
                  <a:cubicBezTo>
                    <a:pt x="337" y="907"/>
                    <a:pt x="396" y="848"/>
                    <a:pt x="433" y="790"/>
                  </a:cubicBezTo>
                  <a:cubicBezTo>
                    <a:pt x="462" y="760"/>
                    <a:pt x="433" y="724"/>
                    <a:pt x="396" y="694"/>
                  </a:cubicBezTo>
                  <a:cubicBezTo>
                    <a:pt x="367" y="694"/>
                    <a:pt x="337" y="694"/>
                    <a:pt x="337" y="724"/>
                  </a:cubicBezTo>
                  <a:cubicBezTo>
                    <a:pt x="308" y="760"/>
                    <a:pt x="308" y="790"/>
                    <a:pt x="279" y="790"/>
                  </a:cubicBezTo>
                  <a:cubicBezTo>
                    <a:pt x="249" y="790"/>
                    <a:pt x="213" y="724"/>
                    <a:pt x="184" y="665"/>
                  </a:cubicBezTo>
                  <a:cubicBezTo>
                    <a:pt x="125" y="328"/>
                    <a:pt x="367" y="116"/>
                    <a:pt x="396" y="116"/>
                  </a:cubicBezTo>
                  <a:cubicBezTo>
                    <a:pt x="396" y="87"/>
                    <a:pt x="433" y="57"/>
                    <a:pt x="396" y="28"/>
                  </a:cubicBezTo>
                  <a:cubicBezTo>
                    <a:pt x="381" y="10"/>
                    <a:pt x="367" y="1"/>
                    <a:pt x="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6276262" y="2496141"/>
              <a:ext cx="55559" cy="65107"/>
            </a:xfrm>
            <a:custGeom>
              <a:avLst/>
              <a:gdLst/>
              <a:ahLst/>
              <a:cxnLst/>
              <a:rect l="l" t="t" r="r" b="b"/>
              <a:pathLst>
                <a:path w="675" h="791" extrusionOk="0">
                  <a:moveTo>
                    <a:pt x="433" y="0"/>
                  </a:moveTo>
                  <a:cubicBezTo>
                    <a:pt x="433" y="0"/>
                    <a:pt x="1" y="117"/>
                    <a:pt x="96" y="579"/>
                  </a:cubicBezTo>
                  <a:cubicBezTo>
                    <a:pt x="96" y="732"/>
                    <a:pt x="184" y="791"/>
                    <a:pt x="279" y="791"/>
                  </a:cubicBezTo>
                  <a:lnTo>
                    <a:pt x="308" y="791"/>
                  </a:lnTo>
                  <a:cubicBezTo>
                    <a:pt x="396" y="791"/>
                    <a:pt x="491" y="666"/>
                    <a:pt x="462" y="483"/>
                  </a:cubicBezTo>
                  <a:cubicBezTo>
                    <a:pt x="433" y="330"/>
                    <a:pt x="645" y="212"/>
                    <a:pt x="645" y="212"/>
                  </a:cubicBezTo>
                  <a:cubicBezTo>
                    <a:pt x="674" y="183"/>
                    <a:pt x="674" y="147"/>
                    <a:pt x="674" y="117"/>
                  </a:cubicBezTo>
                  <a:cubicBezTo>
                    <a:pt x="645" y="88"/>
                    <a:pt x="616" y="88"/>
                    <a:pt x="579" y="88"/>
                  </a:cubicBezTo>
                  <a:cubicBezTo>
                    <a:pt x="550" y="117"/>
                    <a:pt x="308" y="271"/>
                    <a:pt x="337" y="513"/>
                  </a:cubicBezTo>
                  <a:cubicBezTo>
                    <a:pt x="367" y="608"/>
                    <a:pt x="308" y="666"/>
                    <a:pt x="279" y="666"/>
                  </a:cubicBezTo>
                  <a:cubicBezTo>
                    <a:pt x="250" y="666"/>
                    <a:pt x="213" y="637"/>
                    <a:pt x="213" y="579"/>
                  </a:cubicBezTo>
                  <a:cubicBezTo>
                    <a:pt x="154" y="212"/>
                    <a:pt x="462" y="117"/>
                    <a:pt x="462" y="117"/>
                  </a:cubicBezTo>
                  <a:cubicBezTo>
                    <a:pt x="491" y="88"/>
                    <a:pt x="520" y="59"/>
                    <a:pt x="491" y="29"/>
                  </a:cubicBezTo>
                  <a:cubicBezTo>
                    <a:pt x="491" y="0"/>
                    <a:pt x="462"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6248523" y="2522234"/>
              <a:ext cx="30208" cy="49304"/>
            </a:xfrm>
            <a:custGeom>
              <a:avLst/>
              <a:gdLst/>
              <a:ahLst/>
              <a:cxnLst/>
              <a:rect l="l" t="t" r="r" b="b"/>
              <a:pathLst>
                <a:path w="367" h="599" extrusionOk="0">
                  <a:moveTo>
                    <a:pt x="101" y="1"/>
                  </a:moveTo>
                  <a:cubicBezTo>
                    <a:pt x="82" y="1"/>
                    <a:pt x="67" y="23"/>
                    <a:pt x="67" y="49"/>
                  </a:cubicBezTo>
                  <a:cubicBezTo>
                    <a:pt x="1" y="196"/>
                    <a:pt x="1" y="379"/>
                    <a:pt x="67" y="474"/>
                  </a:cubicBezTo>
                  <a:cubicBezTo>
                    <a:pt x="96" y="533"/>
                    <a:pt x="125" y="562"/>
                    <a:pt x="184" y="598"/>
                  </a:cubicBezTo>
                  <a:lnTo>
                    <a:pt x="220" y="598"/>
                  </a:lnTo>
                  <a:cubicBezTo>
                    <a:pt x="308" y="598"/>
                    <a:pt x="367" y="503"/>
                    <a:pt x="367" y="445"/>
                  </a:cubicBezTo>
                  <a:cubicBezTo>
                    <a:pt x="367" y="415"/>
                    <a:pt x="367" y="379"/>
                    <a:pt x="338" y="349"/>
                  </a:cubicBezTo>
                  <a:cubicBezTo>
                    <a:pt x="308" y="349"/>
                    <a:pt x="279" y="379"/>
                    <a:pt x="250" y="415"/>
                  </a:cubicBezTo>
                  <a:cubicBezTo>
                    <a:pt x="250" y="415"/>
                    <a:pt x="250" y="474"/>
                    <a:pt x="184" y="474"/>
                  </a:cubicBezTo>
                  <a:cubicBezTo>
                    <a:pt x="184" y="474"/>
                    <a:pt x="184" y="445"/>
                    <a:pt x="155" y="415"/>
                  </a:cubicBezTo>
                  <a:cubicBezTo>
                    <a:pt x="125" y="349"/>
                    <a:pt x="125" y="232"/>
                    <a:pt x="155" y="79"/>
                  </a:cubicBezTo>
                  <a:cubicBezTo>
                    <a:pt x="184" y="49"/>
                    <a:pt x="155" y="13"/>
                    <a:pt x="125" y="13"/>
                  </a:cubicBezTo>
                  <a:cubicBezTo>
                    <a:pt x="117" y="4"/>
                    <a:pt x="109" y="1"/>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6191317" y="2643808"/>
              <a:ext cx="424390" cy="431551"/>
            </a:xfrm>
            <a:custGeom>
              <a:avLst/>
              <a:gdLst/>
              <a:ahLst/>
              <a:cxnLst/>
              <a:rect l="l" t="t" r="r" b="b"/>
              <a:pathLst>
                <a:path w="5156" h="5243" extrusionOk="0">
                  <a:moveTo>
                    <a:pt x="762" y="0"/>
                  </a:moveTo>
                  <a:cubicBezTo>
                    <a:pt x="0" y="2321"/>
                    <a:pt x="366" y="3844"/>
                    <a:pt x="366" y="3844"/>
                  </a:cubicBezTo>
                  <a:cubicBezTo>
                    <a:pt x="791" y="5073"/>
                    <a:pt x="2069" y="5242"/>
                    <a:pt x="3264" y="5242"/>
                  </a:cubicBezTo>
                  <a:cubicBezTo>
                    <a:pt x="3614" y="5242"/>
                    <a:pt x="3957" y="5228"/>
                    <a:pt x="4269" y="5221"/>
                  </a:cubicBezTo>
                  <a:lnTo>
                    <a:pt x="5155" y="2841"/>
                  </a:lnTo>
                  <a:lnTo>
                    <a:pt x="5126" y="2841"/>
                  </a:lnTo>
                  <a:cubicBezTo>
                    <a:pt x="4057" y="2841"/>
                    <a:pt x="2709" y="2929"/>
                    <a:pt x="2131" y="2995"/>
                  </a:cubicBezTo>
                  <a:cubicBezTo>
                    <a:pt x="2160" y="2321"/>
                    <a:pt x="2102" y="915"/>
                    <a:pt x="2014" y="125"/>
                  </a:cubicBezTo>
                  <a:lnTo>
                    <a:pt x="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6185884" y="2637964"/>
              <a:ext cx="434597" cy="440441"/>
            </a:xfrm>
            <a:custGeom>
              <a:avLst/>
              <a:gdLst/>
              <a:ahLst/>
              <a:cxnLst/>
              <a:rect l="l" t="t" r="r" b="b"/>
              <a:pathLst>
                <a:path w="5280" h="5351" extrusionOk="0">
                  <a:moveTo>
                    <a:pt x="824" y="0"/>
                  </a:moveTo>
                  <a:cubicBezTo>
                    <a:pt x="795" y="0"/>
                    <a:pt x="762" y="21"/>
                    <a:pt x="762" y="42"/>
                  </a:cubicBezTo>
                  <a:cubicBezTo>
                    <a:pt x="0" y="2363"/>
                    <a:pt x="366" y="3915"/>
                    <a:pt x="366" y="3915"/>
                  </a:cubicBezTo>
                  <a:cubicBezTo>
                    <a:pt x="798" y="5197"/>
                    <a:pt x="2168" y="5351"/>
                    <a:pt x="3361" y="5351"/>
                  </a:cubicBezTo>
                  <a:lnTo>
                    <a:pt x="4335" y="5351"/>
                  </a:lnTo>
                  <a:cubicBezTo>
                    <a:pt x="4364" y="5351"/>
                    <a:pt x="4394" y="5321"/>
                    <a:pt x="4394" y="5321"/>
                  </a:cubicBezTo>
                  <a:lnTo>
                    <a:pt x="5280" y="2941"/>
                  </a:lnTo>
                  <a:lnTo>
                    <a:pt x="5280" y="2883"/>
                  </a:lnTo>
                  <a:cubicBezTo>
                    <a:pt x="5250" y="2854"/>
                    <a:pt x="5221" y="2854"/>
                    <a:pt x="5221" y="2854"/>
                  </a:cubicBezTo>
                  <a:lnTo>
                    <a:pt x="5192" y="2854"/>
                  </a:lnTo>
                  <a:cubicBezTo>
                    <a:pt x="4123" y="2854"/>
                    <a:pt x="2841" y="2941"/>
                    <a:pt x="2263" y="3000"/>
                  </a:cubicBezTo>
                  <a:cubicBezTo>
                    <a:pt x="2263" y="2304"/>
                    <a:pt x="2226" y="928"/>
                    <a:pt x="2138" y="196"/>
                  </a:cubicBezTo>
                  <a:cubicBezTo>
                    <a:pt x="2138" y="166"/>
                    <a:pt x="2109" y="137"/>
                    <a:pt x="2080" y="137"/>
                  </a:cubicBezTo>
                  <a:cubicBezTo>
                    <a:pt x="2043" y="137"/>
                    <a:pt x="2014" y="166"/>
                    <a:pt x="2014" y="196"/>
                  </a:cubicBezTo>
                  <a:cubicBezTo>
                    <a:pt x="2109" y="957"/>
                    <a:pt x="2168" y="2392"/>
                    <a:pt x="2138" y="3066"/>
                  </a:cubicBezTo>
                  <a:cubicBezTo>
                    <a:pt x="2138" y="3095"/>
                    <a:pt x="2138" y="3095"/>
                    <a:pt x="2168" y="3095"/>
                  </a:cubicBezTo>
                  <a:cubicBezTo>
                    <a:pt x="2168" y="3125"/>
                    <a:pt x="2197" y="3125"/>
                    <a:pt x="2197" y="3125"/>
                  </a:cubicBezTo>
                  <a:cubicBezTo>
                    <a:pt x="2717" y="3066"/>
                    <a:pt x="4057" y="2971"/>
                    <a:pt x="5126" y="2971"/>
                  </a:cubicBezTo>
                  <a:lnTo>
                    <a:pt x="4306" y="5233"/>
                  </a:lnTo>
                  <a:lnTo>
                    <a:pt x="3969" y="5233"/>
                  </a:lnTo>
                  <a:cubicBezTo>
                    <a:pt x="3756" y="5238"/>
                    <a:pt x="3534" y="5243"/>
                    <a:pt x="3311" y="5243"/>
                  </a:cubicBezTo>
                  <a:cubicBezTo>
                    <a:pt x="2134" y="5243"/>
                    <a:pt x="903" y="5093"/>
                    <a:pt x="491" y="3886"/>
                  </a:cubicBezTo>
                  <a:cubicBezTo>
                    <a:pt x="491" y="3886"/>
                    <a:pt x="125" y="2363"/>
                    <a:pt x="886" y="71"/>
                  </a:cubicBezTo>
                  <a:cubicBezTo>
                    <a:pt x="886" y="42"/>
                    <a:pt x="886" y="13"/>
                    <a:pt x="857" y="13"/>
                  </a:cubicBezTo>
                  <a:cubicBezTo>
                    <a:pt x="848" y="4"/>
                    <a:pt x="837" y="0"/>
                    <a:pt x="8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6467306" y="2842673"/>
              <a:ext cx="107991" cy="213430"/>
            </a:xfrm>
            <a:custGeom>
              <a:avLst/>
              <a:gdLst/>
              <a:ahLst/>
              <a:cxnLst/>
              <a:rect l="l" t="t" r="r" b="b"/>
              <a:pathLst>
                <a:path w="1312" h="2593" extrusionOk="0">
                  <a:moveTo>
                    <a:pt x="762" y="1"/>
                  </a:moveTo>
                  <a:cubicBezTo>
                    <a:pt x="579" y="1"/>
                    <a:pt x="858" y="454"/>
                    <a:pt x="762" y="608"/>
                  </a:cubicBezTo>
                  <a:cubicBezTo>
                    <a:pt x="674" y="791"/>
                    <a:pt x="425" y="667"/>
                    <a:pt x="396" y="916"/>
                  </a:cubicBezTo>
                  <a:cubicBezTo>
                    <a:pt x="396" y="1157"/>
                    <a:pt x="704" y="1282"/>
                    <a:pt x="455" y="1524"/>
                  </a:cubicBezTo>
                  <a:cubicBezTo>
                    <a:pt x="242" y="1736"/>
                    <a:pt x="1" y="1860"/>
                    <a:pt x="155" y="2043"/>
                  </a:cubicBezTo>
                  <a:cubicBezTo>
                    <a:pt x="272" y="2256"/>
                    <a:pt x="367" y="2593"/>
                    <a:pt x="367" y="2593"/>
                  </a:cubicBezTo>
                  <a:lnTo>
                    <a:pt x="1312" y="367"/>
                  </a:lnTo>
                  <a:cubicBezTo>
                    <a:pt x="1312" y="367"/>
                    <a:pt x="945" y="1"/>
                    <a:pt x="7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6464919" y="2837240"/>
              <a:ext cx="115234" cy="223719"/>
            </a:xfrm>
            <a:custGeom>
              <a:avLst/>
              <a:gdLst/>
              <a:ahLst/>
              <a:cxnLst/>
              <a:rect l="l" t="t" r="r" b="b"/>
              <a:pathLst>
                <a:path w="1400" h="2718" extrusionOk="0">
                  <a:moveTo>
                    <a:pt x="791" y="125"/>
                  </a:moveTo>
                  <a:cubicBezTo>
                    <a:pt x="916" y="125"/>
                    <a:pt x="1128" y="308"/>
                    <a:pt x="1253" y="433"/>
                  </a:cubicBezTo>
                  <a:lnTo>
                    <a:pt x="425" y="2476"/>
                  </a:lnTo>
                  <a:cubicBezTo>
                    <a:pt x="367" y="2351"/>
                    <a:pt x="301" y="2197"/>
                    <a:pt x="213" y="2080"/>
                  </a:cubicBezTo>
                  <a:cubicBezTo>
                    <a:pt x="154" y="1985"/>
                    <a:pt x="213" y="1926"/>
                    <a:pt x="367" y="1802"/>
                  </a:cubicBezTo>
                  <a:cubicBezTo>
                    <a:pt x="425" y="1743"/>
                    <a:pt x="484" y="1677"/>
                    <a:pt x="550" y="1619"/>
                  </a:cubicBezTo>
                  <a:cubicBezTo>
                    <a:pt x="703" y="1465"/>
                    <a:pt x="638" y="1311"/>
                    <a:pt x="579" y="1223"/>
                  </a:cubicBezTo>
                  <a:cubicBezTo>
                    <a:pt x="520" y="1128"/>
                    <a:pt x="484" y="1070"/>
                    <a:pt x="484" y="1011"/>
                  </a:cubicBezTo>
                  <a:cubicBezTo>
                    <a:pt x="484" y="916"/>
                    <a:pt x="550" y="887"/>
                    <a:pt x="638" y="857"/>
                  </a:cubicBezTo>
                  <a:cubicBezTo>
                    <a:pt x="703" y="828"/>
                    <a:pt x="791" y="828"/>
                    <a:pt x="850" y="704"/>
                  </a:cubicBezTo>
                  <a:cubicBezTo>
                    <a:pt x="916" y="616"/>
                    <a:pt x="850" y="462"/>
                    <a:pt x="821" y="337"/>
                  </a:cubicBezTo>
                  <a:cubicBezTo>
                    <a:pt x="821" y="279"/>
                    <a:pt x="791" y="154"/>
                    <a:pt x="791" y="125"/>
                  </a:cubicBezTo>
                  <a:close/>
                  <a:moveTo>
                    <a:pt x="791" y="1"/>
                  </a:moveTo>
                  <a:cubicBezTo>
                    <a:pt x="762" y="1"/>
                    <a:pt x="733" y="30"/>
                    <a:pt x="703" y="67"/>
                  </a:cubicBezTo>
                  <a:cubicBezTo>
                    <a:pt x="638" y="125"/>
                    <a:pt x="667" y="250"/>
                    <a:pt x="703" y="367"/>
                  </a:cubicBezTo>
                  <a:cubicBezTo>
                    <a:pt x="733" y="462"/>
                    <a:pt x="762" y="616"/>
                    <a:pt x="733" y="645"/>
                  </a:cubicBezTo>
                  <a:cubicBezTo>
                    <a:pt x="733" y="704"/>
                    <a:pt x="667" y="733"/>
                    <a:pt x="608" y="733"/>
                  </a:cubicBezTo>
                  <a:cubicBezTo>
                    <a:pt x="520" y="762"/>
                    <a:pt x="396" y="799"/>
                    <a:pt x="367" y="982"/>
                  </a:cubicBezTo>
                  <a:cubicBezTo>
                    <a:pt x="367" y="1099"/>
                    <a:pt x="425" y="1194"/>
                    <a:pt x="454" y="1282"/>
                  </a:cubicBezTo>
                  <a:cubicBezTo>
                    <a:pt x="520" y="1377"/>
                    <a:pt x="550" y="1436"/>
                    <a:pt x="454" y="1560"/>
                  </a:cubicBezTo>
                  <a:cubicBezTo>
                    <a:pt x="396" y="1590"/>
                    <a:pt x="337" y="1648"/>
                    <a:pt x="301" y="1677"/>
                  </a:cubicBezTo>
                  <a:cubicBezTo>
                    <a:pt x="154" y="1831"/>
                    <a:pt x="1" y="1956"/>
                    <a:pt x="118" y="2139"/>
                  </a:cubicBezTo>
                  <a:cubicBezTo>
                    <a:pt x="242" y="2351"/>
                    <a:pt x="367" y="2659"/>
                    <a:pt x="367" y="2659"/>
                  </a:cubicBezTo>
                  <a:cubicBezTo>
                    <a:pt x="367" y="2688"/>
                    <a:pt x="396" y="2717"/>
                    <a:pt x="396" y="2717"/>
                  </a:cubicBezTo>
                  <a:cubicBezTo>
                    <a:pt x="425" y="2717"/>
                    <a:pt x="454" y="2688"/>
                    <a:pt x="454" y="2688"/>
                  </a:cubicBezTo>
                  <a:lnTo>
                    <a:pt x="1399" y="433"/>
                  </a:lnTo>
                  <a:cubicBezTo>
                    <a:pt x="1399" y="433"/>
                    <a:pt x="1399" y="396"/>
                    <a:pt x="1370" y="367"/>
                  </a:cubicBezTo>
                  <a:cubicBezTo>
                    <a:pt x="1341" y="337"/>
                    <a:pt x="1004" y="1"/>
                    <a:pt x="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6492658" y="2852797"/>
              <a:ext cx="476822" cy="540201"/>
            </a:xfrm>
            <a:custGeom>
              <a:avLst/>
              <a:gdLst/>
              <a:ahLst/>
              <a:cxnLst/>
              <a:rect l="l" t="t" r="r" b="b"/>
              <a:pathLst>
                <a:path w="5793" h="6563" extrusionOk="0">
                  <a:moveTo>
                    <a:pt x="4674" y="0"/>
                  </a:moveTo>
                  <a:cubicBezTo>
                    <a:pt x="4547" y="0"/>
                    <a:pt x="4411" y="7"/>
                    <a:pt x="4269" y="24"/>
                  </a:cubicBezTo>
                  <a:cubicBezTo>
                    <a:pt x="4269" y="24"/>
                    <a:pt x="3761" y="208"/>
                    <a:pt x="2998" y="208"/>
                  </a:cubicBezTo>
                  <a:cubicBezTo>
                    <a:pt x="2685" y="208"/>
                    <a:pt x="2329" y="177"/>
                    <a:pt x="1948" y="90"/>
                  </a:cubicBezTo>
                  <a:cubicBezTo>
                    <a:pt x="1948" y="90"/>
                    <a:pt x="1187" y="119"/>
                    <a:pt x="974" y="148"/>
                  </a:cubicBezTo>
                  <a:cubicBezTo>
                    <a:pt x="762" y="148"/>
                    <a:pt x="30" y="1708"/>
                    <a:pt x="0" y="2924"/>
                  </a:cubicBezTo>
                  <a:cubicBezTo>
                    <a:pt x="0" y="3780"/>
                    <a:pt x="513" y="6102"/>
                    <a:pt x="513" y="6102"/>
                  </a:cubicBezTo>
                  <a:cubicBezTo>
                    <a:pt x="513" y="6102"/>
                    <a:pt x="1939" y="6562"/>
                    <a:pt x="3641" y="6562"/>
                  </a:cubicBezTo>
                  <a:cubicBezTo>
                    <a:pt x="4250" y="6562"/>
                    <a:pt x="4894" y="6503"/>
                    <a:pt x="5521" y="6343"/>
                  </a:cubicBezTo>
                  <a:cubicBezTo>
                    <a:pt x="5792" y="6285"/>
                    <a:pt x="5609" y="3963"/>
                    <a:pt x="5609" y="3963"/>
                  </a:cubicBezTo>
                  <a:cubicBezTo>
                    <a:pt x="5609" y="3963"/>
                    <a:pt x="5089" y="2741"/>
                    <a:pt x="5060" y="1671"/>
                  </a:cubicBezTo>
                  <a:cubicBezTo>
                    <a:pt x="5002" y="610"/>
                    <a:pt x="5580" y="119"/>
                    <a:pt x="5580" y="119"/>
                  </a:cubicBezTo>
                  <a:cubicBezTo>
                    <a:pt x="5580" y="119"/>
                    <a:pt x="5204" y="0"/>
                    <a:pt x="4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6487226" y="2847941"/>
              <a:ext cx="484641" cy="549337"/>
            </a:xfrm>
            <a:custGeom>
              <a:avLst/>
              <a:gdLst/>
              <a:ahLst/>
              <a:cxnLst/>
              <a:rect l="l" t="t" r="r" b="b"/>
              <a:pathLst>
                <a:path w="5888" h="6674" extrusionOk="0">
                  <a:moveTo>
                    <a:pt x="4719" y="126"/>
                  </a:moveTo>
                  <a:cubicBezTo>
                    <a:pt x="5082" y="126"/>
                    <a:pt x="5362" y="185"/>
                    <a:pt x="5522" y="207"/>
                  </a:cubicBezTo>
                  <a:cubicBezTo>
                    <a:pt x="5375" y="390"/>
                    <a:pt x="5038" y="881"/>
                    <a:pt x="5068" y="1730"/>
                  </a:cubicBezTo>
                  <a:cubicBezTo>
                    <a:pt x="5097" y="2741"/>
                    <a:pt x="5587" y="3898"/>
                    <a:pt x="5617" y="4022"/>
                  </a:cubicBezTo>
                  <a:cubicBezTo>
                    <a:pt x="5705" y="5091"/>
                    <a:pt x="5705" y="6278"/>
                    <a:pt x="5558" y="6344"/>
                  </a:cubicBezTo>
                  <a:cubicBezTo>
                    <a:pt x="4938" y="6509"/>
                    <a:pt x="4296" y="6570"/>
                    <a:pt x="3687" y="6570"/>
                  </a:cubicBezTo>
                  <a:cubicBezTo>
                    <a:pt x="2167" y="6570"/>
                    <a:pt x="859" y="6192"/>
                    <a:pt x="645" y="6124"/>
                  </a:cubicBezTo>
                  <a:cubicBezTo>
                    <a:pt x="579" y="5824"/>
                    <a:pt x="125" y="3744"/>
                    <a:pt x="125" y="2983"/>
                  </a:cubicBezTo>
                  <a:cubicBezTo>
                    <a:pt x="154" y="1767"/>
                    <a:pt x="886" y="303"/>
                    <a:pt x="1040" y="266"/>
                  </a:cubicBezTo>
                  <a:cubicBezTo>
                    <a:pt x="1223" y="237"/>
                    <a:pt x="1926" y="207"/>
                    <a:pt x="2014" y="207"/>
                  </a:cubicBezTo>
                  <a:cubicBezTo>
                    <a:pt x="2401" y="303"/>
                    <a:pt x="2762" y="336"/>
                    <a:pt x="3078" y="336"/>
                  </a:cubicBezTo>
                  <a:cubicBezTo>
                    <a:pt x="3785" y="336"/>
                    <a:pt x="4270" y="169"/>
                    <a:pt x="4335" y="149"/>
                  </a:cubicBezTo>
                  <a:cubicBezTo>
                    <a:pt x="4471" y="133"/>
                    <a:pt x="4600" y="126"/>
                    <a:pt x="4719" y="126"/>
                  </a:cubicBezTo>
                  <a:close/>
                  <a:moveTo>
                    <a:pt x="4711" y="1"/>
                  </a:moveTo>
                  <a:cubicBezTo>
                    <a:pt x="4584" y="1"/>
                    <a:pt x="4448" y="7"/>
                    <a:pt x="4306" y="24"/>
                  </a:cubicBezTo>
                  <a:cubicBezTo>
                    <a:pt x="4306" y="24"/>
                    <a:pt x="3805" y="206"/>
                    <a:pt x="3071" y="206"/>
                  </a:cubicBezTo>
                  <a:cubicBezTo>
                    <a:pt x="2763" y="206"/>
                    <a:pt x="2414" y="174"/>
                    <a:pt x="2043" y="83"/>
                  </a:cubicBezTo>
                  <a:lnTo>
                    <a:pt x="2014" y="83"/>
                  </a:lnTo>
                  <a:cubicBezTo>
                    <a:pt x="1985" y="83"/>
                    <a:pt x="1253" y="120"/>
                    <a:pt x="1040" y="149"/>
                  </a:cubicBezTo>
                  <a:cubicBezTo>
                    <a:pt x="762" y="178"/>
                    <a:pt x="30" y="1796"/>
                    <a:pt x="0" y="2983"/>
                  </a:cubicBezTo>
                  <a:cubicBezTo>
                    <a:pt x="0" y="3810"/>
                    <a:pt x="491" y="6095"/>
                    <a:pt x="520" y="6190"/>
                  </a:cubicBezTo>
                  <a:lnTo>
                    <a:pt x="550" y="6219"/>
                  </a:lnTo>
                  <a:cubicBezTo>
                    <a:pt x="579" y="6219"/>
                    <a:pt x="2014" y="6673"/>
                    <a:pt x="3728" y="6673"/>
                  </a:cubicBezTo>
                  <a:cubicBezTo>
                    <a:pt x="4335" y="6673"/>
                    <a:pt x="4972" y="6615"/>
                    <a:pt x="5587" y="6461"/>
                  </a:cubicBezTo>
                  <a:cubicBezTo>
                    <a:pt x="5888" y="6402"/>
                    <a:pt x="5800" y="4725"/>
                    <a:pt x="5741" y="4022"/>
                  </a:cubicBezTo>
                  <a:lnTo>
                    <a:pt x="5741" y="3993"/>
                  </a:lnTo>
                  <a:cubicBezTo>
                    <a:pt x="5741" y="3993"/>
                    <a:pt x="5221" y="2770"/>
                    <a:pt x="5192" y="1730"/>
                  </a:cubicBezTo>
                  <a:cubicBezTo>
                    <a:pt x="5126" y="727"/>
                    <a:pt x="5675" y="237"/>
                    <a:pt x="5675" y="237"/>
                  </a:cubicBezTo>
                  <a:cubicBezTo>
                    <a:pt x="5675" y="207"/>
                    <a:pt x="5705" y="178"/>
                    <a:pt x="5705" y="178"/>
                  </a:cubicBezTo>
                  <a:cubicBezTo>
                    <a:pt x="5675" y="149"/>
                    <a:pt x="5675" y="120"/>
                    <a:pt x="5646" y="120"/>
                  </a:cubicBezTo>
                  <a:cubicBezTo>
                    <a:pt x="5622" y="120"/>
                    <a:pt x="5242" y="1"/>
                    <a:pt x="4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6567973" y="3063268"/>
              <a:ext cx="147746" cy="160998"/>
            </a:xfrm>
            <a:custGeom>
              <a:avLst/>
              <a:gdLst/>
              <a:ahLst/>
              <a:cxnLst/>
              <a:rect l="l" t="t" r="r" b="b"/>
              <a:pathLst>
                <a:path w="1795" h="1956" extrusionOk="0">
                  <a:moveTo>
                    <a:pt x="30" y="0"/>
                  </a:moveTo>
                  <a:cubicBezTo>
                    <a:pt x="1" y="0"/>
                    <a:pt x="1" y="0"/>
                    <a:pt x="1" y="30"/>
                  </a:cubicBezTo>
                  <a:cubicBezTo>
                    <a:pt x="367" y="828"/>
                    <a:pt x="975" y="1531"/>
                    <a:pt x="1765" y="1956"/>
                  </a:cubicBezTo>
                  <a:lnTo>
                    <a:pt x="1795" y="1956"/>
                  </a:lnTo>
                  <a:lnTo>
                    <a:pt x="1765" y="1926"/>
                  </a:lnTo>
                  <a:cubicBezTo>
                    <a:pt x="1004" y="1494"/>
                    <a:pt x="396" y="828"/>
                    <a:pt x="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6562541" y="3144015"/>
              <a:ext cx="90541" cy="145359"/>
            </a:xfrm>
            <a:custGeom>
              <a:avLst/>
              <a:gdLst/>
              <a:ahLst/>
              <a:cxnLst/>
              <a:rect l="l" t="t" r="r" b="b"/>
              <a:pathLst>
                <a:path w="1100" h="1766" extrusionOk="0">
                  <a:moveTo>
                    <a:pt x="30" y="1"/>
                  </a:moveTo>
                  <a:cubicBezTo>
                    <a:pt x="1" y="1"/>
                    <a:pt x="1" y="1"/>
                    <a:pt x="1" y="30"/>
                  </a:cubicBezTo>
                  <a:cubicBezTo>
                    <a:pt x="213" y="667"/>
                    <a:pt x="579" y="1282"/>
                    <a:pt x="1070" y="1765"/>
                  </a:cubicBezTo>
                  <a:lnTo>
                    <a:pt x="1099" y="1765"/>
                  </a:lnTo>
                  <a:lnTo>
                    <a:pt x="1099" y="1736"/>
                  </a:lnTo>
                  <a:cubicBezTo>
                    <a:pt x="616" y="1245"/>
                    <a:pt x="250" y="638"/>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6889234" y="2849175"/>
              <a:ext cx="118197" cy="329898"/>
            </a:xfrm>
            <a:custGeom>
              <a:avLst/>
              <a:gdLst/>
              <a:ahLst/>
              <a:cxnLst/>
              <a:rect l="l" t="t" r="r" b="b"/>
              <a:pathLst>
                <a:path w="1436" h="4008" extrusionOk="0">
                  <a:moveTo>
                    <a:pt x="1122" y="1"/>
                  </a:moveTo>
                  <a:cubicBezTo>
                    <a:pt x="890" y="1"/>
                    <a:pt x="550" y="134"/>
                    <a:pt x="550" y="134"/>
                  </a:cubicBezTo>
                  <a:cubicBezTo>
                    <a:pt x="550" y="134"/>
                    <a:pt x="0" y="683"/>
                    <a:pt x="30" y="1715"/>
                  </a:cubicBezTo>
                  <a:cubicBezTo>
                    <a:pt x="59" y="3092"/>
                    <a:pt x="791" y="4007"/>
                    <a:pt x="791" y="4007"/>
                  </a:cubicBezTo>
                  <a:cubicBezTo>
                    <a:pt x="791" y="4007"/>
                    <a:pt x="1070" y="2755"/>
                    <a:pt x="1040" y="2572"/>
                  </a:cubicBezTo>
                  <a:cubicBezTo>
                    <a:pt x="1040" y="2389"/>
                    <a:pt x="608" y="2206"/>
                    <a:pt x="579" y="1935"/>
                  </a:cubicBezTo>
                  <a:cubicBezTo>
                    <a:pt x="550" y="1686"/>
                    <a:pt x="974" y="1320"/>
                    <a:pt x="1040" y="1108"/>
                  </a:cubicBezTo>
                  <a:cubicBezTo>
                    <a:pt x="1099" y="895"/>
                    <a:pt x="674" y="742"/>
                    <a:pt x="762" y="654"/>
                  </a:cubicBezTo>
                  <a:cubicBezTo>
                    <a:pt x="857" y="529"/>
                    <a:pt x="1436" y="222"/>
                    <a:pt x="1311" y="68"/>
                  </a:cubicBezTo>
                  <a:cubicBezTo>
                    <a:pt x="1278" y="19"/>
                    <a:pt x="1207" y="1"/>
                    <a:pt x="1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6884378" y="2844072"/>
              <a:ext cx="125440" cy="339776"/>
            </a:xfrm>
            <a:custGeom>
              <a:avLst/>
              <a:gdLst/>
              <a:ahLst/>
              <a:cxnLst/>
              <a:rect l="l" t="t" r="r" b="b"/>
              <a:pathLst>
                <a:path w="1524" h="4128" extrusionOk="0">
                  <a:moveTo>
                    <a:pt x="1180" y="119"/>
                  </a:moveTo>
                  <a:cubicBezTo>
                    <a:pt x="1252" y="119"/>
                    <a:pt x="1302" y="134"/>
                    <a:pt x="1312" y="167"/>
                  </a:cubicBezTo>
                  <a:cubicBezTo>
                    <a:pt x="1370" y="225"/>
                    <a:pt x="1063" y="437"/>
                    <a:pt x="975" y="496"/>
                  </a:cubicBezTo>
                  <a:cubicBezTo>
                    <a:pt x="880" y="562"/>
                    <a:pt x="792" y="621"/>
                    <a:pt x="762" y="650"/>
                  </a:cubicBezTo>
                  <a:cubicBezTo>
                    <a:pt x="667" y="774"/>
                    <a:pt x="792" y="862"/>
                    <a:pt x="880" y="928"/>
                  </a:cubicBezTo>
                  <a:cubicBezTo>
                    <a:pt x="975" y="987"/>
                    <a:pt x="1063" y="1082"/>
                    <a:pt x="1033" y="1140"/>
                  </a:cubicBezTo>
                  <a:cubicBezTo>
                    <a:pt x="1033" y="1228"/>
                    <a:pt x="946" y="1323"/>
                    <a:pt x="850" y="1448"/>
                  </a:cubicBezTo>
                  <a:cubicBezTo>
                    <a:pt x="697" y="1631"/>
                    <a:pt x="550" y="1814"/>
                    <a:pt x="579" y="1997"/>
                  </a:cubicBezTo>
                  <a:cubicBezTo>
                    <a:pt x="609" y="2180"/>
                    <a:pt x="733" y="2297"/>
                    <a:pt x="850" y="2393"/>
                  </a:cubicBezTo>
                  <a:cubicBezTo>
                    <a:pt x="946" y="2480"/>
                    <a:pt x="1033" y="2576"/>
                    <a:pt x="1033" y="2634"/>
                  </a:cubicBezTo>
                  <a:cubicBezTo>
                    <a:pt x="1063" y="2759"/>
                    <a:pt x="916" y="3520"/>
                    <a:pt x="821" y="3916"/>
                  </a:cubicBezTo>
                  <a:cubicBezTo>
                    <a:pt x="638" y="3645"/>
                    <a:pt x="184" y="2847"/>
                    <a:pt x="147" y="1777"/>
                  </a:cubicBezTo>
                  <a:cubicBezTo>
                    <a:pt x="118" y="833"/>
                    <a:pt x="550" y="313"/>
                    <a:pt x="638" y="254"/>
                  </a:cubicBezTo>
                  <a:cubicBezTo>
                    <a:pt x="821" y="173"/>
                    <a:pt x="1041" y="119"/>
                    <a:pt x="1180" y="119"/>
                  </a:cubicBezTo>
                  <a:close/>
                  <a:moveTo>
                    <a:pt x="1163" y="1"/>
                  </a:moveTo>
                  <a:cubicBezTo>
                    <a:pt x="948" y="1"/>
                    <a:pt x="680" y="92"/>
                    <a:pt x="579" y="130"/>
                  </a:cubicBezTo>
                  <a:lnTo>
                    <a:pt x="550" y="167"/>
                  </a:lnTo>
                  <a:cubicBezTo>
                    <a:pt x="513" y="196"/>
                    <a:pt x="1" y="716"/>
                    <a:pt x="30" y="1777"/>
                  </a:cubicBezTo>
                  <a:cubicBezTo>
                    <a:pt x="59" y="3154"/>
                    <a:pt x="792" y="4069"/>
                    <a:pt x="821" y="4099"/>
                  </a:cubicBezTo>
                  <a:cubicBezTo>
                    <a:pt x="821" y="4128"/>
                    <a:pt x="850" y="4128"/>
                    <a:pt x="850" y="4128"/>
                  </a:cubicBezTo>
                  <a:lnTo>
                    <a:pt x="880" y="4128"/>
                  </a:lnTo>
                  <a:cubicBezTo>
                    <a:pt x="916" y="4128"/>
                    <a:pt x="916" y="4099"/>
                    <a:pt x="916" y="4069"/>
                  </a:cubicBezTo>
                  <a:cubicBezTo>
                    <a:pt x="946" y="4011"/>
                    <a:pt x="1187" y="2817"/>
                    <a:pt x="1158" y="2634"/>
                  </a:cubicBezTo>
                  <a:cubicBezTo>
                    <a:pt x="1158" y="2510"/>
                    <a:pt x="1063" y="2422"/>
                    <a:pt x="946" y="2297"/>
                  </a:cubicBezTo>
                  <a:cubicBezTo>
                    <a:pt x="850" y="2210"/>
                    <a:pt x="733" y="2114"/>
                    <a:pt x="697" y="1997"/>
                  </a:cubicBezTo>
                  <a:cubicBezTo>
                    <a:pt x="667" y="1843"/>
                    <a:pt x="821" y="1660"/>
                    <a:pt x="946" y="1507"/>
                  </a:cubicBezTo>
                  <a:cubicBezTo>
                    <a:pt x="1033" y="1382"/>
                    <a:pt x="1129" y="1265"/>
                    <a:pt x="1158" y="1170"/>
                  </a:cubicBezTo>
                  <a:cubicBezTo>
                    <a:pt x="1187" y="1016"/>
                    <a:pt x="1063" y="928"/>
                    <a:pt x="975" y="833"/>
                  </a:cubicBezTo>
                  <a:cubicBezTo>
                    <a:pt x="916" y="804"/>
                    <a:pt x="850" y="745"/>
                    <a:pt x="850" y="745"/>
                  </a:cubicBezTo>
                  <a:cubicBezTo>
                    <a:pt x="880" y="716"/>
                    <a:pt x="975" y="650"/>
                    <a:pt x="1033" y="591"/>
                  </a:cubicBezTo>
                  <a:cubicBezTo>
                    <a:pt x="1282" y="437"/>
                    <a:pt x="1524" y="254"/>
                    <a:pt x="1429" y="101"/>
                  </a:cubicBezTo>
                  <a:cubicBezTo>
                    <a:pt x="1378" y="27"/>
                    <a:pt x="1278" y="1"/>
                    <a:pt x="11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6936810" y="2545116"/>
              <a:ext cx="129227" cy="146347"/>
            </a:xfrm>
            <a:custGeom>
              <a:avLst/>
              <a:gdLst/>
              <a:ahLst/>
              <a:cxnLst/>
              <a:rect l="l" t="t" r="r" b="b"/>
              <a:pathLst>
                <a:path w="1570" h="1778" extrusionOk="0">
                  <a:moveTo>
                    <a:pt x="766" y="1"/>
                  </a:moveTo>
                  <a:cubicBezTo>
                    <a:pt x="507" y="1"/>
                    <a:pt x="279" y="101"/>
                    <a:pt x="279" y="101"/>
                  </a:cubicBezTo>
                  <a:lnTo>
                    <a:pt x="1" y="1353"/>
                  </a:lnTo>
                  <a:cubicBezTo>
                    <a:pt x="171" y="1634"/>
                    <a:pt x="463" y="1778"/>
                    <a:pt x="745" y="1778"/>
                  </a:cubicBezTo>
                  <a:cubicBezTo>
                    <a:pt x="1169" y="1778"/>
                    <a:pt x="1570" y="1452"/>
                    <a:pt x="1495" y="774"/>
                  </a:cubicBezTo>
                  <a:cubicBezTo>
                    <a:pt x="1431" y="144"/>
                    <a:pt x="1076" y="1"/>
                    <a:pt x="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6929649" y="2539108"/>
              <a:ext cx="140503" cy="157788"/>
            </a:xfrm>
            <a:custGeom>
              <a:avLst/>
              <a:gdLst/>
              <a:ahLst/>
              <a:cxnLst/>
              <a:rect l="l" t="t" r="r" b="b"/>
              <a:pathLst>
                <a:path w="1707" h="1917" extrusionOk="0">
                  <a:moveTo>
                    <a:pt x="807" y="1"/>
                  </a:moveTo>
                  <a:cubicBezTo>
                    <a:pt x="546" y="1"/>
                    <a:pt x="330" y="96"/>
                    <a:pt x="330" y="115"/>
                  </a:cubicBezTo>
                  <a:cubicBezTo>
                    <a:pt x="300" y="115"/>
                    <a:pt x="271" y="144"/>
                    <a:pt x="300" y="174"/>
                  </a:cubicBezTo>
                  <a:cubicBezTo>
                    <a:pt x="300" y="200"/>
                    <a:pt x="315" y="222"/>
                    <a:pt x="337" y="222"/>
                  </a:cubicBezTo>
                  <a:cubicBezTo>
                    <a:pt x="346" y="222"/>
                    <a:pt x="356" y="219"/>
                    <a:pt x="366" y="210"/>
                  </a:cubicBezTo>
                  <a:cubicBezTo>
                    <a:pt x="366" y="210"/>
                    <a:pt x="581" y="129"/>
                    <a:pt x="824" y="129"/>
                  </a:cubicBezTo>
                  <a:cubicBezTo>
                    <a:pt x="945" y="129"/>
                    <a:pt x="1074" y="149"/>
                    <a:pt x="1186" y="210"/>
                  </a:cubicBezTo>
                  <a:cubicBezTo>
                    <a:pt x="1369" y="328"/>
                    <a:pt x="1494" y="540"/>
                    <a:pt x="1523" y="847"/>
                  </a:cubicBezTo>
                  <a:cubicBezTo>
                    <a:pt x="1582" y="1309"/>
                    <a:pt x="1399" y="1638"/>
                    <a:pt x="1062" y="1763"/>
                  </a:cubicBezTo>
                  <a:cubicBezTo>
                    <a:pt x="996" y="1782"/>
                    <a:pt x="928" y="1791"/>
                    <a:pt x="859" y="1791"/>
                  </a:cubicBezTo>
                  <a:cubicBezTo>
                    <a:pt x="580" y="1791"/>
                    <a:pt x="287" y="1643"/>
                    <a:pt x="117" y="1397"/>
                  </a:cubicBezTo>
                  <a:cubicBezTo>
                    <a:pt x="117" y="1376"/>
                    <a:pt x="88" y="1355"/>
                    <a:pt x="71" y="1355"/>
                  </a:cubicBezTo>
                  <a:cubicBezTo>
                    <a:pt x="64" y="1355"/>
                    <a:pt x="59" y="1359"/>
                    <a:pt x="59" y="1367"/>
                  </a:cubicBezTo>
                  <a:cubicBezTo>
                    <a:pt x="29" y="1367"/>
                    <a:pt x="0" y="1426"/>
                    <a:pt x="29" y="1455"/>
                  </a:cubicBezTo>
                  <a:cubicBezTo>
                    <a:pt x="212" y="1733"/>
                    <a:pt x="513" y="1916"/>
                    <a:pt x="820" y="1916"/>
                  </a:cubicBezTo>
                  <a:cubicBezTo>
                    <a:pt x="915" y="1916"/>
                    <a:pt x="1003" y="1887"/>
                    <a:pt x="1098" y="1858"/>
                  </a:cubicBezTo>
                  <a:cubicBezTo>
                    <a:pt x="1494" y="1733"/>
                    <a:pt x="1706" y="1338"/>
                    <a:pt x="1648" y="818"/>
                  </a:cubicBezTo>
                  <a:cubicBezTo>
                    <a:pt x="1611" y="481"/>
                    <a:pt x="1465" y="240"/>
                    <a:pt x="1245" y="115"/>
                  </a:cubicBezTo>
                  <a:cubicBezTo>
                    <a:pt x="1105" y="30"/>
                    <a:pt x="949" y="1"/>
                    <a:pt x="8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6941667" y="2573843"/>
              <a:ext cx="103134" cy="85109"/>
            </a:xfrm>
            <a:custGeom>
              <a:avLst/>
              <a:gdLst/>
              <a:ahLst/>
              <a:cxnLst/>
              <a:rect l="l" t="t" r="r" b="b"/>
              <a:pathLst>
                <a:path w="1253" h="1034" extrusionOk="0">
                  <a:moveTo>
                    <a:pt x="828" y="1"/>
                  </a:moveTo>
                  <a:cubicBezTo>
                    <a:pt x="703" y="1"/>
                    <a:pt x="550" y="30"/>
                    <a:pt x="403" y="118"/>
                  </a:cubicBezTo>
                  <a:cubicBezTo>
                    <a:pt x="1" y="455"/>
                    <a:pt x="308" y="1004"/>
                    <a:pt x="308" y="1033"/>
                  </a:cubicBezTo>
                  <a:lnTo>
                    <a:pt x="337" y="1033"/>
                  </a:lnTo>
                  <a:cubicBezTo>
                    <a:pt x="337" y="1033"/>
                    <a:pt x="367" y="1004"/>
                    <a:pt x="337" y="1004"/>
                  </a:cubicBezTo>
                  <a:cubicBezTo>
                    <a:pt x="337" y="1004"/>
                    <a:pt x="66" y="455"/>
                    <a:pt x="433" y="184"/>
                  </a:cubicBezTo>
                  <a:cubicBezTo>
                    <a:pt x="522" y="88"/>
                    <a:pt x="634" y="49"/>
                    <a:pt x="737" y="49"/>
                  </a:cubicBezTo>
                  <a:cubicBezTo>
                    <a:pt x="768" y="49"/>
                    <a:pt x="799" y="52"/>
                    <a:pt x="828" y="59"/>
                  </a:cubicBezTo>
                  <a:cubicBezTo>
                    <a:pt x="1040" y="89"/>
                    <a:pt x="1194" y="301"/>
                    <a:pt x="1194" y="301"/>
                  </a:cubicBezTo>
                  <a:lnTo>
                    <a:pt x="1223" y="301"/>
                  </a:lnTo>
                  <a:lnTo>
                    <a:pt x="1253" y="272"/>
                  </a:lnTo>
                  <a:cubicBezTo>
                    <a:pt x="1223" y="242"/>
                    <a:pt x="1070" y="30"/>
                    <a:pt x="828"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6939280" y="2573020"/>
              <a:ext cx="105521" cy="88895"/>
            </a:xfrm>
            <a:custGeom>
              <a:avLst/>
              <a:gdLst/>
              <a:ahLst/>
              <a:cxnLst/>
              <a:rect l="l" t="t" r="r" b="b"/>
              <a:pathLst>
                <a:path w="1282" h="1080" extrusionOk="0">
                  <a:moveTo>
                    <a:pt x="857" y="40"/>
                  </a:moveTo>
                  <a:cubicBezTo>
                    <a:pt x="732" y="40"/>
                    <a:pt x="579" y="69"/>
                    <a:pt x="462" y="164"/>
                  </a:cubicBezTo>
                  <a:cubicBezTo>
                    <a:pt x="549" y="69"/>
                    <a:pt x="674" y="40"/>
                    <a:pt x="798" y="40"/>
                  </a:cubicBezTo>
                  <a:close/>
                  <a:moveTo>
                    <a:pt x="857" y="40"/>
                  </a:moveTo>
                  <a:lnTo>
                    <a:pt x="857" y="40"/>
                  </a:lnTo>
                  <a:cubicBezTo>
                    <a:pt x="1099" y="69"/>
                    <a:pt x="1252" y="282"/>
                    <a:pt x="1252" y="282"/>
                  </a:cubicBezTo>
                  <a:cubicBezTo>
                    <a:pt x="1223" y="282"/>
                    <a:pt x="1069" y="69"/>
                    <a:pt x="857" y="40"/>
                  </a:cubicBezTo>
                  <a:close/>
                  <a:moveTo>
                    <a:pt x="764" y="0"/>
                  </a:moveTo>
                  <a:cubicBezTo>
                    <a:pt x="660" y="0"/>
                    <a:pt x="544" y="38"/>
                    <a:pt x="432" y="128"/>
                  </a:cubicBezTo>
                  <a:cubicBezTo>
                    <a:pt x="0" y="435"/>
                    <a:pt x="308" y="1043"/>
                    <a:pt x="337" y="1043"/>
                  </a:cubicBezTo>
                  <a:cubicBezTo>
                    <a:pt x="337" y="1043"/>
                    <a:pt x="337" y="1080"/>
                    <a:pt x="366" y="1080"/>
                  </a:cubicBezTo>
                  <a:lnTo>
                    <a:pt x="366" y="1043"/>
                  </a:lnTo>
                  <a:lnTo>
                    <a:pt x="337" y="1014"/>
                  </a:lnTo>
                  <a:cubicBezTo>
                    <a:pt x="337" y="1014"/>
                    <a:pt x="66" y="465"/>
                    <a:pt x="461" y="165"/>
                  </a:cubicBezTo>
                  <a:lnTo>
                    <a:pt x="461" y="165"/>
                  </a:lnTo>
                  <a:cubicBezTo>
                    <a:pt x="66" y="465"/>
                    <a:pt x="366" y="1014"/>
                    <a:pt x="366" y="1014"/>
                  </a:cubicBezTo>
                  <a:lnTo>
                    <a:pt x="366" y="1043"/>
                  </a:lnTo>
                  <a:cubicBezTo>
                    <a:pt x="396" y="1043"/>
                    <a:pt x="396" y="1014"/>
                    <a:pt x="396" y="1014"/>
                  </a:cubicBezTo>
                  <a:cubicBezTo>
                    <a:pt x="396" y="985"/>
                    <a:pt x="125" y="465"/>
                    <a:pt x="462" y="194"/>
                  </a:cubicBezTo>
                  <a:cubicBezTo>
                    <a:pt x="615" y="99"/>
                    <a:pt x="732" y="69"/>
                    <a:pt x="857" y="69"/>
                  </a:cubicBezTo>
                  <a:cubicBezTo>
                    <a:pt x="1069" y="99"/>
                    <a:pt x="1194" y="282"/>
                    <a:pt x="1223" y="311"/>
                  </a:cubicBezTo>
                  <a:cubicBezTo>
                    <a:pt x="1223" y="311"/>
                    <a:pt x="1236" y="327"/>
                    <a:pt x="1253" y="327"/>
                  </a:cubicBezTo>
                  <a:cubicBezTo>
                    <a:pt x="1262" y="327"/>
                    <a:pt x="1272" y="323"/>
                    <a:pt x="1282" y="311"/>
                  </a:cubicBezTo>
                  <a:lnTo>
                    <a:pt x="1282" y="252"/>
                  </a:lnTo>
                  <a:cubicBezTo>
                    <a:pt x="1282" y="252"/>
                    <a:pt x="1128" y="40"/>
                    <a:pt x="857" y="11"/>
                  </a:cubicBezTo>
                  <a:cubicBezTo>
                    <a:pt x="828" y="4"/>
                    <a:pt x="797" y="0"/>
                    <a:pt x="76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6956730" y="2606356"/>
              <a:ext cx="57946" cy="15227"/>
            </a:xfrm>
            <a:custGeom>
              <a:avLst/>
              <a:gdLst/>
              <a:ahLst/>
              <a:cxnLst/>
              <a:rect l="l" t="t" r="r" b="b"/>
              <a:pathLst>
                <a:path w="704" h="185" extrusionOk="0">
                  <a:moveTo>
                    <a:pt x="348" y="1"/>
                  </a:moveTo>
                  <a:cubicBezTo>
                    <a:pt x="232" y="1"/>
                    <a:pt x="106" y="39"/>
                    <a:pt x="1" y="155"/>
                  </a:cubicBezTo>
                  <a:lnTo>
                    <a:pt x="37" y="184"/>
                  </a:lnTo>
                  <a:lnTo>
                    <a:pt x="67" y="184"/>
                  </a:lnTo>
                  <a:cubicBezTo>
                    <a:pt x="153" y="84"/>
                    <a:pt x="256" y="52"/>
                    <a:pt x="352" y="52"/>
                  </a:cubicBezTo>
                  <a:cubicBezTo>
                    <a:pt x="524" y="52"/>
                    <a:pt x="674" y="155"/>
                    <a:pt x="674" y="155"/>
                  </a:cubicBezTo>
                  <a:lnTo>
                    <a:pt x="704" y="155"/>
                  </a:lnTo>
                  <a:lnTo>
                    <a:pt x="704" y="126"/>
                  </a:lnTo>
                  <a:cubicBezTo>
                    <a:pt x="704" y="103"/>
                    <a:pt x="539" y="1"/>
                    <a:pt x="348"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6956730" y="2605122"/>
              <a:ext cx="60333" cy="18849"/>
            </a:xfrm>
            <a:custGeom>
              <a:avLst/>
              <a:gdLst/>
              <a:ahLst/>
              <a:cxnLst/>
              <a:rect l="l" t="t" r="r" b="b"/>
              <a:pathLst>
                <a:path w="733" h="229" extrusionOk="0">
                  <a:moveTo>
                    <a:pt x="610" y="105"/>
                  </a:moveTo>
                  <a:cubicBezTo>
                    <a:pt x="658" y="124"/>
                    <a:pt x="691" y="141"/>
                    <a:pt x="704" y="141"/>
                  </a:cubicBezTo>
                  <a:lnTo>
                    <a:pt x="674" y="141"/>
                  </a:lnTo>
                  <a:cubicBezTo>
                    <a:pt x="674" y="141"/>
                    <a:pt x="650" y="124"/>
                    <a:pt x="610" y="105"/>
                  </a:cubicBezTo>
                  <a:close/>
                  <a:moveTo>
                    <a:pt x="337" y="45"/>
                  </a:moveTo>
                  <a:cubicBezTo>
                    <a:pt x="342" y="45"/>
                    <a:pt x="347" y="45"/>
                    <a:pt x="352" y="46"/>
                  </a:cubicBezTo>
                  <a:lnTo>
                    <a:pt x="352" y="46"/>
                  </a:lnTo>
                  <a:cubicBezTo>
                    <a:pt x="249" y="48"/>
                    <a:pt x="137" y="86"/>
                    <a:pt x="37" y="199"/>
                  </a:cubicBezTo>
                  <a:lnTo>
                    <a:pt x="37" y="170"/>
                  </a:lnTo>
                  <a:cubicBezTo>
                    <a:pt x="125" y="75"/>
                    <a:pt x="250" y="45"/>
                    <a:pt x="337" y="45"/>
                  </a:cubicBezTo>
                  <a:close/>
                  <a:moveTo>
                    <a:pt x="353" y="1"/>
                  </a:moveTo>
                  <a:cubicBezTo>
                    <a:pt x="235" y="1"/>
                    <a:pt x="107" y="41"/>
                    <a:pt x="1" y="170"/>
                  </a:cubicBezTo>
                  <a:lnTo>
                    <a:pt x="1" y="199"/>
                  </a:lnTo>
                  <a:lnTo>
                    <a:pt x="37" y="228"/>
                  </a:lnTo>
                  <a:lnTo>
                    <a:pt x="67" y="199"/>
                  </a:lnTo>
                  <a:cubicBezTo>
                    <a:pt x="154" y="112"/>
                    <a:pt x="258" y="84"/>
                    <a:pt x="355" y="84"/>
                  </a:cubicBezTo>
                  <a:cubicBezTo>
                    <a:pt x="526" y="84"/>
                    <a:pt x="674" y="170"/>
                    <a:pt x="674" y="170"/>
                  </a:cubicBezTo>
                  <a:lnTo>
                    <a:pt x="704" y="170"/>
                  </a:lnTo>
                  <a:cubicBezTo>
                    <a:pt x="733" y="141"/>
                    <a:pt x="733" y="141"/>
                    <a:pt x="704" y="104"/>
                  </a:cubicBezTo>
                  <a:cubicBezTo>
                    <a:pt x="704" y="104"/>
                    <a:pt x="542" y="1"/>
                    <a:pt x="35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6261199" y="3544379"/>
              <a:ext cx="243555" cy="1152"/>
            </a:xfrm>
            <a:custGeom>
              <a:avLst/>
              <a:gdLst/>
              <a:ahLst/>
              <a:cxnLst/>
              <a:rect l="l" t="t" r="r" b="b"/>
              <a:pathLst>
                <a:path w="2959" h="14" extrusionOk="0">
                  <a:moveTo>
                    <a:pt x="1746" y="0"/>
                  </a:moveTo>
                  <a:cubicBezTo>
                    <a:pt x="869" y="0"/>
                    <a:pt x="1" y="13"/>
                    <a:pt x="1" y="13"/>
                  </a:cubicBezTo>
                  <a:lnTo>
                    <a:pt x="2959" y="13"/>
                  </a:lnTo>
                  <a:cubicBezTo>
                    <a:pt x="2624" y="4"/>
                    <a:pt x="2184" y="0"/>
                    <a:pt x="1746"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45"/>
          <p:cNvGrpSpPr/>
          <p:nvPr/>
        </p:nvGrpSpPr>
        <p:grpSpPr>
          <a:xfrm>
            <a:off x="976487" y="2086769"/>
            <a:ext cx="1383891" cy="2492804"/>
            <a:chOff x="737687" y="2016594"/>
            <a:chExt cx="1383891" cy="2492804"/>
          </a:xfrm>
        </p:grpSpPr>
        <p:sp>
          <p:nvSpPr>
            <p:cNvPr id="967" name="Google Shape;967;p45"/>
            <p:cNvSpPr/>
            <p:nvPr/>
          </p:nvSpPr>
          <p:spPr>
            <a:xfrm>
              <a:off x="1307858" y="3435151"/>
              <a:ext cx="236312" cy="389409"/>
            </a:xfrm>
            <a:custGeom>
              <a:avLst/>
              <a:gdLst/>
              <a:ahLst/>
              <a:cxnLst/>
              <a:rect l="l" t="t" r="r" b="b"/>
              <a:pathLst>
                <a:path w="2871" h="4731" extrusionOk="0">
                  <a:moveTo>
                    <a:pt x="2717" y="0"/>
                  </a:moveTo>
                  <a:lnTo>
                    <a:pt x="367" y="608"/>
                  </a:lnTo>
                  <a:lnTo>
                    <a:pt x="0" y="3383"/>
                  </a:lnTo>
                  <a:lnTo>
                    <a:pt x="154" y="4731"/>
                  </a:lnTo>
                  <a:cubicBezTo>
                    <a:pt x="1011" y="4635"/>
                    <a:pt x="1831" y="4482"/>
                    <a:pt x="2622" y="4211"/>
                  </a:cubicBezTo>
                  <a:cubicBezTo>
                    <a:pt x="2688" y="3749"/>
                    <a:pt x="2717" y="3325"/>
                    <a:pt x="2717" y="3083"/>
                  </a:cubicBezTo>
                  <a:cubicBezTo>
                    <a:pt x="2871" y="608"/>
                    <a:pt x="2717" y="0"/>
                    <a:pt x="2717" y="0"/>
                  </a:cubicBezTo>
                  <a:close/>
                </a:path>
              </a:pathLst>
            </a:custGeom>
            <a:solidFill>
              <a:srgbClr val="EB7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179205" y="3776909"/>
              <a:ext cx="332450" cy="725151"/>
            </a:xfrm>
            <a:custGeom>
              <a:avLst/>
              <a:gdLst/>
              <a:ahLst/>
              <a:cxnLst/>
              <a:rect l="l" t="t" r="r" b="b"/>
              <a:pathLst>
                <a:path w="4039" h="8810" extrusionOk="0">
                  <a:moveTo>
                    <a:pt x="2633" y="0"/>
                  </a:moveTo>
                  <a:lnTo>
                    <a:pt x="2633" y="0"/>
                  </a:lnTo>
                  <a:cubicBezTo>
                    <a:pt x="1805" y="242"/>
                    <a:pt x="985" y="396"/>
                    <a:pt x="128" y="483"/>
                  </a:cubicBezTo>
                  <a:lnTo>
                    <a:pt x="407" y="2805"/>
                  </a:lnTo>
                  <a:lnTo>
                    <a:pt x="436" y="7835"/>
                  </a:lnTo>
                  <a:cubicBezTo>
                    <a:pt x="0" y="8590"/>
                    <a:pt x="886" y="8668"/>
                    <a:pt x="1271" y="8668"/>
                  </a:cubicBezTo>
                  <a:cubicBezTo>
                    <a:pt x="1372" y="8668"/>
                    <a:pt x="1439" y="8663"/>
                    <a:pt x="1439" y="8663"/>
                  </a:cubicBezTo>
                  <a:cubicBezTo>
                    <a:pt x="1439" y="8663"/>
                    <a:pt x="2454" y="8809"/>
                    <a:pt x="3206" y="8809"/>
                  </a:cubicBezTo>
                  <a:cubicBezTo>
                    <a:pt x="3643" y="8809"/>
                    <a:pt x="3991" y="8760"/>
                    <a:pt x="4002" y="8604"/>
                  </a:cubicBezTo>
                  <a:cubicBezTo>
                    <a:pt x="4038" y="8172"/>
                    <a:pt x="1900" y="7535"/>
                    <a:pt x="1900" y="7535"/>
                  </a:cubicBezTo>
                  <a:cubicBezTo>
                    <a:pt x="1930" y="7286"/>
                    <a:pt x="2296" y="3661"/>
                    <a:pt x="2354" y="2709"/>
                  </a:cubicBezTo>
                  <a:cubicBezTo>
                    <a:pt x="2420" y="2160"/>
                    <a:pt x="2537" y="945"/>
                    <a:pt x="2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184884" y="3770406"/>
              <a:ext cx="331627" cy="734617"/>
            </a:xfrm>
            <a:custGeom>
              <a:avLst/>
              <a:gdLst/>
              <a:ahLst/>
              <a:cxnLst/>
              <a:rect l="l" t="t" r="r" b="b"/>
              <a:pathLst>
                <a:path w="4029" h="8925" extrusionOk="0">
                  <a:moveTo>
                    <a:pt x="2468" y="138"/>
                  </a:moveTo>
                  <a:cubicBezTo>
                    <a:pt x="2439" y="445"/>
                    <a:pt x="2410" y="746"/>
                    <a:pt x="2410" y="1053"/>
                  </a:cubicBezTo>
                  <a:cubicBezTo>
                    <a:pt x="2322" y="1756"/>
                    <a:pt x="2256" y="2422"/>
                    <a:pt x="2227" y="2788"/>
                  </a:cubicBezTo>
                  <a:cubicBezTo>
                    <a:pt x="2168" y="3770"/>
                    <a:pt x="1802" y="7365"/>
                    <a:pt x="1773" y="7614"/>
                  </a:cubicBezTo>
                  <a:cubicBezTo>
                    <a:pt x="1736" y="7643"/>
                    <a:pt x="1773" y="7673"/>
                    <a:pt x="1802" y="7673"/>
                  </a:cubicBezTo>
                  <a:cubicBezTo>
                    <a:pt x="2651" y="7951"/>
                    <a:pt x="3874" y="8405"/>
                    <a:pt x="3874" y="8683"/>
                  </a:cubicBezTo>
                  <a:lnTo>
                    <a:pt x="3845" y="8712"/>
                  </a:lnTo>
                  <a:cubicBezTo>
                    <a:pt x="3748" y="8786"/>
                    <a:pt x="3493" y="8812"/>
                    <a:pt x="3176" y="8812"/>
                  </a:cubicBezTo>
                  <a:cubicBezTo>
                    <a:pt x="2582" y="8812"/>
                    <a:pt x="1771" y="8721"/>
                    <a:pt x="1370" y="8683"/>
                  </a:cubicBezTo>
                  <a:cubicBezTo>
                    <a:pt x="1128" y="8683"/>
                    <a:pt x="521" y="8683"/>
                    <a:pt x="338" y="8405"/>
                  </a:cubicBezTo>
                  <a:cubicBezTo>
                    <a:pt x="272" y="8317"/>
                    <a:pt x="308" y="8163"/>
                    <a:pt x="396" y="7951"/>
                  </a:cubicBezTo>
                  <a:lnTo>
                    <a:pt x="425" y="7914"/>
                  </a:lnTo>
                  <a:lnTo>
                    <a:pt x="396" y="2854"/>
                  </a:lnTo>
                  <a:lnTo>
                    <a:pt x="125" y="628"/>
                  </a:lnTo>
                  <a:cubicBezTo>
                    <a:pt x="945" y="533"/>
                    <a:pt x="1736" y="379"/>
                    <a:pt x="2468" y="138"/>
                  </a:cubicBezTo>
                  <a:close/>
                  <a:moveTo>
                    <a:pt x="2556" y="0"/>
                  </a:moveTo>
                  <a:cubicBezTo>
                    <a:pt x="2551" y="0"/>
                    <a:pt x="2544" y="4"/>
                    <a:pt x="2534" y="13"/>
                  </a:cubicBezTo>
                  <a:cubicBezTo>
                    <a:pt x="1736" y="262"/>
                    <a:pt x="916" y="409"/>
                    <a:pt x="59" y="504"/>
                  </a:cubicBezTo>
                  <a:lnTo>
                    <a:pt x="30" y="504"/>
                  </a:lnTo>
                  <a:cubicBezTo>
                    <a:pt x="1" y="533"/>
                    <a:pt x="1" y="533"/>
                    <a:pt x="1" y="562"/>
                  </a:cubicBezTo>
                  <a:lnTo>
                    <a:pt x="272" y="2884"/>
                  </a:lnTo>
                  <a:lnTo>
                    <a:pt x="308" y="7914"/>
                  </a:lnTo>
                  <a:cubicBezTo>
                    <a:pt x="154" y="8134"/>
                    <a:pt x="154" y="8346"/>
                    <a:pt x="242" y="8500"/>
                  </a:cubicBezTo>
                  <a:cubicBezTo>
                    <a:pt x="454" y="8780"/>
                    <a:pt x="1056" y="8801"/>
                    <a:pt x="1286" y="8801"/>
                  </a:cubicBezTo>
                  <a:cubicBezTo>
                    <a:pt x="1327" y="8801"/>
                    <a:pt x="1357" y="8800"/>
                    <a:pt x="1370" y="8800"/>
                  </a:cubicBezTo>
                  <a:cubicBezTo>
                    <a:pt x="1524" y="8800"/>
                    <a:pt x="2439" y="8925"/>
                    <a:pt x="3142" y="8925"/>
                  </a:cubicBezTo>
                  <a:cubicBezTo>
                    <a:pt x="3479" y="8925"/>
                    <a:pt x="3816" y="8895"/>
                    <a:pt x="3933" y="8800"/>
                  </a:cubicBezTo>
                  <a:cubicBezTo>
                    <a:pt x="3969" y="8771"/>
                    <a:pt x="3999" y="8712"/>
                    <a:pt x="3999" y="8683"/>
                  </a:cubicBezTo>
                  <a:cubicBezTo>
                    <a:pt x="4028" y="8251"/>
                    <a:pt x="2351" y="7702"/>
                    <a:pt x="1890" y="7585"/>
                  </a:cubicBezTo>
                  <a:cubicBezTo>
                    <a:pt x="1956" y="7065"/>
                    <a:pt x="2285" y="3704"/>
                    <a:pt x="2351" y="2788"/>
                  </a:cubicBezTo>
                  <a:cubicBezTo>
                    <a:pt x="2380" y="2422"/>
                    <a:pt x="2439" y="1756"/>
                    <a:pt x="2534" y="1053"/>
                  </a:cubicBezTo>
                  <a:cubicBezTo>
                    <a:pt x="2564" y="716"/>
                    <a:pt x="2593" y="379"/>
                    <a:pt x="2622" y="79"/>
                  </a:cubicBezTo>
                  <a:cubicBezTo>
                    <a:pt x="2622" y="43"/>
                    <a:pt x="2593" y="13"/>
                    <a:pt x="2593" y="13"/>
                  </a:cubicBezTo>
                  <a:cubicBezTo>
                    <a:pt x="2573" y="13"/>
                    <a:pt x="2567" y="0"/>
                    <a:pt x="2556"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034255" y="3409470"/>
              <a:ext cx="261005" cy="417476"/>
            </a:xfrm>
            <a:custGeom>
              <a:avLst/>
              <a:gdLst/>
              <a:ahLst/>
              <a:cxnLst/>
              <a:rect l="l" t="t" r="r" b="b"/>
              <a:pathLst>
                <a:path w="3171" h="5072" extrusionOk="0">
                  <a:moveTo>
                    <a:pt x="826" y="1"/>
                  </a:moveTo>
                  <a:cubicBezTo>
                    <a:pt x="376" y="1"/>
                    <a:pt x="39" y="94"/>
                    <a:pt x="29" y="371"/>
                  </a:cubicBezTo>
                  <a:cubicBezTo>
                    <a:pt x="29" y="1835"/>
                    <a:pt x="0" y="3366"/>
                    <a:pt x="0" y="4794"/>
                  </a:cubicBezTo>
                  <a:cubicBezTo>
                    <a:pt x="857" y="4977"/>
                    <a:pt x="1736" y="5072"/>
                    <a:pt x="2622" y="5072"/>
                  </a:cubicBezTo>
                  <a:cubicBezTo>
                    <a:pt x="2687" y="4677"/>
                    <a:pt x="2746" y="4340"/>
                    <a:pt x="2775" y="4157"/>
                  </a:cubicBezTo>
                  <a:cubicBezTo>
                    <a:pt x="3141" y="1623"/>
                    <a:pt x="3171" y="400"/>
                    <a:pt x="3171" y="400"/>
                  </a:cubicBezTo>
                  <a:cubicBezTo>
                    <a:pt x="3171" y="400"/>
                    <a:pt x="1756" y="1"/>
                    <a:pt x="826" y="1"/>
                  </a:cubicBezTo>
                  <a:close/>
                </a:path>
              </a:pathLst>
            </a:custGeom>
            <a:solidFill>
              <a:srgbClr val="EB7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737687" y="3796746"/>
              <a:ext cx="382165" cy="695766"/>
            </a:xfrm>
            <a:custGeom>
              <a:avLst/>
              <a:gdLst/>
              <a:ahLst/>
              <a:cxnLst/>
              <a:rect l="l" t="t" r="r" b="b"/>
              <a:pathLst>
                <a:path w="4643" h="8453" extrusionOk="0">
                  <a:moveTo>
                    <a:pt x="2014" y="1"/>
                  </a:moveTo>
                  <a:lnTo>
                    <a:pt x="2014" y="491"/>
                  </a:lnTo>
                  <a:lnTo>
                    <a:pt x="2014" y="1802"/>
                  </a:lnTo>
                  <a:cubicBezTo>
                    <a:pt x="1831" y="2505"/>
                    <a:pt x="1648" y="3171"/>
                    <a:pt x="1494" y="3750"/>
                  </a:cubicBezTo>
                  <a:cubicBezTo>
                    <a:pt x="1436" y="3970"/>
                    <a:pt x="1377" y="4182"/>
                    <a:pt x="1348" y="4365"/>
                  </a:cubicBezTo>
                  <a:cubicBezTo>
                    <a:pt x="1311" y="4453"/>
                    <a:pt x="1282" y="4577"/>
                    <a:pt x="1253" y="4665"/>
                  </a:cubicBezTo>
                  <a:cubicBezTo>
                    <a:pt x="945" y="5764"/>
                    <a:pt x="762" y="6466"/>
                    <a:pt x="762" y="6466"/>
                  </a:cubicBezTo>
                  <a:cubicBezTo>
                    <a:pt x="0" y="7199"/>
                    <a:pt x="1531" y="7719"/>
                    <a:pt x="1531" y="7719"/>
                  </a:cubicBezTo>
                  <a:cubicBezTo>
                    <a:pt x="1531" y="7719"/>
                    <a:pt x="3164" y="8453"/>
                    <a:pt x="3760" y="8453"/>
                  </a:cubicBezTo>
                  <a:cubicBezTo>
                    <a:pt x="3874" y="8453"/>
                    <a:pt x="3949" y="8426"/>
                    <a:pt x="3969" y="8363"/>
                  </a:cubicBezTo>
                  <a:cubicBezTo>
                    <a:pt x="4094" y="7960"/>
                    <a:pt x="2263" y="6562"/>
                    <a:pt x="2263" y="6562"/>
                  </a:cubicBezTo>
                  <a:cubicBezTo>
                    <a:pt x="2410" y="6225"/>
                    <a:pt x="2629" y="5800"/>
                    <a:pt x="2842" y="5310"/>
                  </a:cubicBezTo>
                  <a:cubicBezTo>
                    <a:pt x="2871" y="5214"/>
                    <a:pt x="2929" y="5126"/>
                    <a:pt x="2959" y="5031"/>
                  </a:cubicBezTo>
                  <a:cubicBezTo>
                    <a:pt x="3054" y="4848"/>
                    <a:pt x="3112" y="4665"/>
                    <a:pt x="3208" y="4482"/>
                  </a:cubicBezTo>
                  <a:cubicBezTo>
                    <a:pt x="3361" y="4116"/>
                    <a:pt x="3545" y="3750"/>
                    <a:pt x="3691" y="3354"/>
                  </a:cubicBezTo>
                  <a:cubicBezTo>
                    <a:pt x="4028" y="2835"/>
                    <a:pt x="4394" y="1312"/>
                    <a:pt x="4643" y="272"/>
                  </a:cubicBezTo>
                  <a:cubicBezTo>
                    <a:pt x="3757" y="272"/>
                    <a:pt x="2871" y="184"/>
                    <a:pt x="2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775632" y="3790572"/>
              <a:ext cx="349077" cy="706631"/>
            </a:xfrm>
            <a:custGeom>
              <a:avLst/>
              <a:gdLst/>
              <a:ahLst/>
              <a:cxnLst/>
              <a:rect l="l" t="t" r="r" b="b"/>
              <a:pathLst>
                <a:path w="4241" h="8585" extrusionOk="0">
                  <a:moveTo>
                    <a:pt x="1619" y="134"/>
                  </a:moveTo>
                  <a:cubicBezTo>
                    <a:pt x="2439" y="317"/>
                    <a:pt x="3267" y="413"/>
                    <a:pt x="4087" y="413"/>
                  </a:cubicBezTo>
                  <a:cubicBezTo>
                    <a:pt x="3845" y="1511"/>
                    <a:pt x="3479" y="2910"/>
                    <a:pt x="3201" y="3400"/>
                  </a:cubicBezTo>
                  <a:cubicBezTo>
                    <a:pt x="3018" y="3796"/>
                    <a:pt x="2835" y="4162"/>
                    <a:pt x="2681" y="4528"/>
                  </a:cubicBezTo>
                  <a:cubicBezTo>
                    <a:pt x="2593" y="4711"/>
                    <a:pt x="2534" y="4894"/>
                    <a:pt x="2439" y="5077"/>
                  </a:cubicBezTo>
                  <a:lnTo>
                    <a:pt x="2315" y="5355"/>
                  </a:lnTo>
                  <a:cubicBezTo>
                    <a:pt x="2102" y="5875"/>
                    <a:pt x="1890" y="6300"/>
                    <a:pt x="1736" y="6607"/>
                  </a:cubicBezTo>
                  <a:cubicBezTo>
                    <a:pt x="1736" y="6637"/>
                    <a:pt x="1736" y="6666"/>
                    <a:pt x="1765" y="6666"/>
                  </a:cubicBezTo>
                  <a:cubicBezTo>
                    <a:pt x="2534" y="7244"/>
                    <a:pt x="3538" y="8160"/>
                    <a:pt x="3450" y="8401"/>
                  </a:cubicBezTo>
                  <a:cubicBezTo>
                    <a:pt x="3450" y="8401"/>
                    <a:pt x="3450" y="8438"/>
                    <a:pt x="3413" y="8438"/>
                  </a:cubicBezTo>
                  <a:cubicBezTo>
                    <a:pt x="3381" y="8453"/>
                    <a:pt x="3337" y="8460"/>
                    <a:pt x="3282" y="8460"/>
                  </a:cubicBezTo>
                  <a:cubicBezTo>
                    <a:pt x="2814" y="8460"/>
                    <a:pt x="1590" y="7951"/>
                    <a:pt x="1099" y="7735"/>
                  </a:cubicBezTo>
                  <a:cubicBezTo>
                    <a:pt x="1070" y="7735"/>
                    <a:pt x="272" y="7457"/>
                    <a:pt x="184" y="7032"/>
                  </a:cubicBezTo>
                  <a:cubicBezTo>
                    <a:pt x="118" y="6878"/>
                    <a:pt x="213" y="6725"/>
                    <a:pt x="367" y="6571"/>
                  </a:cubicBezTo>
                  <a:lnTo>
                    <a:pt x="367" y="6541"/>
                  </a:lnTo>
                  <a:cubicBezTo>
                    <a:pt x="367" y="6541"/>
                    <a:pt x="550" y="5875"/>
                    <a:pt x="850" y="4777"/>
                  </a:cubicBezTo>
                  <a:lnTo>
                    <a:pt x="1099" y="3825"/>
                  </a:lnTo>
                  <a:cubicBezTo>
                    <a:pt x="1253" y="3246"/>
                    <a:pt x="1436" y="2609"/>
                    <a:pt x="1619" y="1906"/>
                  </a:cubicBezTo>
                  <a:lnTo>
                    <a:pt x="1619" y="1877"/>
                  </a:lnTo>
                  <a:lnTo>
                    <a:pt x="1619" y="566"/>
                  </a:lnTo>
                  <a:lnTo>
                    <a:pt x="1619" y="134"/>
                  </a:lnTo>
                  <a:close/>
                  <a:moveTo>
                    <a:pt x="1561" y="1"/>
                  </a:moveTo>
                  <a:cubicBezTo>
                    <a:pt x="1550" y="1"/>
                    <a:pt x="1543" y="17"/>
                    <a:pt x="1524" y="17"/>
                  </a:cubicBezTo>
                  <a:cubicBezTo>
                    <a:pt x="1524" y="17"/>
                    <a:pt x="1495" y="47"/>
                    <a:pt x="1495" y="76"/>
                  </a:cubicBezTo>
                  <a:lnTo>
                    <a:pt x="1495" y="566"/>
                  </a:lnTo>
                  <a:lnTo>
                    <a:pt x="1495" y="1877"/>
                  </a:lnTo>
                  <a:cubicBezTo>
                    <a:pt x="1311" y="2580"/>
                    <a:pt x="1128" y="3217"/>
                    <a:pt x="975" y="3796"/>
                  </a:cubicBezTo>
                  <a:lnTo>
                    <a:pt x="733" y="4740"/>
                  </a:lnTo>
                  <a:cubicBezTo>
                    <a:pt x="455" y="5751"/>
                    <a:pt x="272" y="6388"/>
                    <a:pt x="272" y="6512"/>
                  </a:cubicBezTo>
                  <a:cubicBezTo>
                    <a:pt x="89" y="6695"/>
                    <a:pt x="1" y="6878"/>
                    <a:pt x="59" y="7061"/>
                  </a:cubicBezTo>
                  <a:cubicBezTo>
                    <a:pt x="155" y="7552"/>
                    <a:pt x="1004" y="7852"/>
                    <a:pt x="1033" y="7852"/>
                  </a:cubicBezTo>
                  <a:cubicBezTo>
                    <a:pt x="1216" y="7947"/>
                    <a:pt x="2681" y="8584"/>
                    <a:pt x="3296" y="8584"/>
                  </a:cubicBezTo>
                  <a:cubicBezTo>
                    <a:pt x="3354" y="8584"/>
                    <a:pt x="3413" y="8555"/>
                    <a:pt x="3479" y="8555"/>
                  </a:cubicBezTo>
                  <a:cubicBezTo>
                    <a:pt x="3538" y="8526"/>
                    <a:pt x="3567" y="8467"/>
                    <a:pt x="3567" y="8438"/>
                  </a:cubicBezTo>
                  <a:cubicBezTo>
                    <a:pt x="3691" y="8035"/>
                    <a:pt x="2256" y="6908"/>
                    <a:pt x="1890" y="6607"/>
                  </a:cubicBezTo>
                  <a:cubicBezTo>
                    <a:pt x="2014" y="6300"/>
                    <a:pt x="2198" y="5904"/>
                    <a:pt x="2439" y="5414"/>
                  </a:cubicBezTo>
                  <a:lnTo>
                    <a:pt x="2564" y="5143"/>
                  </a:lnTo>
                  <a:cubicBezTo>
                    <a:pt x="2622" y="4960"/>
                    <a:pt x="2717" y="4777"/>
                    <a:pt x="2805" y="4594"/>
                  </a:cubicBezTo>
                  <a:cubicBezTo>
                    <a:pt x="2959" y="4228"/>
                    <a:pt x="3142" y="3825"/>
                    <a:pt x="3296" y="3459"/>
                  </a:cubicBezTo>
                  <a:cubicBezTo>
                    <a:pt x="3596" y="2946"/>
                    <a:pt x="3999" y="1482"/>
                    <a:pt x="4240" y="347"/>
                  </a:cubicBezTo>
                  <a:cubicBezTo>
                    <a:pt x="4240" y="347"/>
                    <a:pt x="4240" y="317"/>
                    <a:pt x="4211" y="317"/>
                  </a:cubicBezTo>
                  <a:cubicBezTo>
                    <a:pt x="4211" y="288"/>
                    <a:pt x="4182" y="288"/>
                    <a:pt x="4182" y="288"/>
                  </a:cubicBezTo>
                  <a:cubicBezTo>
                    <a:pt x="3296" y="288"/>
                    <a:pt x="2410" y="200"/>
                    <a:pt x="1582" y="17"/>
                  </a:cubicBezTo>
                  <a:cubicBezTo>
                    <a:pt x="1573" y="5"/>
                    <a:pt x="1566" y="1"/>
                    <a:pt x="1561"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782876" y="3194061"/>
              <a:ext cx="789024" cy="873638"/>
            </a:xfrm>
            <a:custGeom>
              <a:avLst/>
              <a:gdLst/>
              <a:ahLst/>
              <a:cxnLst/>
              <a:rect l="l" t="t" r="r" b="b"/>
              <a:pathLst>
                <a:path w="9586" h="10614" extrusionOk="0">
                  <a:moveTo>
                    <a:pt x="3508" y="0"/>
                  </a:moveTo>
                  <a:cubicBezTo>
                    <a:pt x="3508" y="0"/>
                    <a:pt x="1861" y="2534"/>
                    <a:pt x="1" y="8692"/>
                  </a:cubicBezTo>
                  <a:cubicBezTo>
                    <a:pt x="3020" y="10222"/>
                    <a:pt x="5882" y="10614"/>
                    <a:pt x="7636" y="10614"/>
                  </a:cubicBezTo>
                  <a:cubicBezTo>
                    <a:pt x="8367" y="10614"/>
                    <a:pt x="8905" y="10546"/>
                    <a:pt x="9183" y="10464"/>
                  </a:cubicBezTo>
                  <a:cubicBezTo>
                    <a:pt x="9586" y="8114"/>
                    <a:pt x="9461" y="4335"/>
                    <a:pt x="9307" y="1802"/>
                  </a:cubicBezTo>
                  <a:lnTo>
                    <a:pt x="9307" y="1802"/>
                  </a:lnTo>
                  <a:cubicBezTo>
                    <a:pt x="9145" y="1811"/>
                    <a:pt x="8973" y="1816"/>
                    <a:pt x="8792" y="1816"/>
                  </a:cubicBezTo>
                  <a:cubicBezTo>
                    <a:pt x="7282" y="1816"/>
                    <a:pt x="5202" y="1446"/>
                    <a:pt x="3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778102" y="3189204"/>
              <a:ext cx="798654" cy="883680"/>
            </a:xfrm>
            <a:custGeom>
              <a:avLst/>
              <a:gdLst/>
              <a:ahLst/>
              <a:cxnLst/>
              <a:rect l="l" t="t" r="r" b="b"/>
              <a:pathLst>
                <a:path w="9703" h="10736" extrusionOk="0">
                  <a:moveTo>
                    <a:pt x="3603" y="147"/>
                  </a:moveTo>
                  <a:cubicBezTo>
                    <a:pt x="5427" y="1686"/>
                    <a:pt x="7578" y="1933"/>
                    <a:pt x="8812" y="1933"/>
                  </a:cubicBezTo>
                  <a:cubicBezTo>
                    <a:pt x="9000" y="1933"/>
                    <a:pt x="9166" y="1927"/>
                    <a:pt x="9307" y="1919"/>
                  </a:cubicBezTo>
                  <a:lnTo>
                    <a:pt x="9307" y="1919"/>
                  </a:lnTo>
                  <a:cubicBezTo>
                    <a:pt x="9490" y="4577"/>
                    <a:pt x="9578" y="8173"/>
                    <a:pt x="9182" y="10465"/>
                  </a:cubicBezTo>
                  <a:cubicBezTo>
                    <a:pt x="8899" y="10541"/>
                    <a:pt x="8383" y="10601"/>
                    <a:pt x="7696" y="10601"/>
                  </a:cubicBezTo>
                  <a:cubicBezTo>
                    <a:pt x="5952" y="10601"/>
                    <a:pt x="3106" y="10214"/>
                    <a:pt x="154" y="8722"/>
                  </a:cubicBezTo>
                  <a:cubicBezTo>
                    <a:pt x="1831" y="3171"/>
                    <a:pt x="3324" y="579"/>
                    <a:pt x="3603" y="147"/>
                  </a:cubicBezTo>
                  <a:close/>
                  <a:moveTo>
                    <a:pt x="3566" y="1"/>
                  </a:moveTo>
                  <a:lnTo>
                    <a:pt x="3537" y="30"/>
                  </a:lnTo>
                  <a:cubicBezTo>
                    <a:pt x="3508" y="59"/>
                    <a:pt x="1860" y="2622"/>
                    <a:pt x="0" y="8751"/>
                  </a:cubicBezTo>
                  <a:cubicBezTo>
                    <a:pt x="0" y="8788"/>
                    <a:pt x="29" y="8817"/>
                    <a:pt x="29" y="8817"/>
                  </a:cubicBezTo>
                  <a:cubicBezTo>
                    <a:pt x="3054" y="10340"/>
                    <a:pt x="5946" y="10735"/>
                    <a:pt x="7718" y="10735"/>
                  </a:cubicBezTo>
                  <a:cubicBezTo>
                    <a:pt x="8450" y="10735"/>
                    <a:pt x="8970" y="10677"/>
                    <a:pt x="9278" y="10582"/>
                  </a:cubicBezTo>
                  <a:cubicBezTo>
                    <a:pt x="9278" y="10582"/>
                    <a:pt x="9307" y="10552"/>
                    <a:pt x="9307" y="10523"/>
                  </a:cubicBezTo>
                  <a:cubicBezTo>
                    <a:pt x="9702" y="8202"/>
                    <a:pt x="9607" y="4541"/>
                    <a:pt x="9424" y="1861"/>
                  </a:cubicBezTo>
                  <a:cubicBezTo>
                    <a:pt x="9424" y="1861"/>
                    <a:pt x="9424" y="1831"/>
                    <a:pt x="9395" y="1831"/>
                  </a:cubicBezTo>
                  <a:cubicBezTo>
                    <a:pt x="9395" y="1795"/>
                    <a:pt x="9365" y="1795"/>
                    <a:pt x="9365" y="1795"/>
                  </a:cubicBezTo>
                  <a:cubicBezTo>
                    <a:pt x="9210" y="1805"/>
                    <a:pt x="9020" y="1812"/>
                    <a:pt x="8802" y="1812"/>
                  </a:cubicBezTo>
                  <a:cubicBezTo>
                    <a:pt x="7562" y="1812"/>
                    <a:pt x="5419" y="1562"/>
                    <a:pt x="3632" y="30"/>
                  </a:cubicBezTo>
                  <a:cubicBezTo>
                    <a:pt x="3603" y="30"/>
                    <a:pt x="3603" y="1"/>
                    <a:pt x="3566"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511578" y="2878149"/>
              <a:ext cx="609999" cy="551971"/>
            </a:xfrm>
            <a:custGeom>
              <a:avLst/>
              <a:gdLst/>
              <a:ahLst/>
              <a:cxnLst/>
              <a:rect l="l" t="t" r="r" b="b"/>
              <a:pathLst>
                <a:path w="7411" h="6706" extrusionOk="0">
                  <a:moveTo>
                    <a:pt x="1279" y="1"/>
                  </a:moveTo>
                  <a:cubicBezTo>
                    <a:pt x="791" y="1"/>
                    <a:pt x="222" y="519"/>
                    <a:pt x="147" y="1122"/>
                  </a:cubicBezTo>
                  <a:cubicBezTo>
                    <a:pt x="0" y="2740"/>
                    <a:pt x="579" y="5274"/>
                    <a:pt x="667" y="5486"/>
                  </a:cubicBezTo>
                  <a:cubicBezTo>
                    <a:pt x="791" y="5823"/>
                    <a:pt x="1216" y="6431"/>
                    <a:pt x="1494" y="6489"/>
                  </a:cubicBezTo>
                  <a:cubicBezTo>
                    <a:pt x="2175" y="6650"/>
                    <a:pt x="2812" y="6706"/>
                    <a:pt x="3366" y="6706"/>
                  </a:cubicBezTo>
                  <a:cubicBezTo>
                    <a:pt x="4600" y="6706"/>
                    <a:pt x="5426" y="6431"/>
                    <a:pt x="5426" y="6431"/>
                  </a:cubicBezTo>
                  <a:cubicBezTo>
                    <a:pt x="6044" y="6617"/>
                    <a:pt x="6420" y="6669"/>
                    <a:pt x="6648" y="6669"/>
                  </a:cubicBezTo>
                  <a:cubicBezTo>
                    <a:pt x="6938" y="6669"/>
                    <a:pt x="6986" y="6584"/>
                    <a:pt x="6986" y="6584"/>
                  </a:cubicBezTo>
                  <a:cubicBezTo>
                    <a:pt x="7411" y="5794"/>
                    <a:pt x="6803" y="5698"/>
                    <a:pt x="6803" y="5698"/>
                  </a:cubicBezTo>
                  <a:cubicBezTo>
                    <a:pt x="6803" y="5698"/>
                    <a:pt x="7323" y="5669"/>
                    <a:pt x="7074" y="5457"/>
                  </a:cubicBezTo>
                  <a:cubicBezTo>
                    <a:pt x="7000" y="5392"/>
                    <a:pt x="6855" y="5369"/>
                    <a:pt x="6688" y="5369"/>
                  </a:cubicBezTo>
                  <a:cubicBezTo>
                    <a:pt x="6309" y="5369"/>
                    <a:pt x="5822" y="5486"/>
                    <a:pt x="5822" y="5486"/>
                  </a:cubicBezTo>
                  <a:cubicBezTo>
                    <a:pt x="5822" y="5486"/>
                    <a:pt x="4211" y="5303"/>
                    <a:pt x="2622" y="4908"/>
                  </a:cubicBezTo>
                  <a:cubicBezTo>
                    <a:pt x="2439" y="2645"/>
                    <a:pt x="1978" y="814"/>
                    <a:pt x="1978" y="814"/>
                  </a:cubicBezTo>
                  <a:cubicBezTo>
                    <a:pt x="1893" y="230"/>
                    <a:pt x="1604" y="1"/>
                    <a:pt x="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506146" y="2872799"/>
              <a:ext cx="600369" cy="562424"/>
            </a:xfrm>
            <a:custGeom>
              <a:avLst/>
              <a:gdLst/>
              <a:ahLst/>
              <a:cxnLst/>
              <a:rect l="l" t="t" r="r" b="b"/>
              <a:pathLst>
                <a:path w="7294" h="6833" extrusionOk="0">
                  <a:moveTo>
                    <a:pt x="1348" y="118"/>
                  </a:moveTo>
                  <a:cubicBezTo>
                    <a:pt x="1677" y="118"/>
                    <a:pt x="1926" y="396"/>
                    <a:pt x="1985" y="879"/>
                  </a:cubicBezTo>
                  <a:cubicBezTo>
                    <a:pt x="1985" y="916"/>
                    <a:pt x="2476" y="2710"/>
                    <a:pt x="2629" y="4973"/>
                  </a:cubicBezTo>
                  <a:cubicBezTo>
                    <a:pt x="2629" y="5002"/>
                    <a:pt x="2659" y="5031"/>
                    <a:pt x="2688" y="5031"/>
                  </a:cubicBezTo>
                  <a:cubicBezTo>
                    <a:pt x="4240" y="5427"/>
                    <a:pt x="5888" y="5610"/>
                    <a:pt x="5888" y="5610"/>
                  </a:cubicBezTo>
                  <a:lnTo>
                    <a:pt x="5924" y="5610"/>
                  </a:lnTo>
                  <a:cubicBezTo>
                    <a:pt x="6164" y="5552"/>
                    <a:pt x="6521" y="5491"/>
                    <a:pt x="6781" y="5491"/>
                  </a:cubicBezTo>
                  <a:cubicBezTo>
                    <a:pt x="6918" y="5491"/>
                    <a:pt x="7028" y="5508"/>
                    <a:pt x="7081" y="5551"/>
                  </a:cubicBezTo>
                  <a:cubicBezTo>
                    <a:pt x="7140" y="5610"/>
                    <a:pt x="7140" y="5610"/>
                    <a:pt x="7140" y="5639"/>
                  </a:cubicBezTo>
                  <a:cubicBezTo>
                    <a:pt x="7140" y="5675"/>
                    <a:pt x="6986" y="5705"/>
                    <a:pt x="6869" y="5705"/>
                  </a:cubicBezTo>
                  <a:cubicBezTo>
                    <a:pt x="6840" y="5705"/>
                    <a:pt x="6803" y="5734"/>
                    <a:pt x="6803" y="5763"/>
                  </a:cubicBezTo>
                  <a:cubicBezTo>
                    <a:pt x="6803" y="5793"/>
                    <a:pt x="6840" y="5822"/>
                    <a:pt x="6869" y="5822"/>
                  </a:cubicBezTo>
                  <a:cubicBezTo>
                    <a:pt x="6869" y="5822"/>
                    <a:pt x="7023" y="5859"/>
                    <a:pt x="7111" y="6005"/>
                  </a:cubicBezTo>
                  <a:cubicBezTo>
                    <a:pt x="7169" y="6129"/>
                    <a:pt x="7140" y="6342"/>
                    <a:pt x="6986" y="6620"/>
                  </a:cubicBezTo>
                  <a:cubicBezTo>
                    <a:pt x="6986" y="6620"/>
                    <a:pt x="6937" y="6677"/>
                    <a:pt x="6708" y="6677"/>
                  </a:cubicBezTo>
                  <a:cubicBezTo>
                    <a:pt x="6494" y="6677"/>
                    <a:pt x="6124" y="6628"/>
                    <a:pt x="5492" y="6437"/>
                  </a:cubicBezTo>
                  <a:lnTo>
                    <a:pt x="5463" y="6437"/>
                  </a:lnTo>
                  <a:cubicBezTo>
                    <a:pt x="5463" y="6437"/>
                    <a:pt x="4634" y="6699"/>
                    <a:pt x="3406" y="6699"/>
                  </a:cubicBezTo>
                  <a:cubicBezTo>
                    <a:pt x="2857" y="6699"/>
                    <a:pt x="2229" y="6647"/>
                    <a:pt x="1560" y="6496"/>
                  </a:cubicBezTo>
                  <a:cubicBezTo>
                    <a:pt x="1311" y="6437"/>
                    <a:pt x="916" y="5859"/>
                    <a:pt x="799" y="5522"/>
                  </a:cubicBezTo>
                  <a:cubicBezTo>
                    <a:pt x="674" y="5309"/>
                    <a:pt x="125" y="2805"/>
                    <a:pt x="279" y="1216"/>
                  </a:cubicBezTo>
                  <a:cubicBezTo>
                    <a:pt x="337" y="608"/>
                    <a:pt x="887" y="118"/>
                    <a:pt x="1348" y="118"/>
                  </a:cubicBezTo>
                  <a:close/>
                  <a:moveTo>
                    <a:pt x="1348" y="1"/>
                  </a:moveTo>
                  <a:cubicBezTo>
                    <a:pt x="828" y="1"/>
                    <a:pt x="213" y="513"/>
                    <a:pt x="154" y="1187"/>
                  </a:cubicBezTo>
                  <a:cubicBezTo>
                    <a:pt x="1" y="2805"/>
                    <a:pt x="579" y="5339"/>
                    <a:pt x="704" y="5580"/>
                  </a:cubicBezTo>
                  <a:cubicBezTo>
                    <a:pt x="799" y="5888"/>
                    <a:pt x="1223" y="6554"/>
                    <a:pt x="1531" y="6620"/>
                  </a:cubicBezTo>
                  <a:cubicBezTo>
                    <a:pt x="2227" y="6774"/>
                    <a:pt x="2842" y="6832"/>
                    <a:pt x="3420" y="6832"/>
                  </a:cubicBezTo>
                  <a:cubicBezTo>
                    <a:pt x="4548" y="6832"/>
                    <a:pt x="5375" y="6591"/>
                    <a:pt x="5492" y="6554"/>
                  </a:cubicBezTo>
                  <a:cubicBezTo>
                    <a:pt x="6101" y="6745"/>
                    <a:pt x="6483" y="6803"/>
                    <a:pt x="6718" y="6803"/>
                  </a:cubicBezTo>
                  <a:cubicBezTo>
                    <a:pt x="7015" y="6803"/>
                    <a:pt x="7081" y="6711"/>
                    <a:pt x="7081" y="6679"/>
                  </a:cubicBezTo>
                  <a:cubicBezTo>
                    <a:pt x="7264" y="6371"/>
                    <a:pt x="7294" y="6129"/>
                    <a:pt x="7206" y="5946"/>
                  </a:cubicBezTo>
                  <a:cubicBezTo>
                    <a:pt x="7169" y="5888"/>
                    <a:pt x="7111" y="5822"/>
                    <a:pt x="7081" y="5793"/>
                  </a:cubicBezTo>
                  <a:cubicBezTo>
                    <a:pt x="7169" y="5763"/>
                    <a:pt x="7235" y="5734"/>
                    <a:pt x="7264" y="5675"/>
                  </a:cubicBezTo>
                  <a:cubicBezTo>
                    <a:pt x="7264" y="5610"/>
                    <a:pt x="7235" y="5551"/>
                    <a:pt x="7169" y="5456"/>
                  </a:cubicBezTo>
                  <a:cubicBezTo>
                    <a:pt x="7091" y="5387"/>
                    <a:pt x="6945" y="5363"/>
                    <a:pt x="6778" y="5363"/>
                  </a:cubicBezTo>
                  <a:cubicBezTo>
                    <a:pt x="6430" y="5363"/>
                    <a:pt x="5992" y="5468"/>
                    <a:pt x="5888" y="5492"/>
                  </a:cubicBezTo>
                  <a:cubicBezTo>
                    <a:pt x="5771" y="5492"/>
                    <a:pt x="4211" y="5309"/>
                    <a:pt x="2746" y="4907"/>
                  </a:cubicBezTo>
                  <a:cubicBezTo>
                    <a:pt x="2659" y="3750"/>
                    <a:pt x="2505" y="2747"/>
                    <a:pt x="2351" y="2073"/>
                  </a:cubicBezTo>
                  <a:cubicBezTo>
                    <a:pt x="2197" y="1245"/>
                    <a:pt x="2139" y="974"/>
                    <a:pt x="2109" y="879"/>
                  </a:cubicBezTo>
                  <a:cubicBezTo>
                    <a:pt x="1985" y="59"/>
                    <a:pt x="1531" y="1"/>
                    <a:pt x="1348"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586887" y="3364600"/>
              <a:ext cx="509327" cy="25450"/>
            </a:xfrm>
            <a:custGeom>
              <a:avLst/>
              <a:gdLst/>
              <a:ahLst/>
              <a:cxnLst/>
              <a:rect l="l" t="t" r="r" b="b"/>
              <a:pathLst>
                <a:path w="6101" h="309" extrusionOk="0">
                  <a:moveTo>
                    <a:pt x="1" y="1"/>
                  </a:moveTo>
                  <a:lnTo>
                    <a:pt x="1" y="308"/>
                  </a:lnTo>
                  <a:lnTo>
                    <a:pt x="6100" y="308"/>
                  </a:lnTo>
                  <a:lnTo>
                    <a:pt x="6100"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491165" y="2872716"/>
              <a:ext cx="248905" cy="281171"/>
            </a:xfrm>
            <a:custGeom>
              <a:avLst/>
              <a:gdLst/>
              <a:ahLst/>
              <a:cxnLst/>
              <a:rect l="l" t="t" r="r" b="b"/>
              <a:pathLst>
                <a:path w="3024" h="3416" extrusionOk="0">
                  <a:moveTo>
                    <a:pt x="1631" y="1"/>
                  </a:moveTo>
                  <a:cubicBezTo>
                    <a:pt x="386" y="1"/>
                    <a:pt x="0" y="1489"/>
                    <a:pt x="65" y="3414"/>
                  </a:cubicBezTo>
                  <a:cubicBezTo>
                    <a:pt x="65" y="3414"/>
                    <a:pt x="140" y="3416"/>
                    <a:pt x="267" y="3416"/>
                  </a:cubicBezTo>
                  <a:cubicBezTo>
                    <a:pt x="858" y="3416"/>
                    <a:pt x="2571" y="3371"/>
                    <a:pt x="3024" y="2865"/>
                  </a:cubicBezTo>
                  <a:cubicBezTo>
                    <a:pt x="3024" y="2865"/>
                    <a:pt x="2958" y="2"/>
                    <a:pt x="1676" y="2"/>
                  </a:cubicBezTo>
                  <a:cubicBezTo>
                    <a:pt x="1661" y="1"/>
                    <a:pt x="1646" y="1"/>
                    <a:pt x="1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486226" y="2867366"/>
              <a:ext cx="258700" cy="291789"/>
            </a:xfrm>
            <a:custGeom>
              <a:avLst/>
              <a:gdLst/>
              <a:ahLst/>
              <a:cxnLst/>
              <a:rect l="l" t="t" r="r" b="b"/>
              <a:pathLst>
                <a:path w="3143" h="3545" extrusionOk="0">
                  <a:moveTo>
                    <a:pt x="1736" y="125"/>
                  </a:moveTo>
                  <a:cubicBezTo>
                    <a:pt x="2871" y="125"/>
                    <a:pt x="2988" y="2629"/>
                    <a:pt x="3018" y="2900"/>
                  </a:cubicBezTo>
                  <a:cubicBezTo>
                    <a:pt x="2534" y="3420"/>
                    <a:pt x="550" y="3420"/>
                    <a:pt x="184" y="3420"/>
                  </a:cubicBezTo>
                  <a:cubicBezTo>
                    <a:pt x="125" y="1985"/>
                    <a:pt x="367" y="945"/>
                    <a:pt x="858" y="462"/>
                  </a:cubicBezTo>
                  <a:cubicBezTo>
                    <a:pt x="1070" y="213"/>
                    <a:pt x="1370" y="125"/>
                    <a:pt x="1736" y="125"/>
                  </a:cubicBezTo>
                  <a:close/>
                  <a:moveTo>
                    <a:pt x="1736" y="1"/>
                  </a:moveTo>
                  <a:cubicBezTo>
                    <a:pt x="1341" y="1"/>
                    <a:pt x="1004" y="125"/>
                    <a:pt x="762" y="367"/>
                  </a:cubicBezTo>
                  <a:cubicBezTo>
                    <a:pt x="243" y="916"/>
                    <a:pt x="1" y="1956"/>
                    <a:pt x="59" y="3479"/>
                  </a:cubicBezTo>
                  <a:cubicBezTo>
                    <a:pt x="59" y="3508"/>
                    <a:pt x="89" y="3545"/>
                    <a:pt x="125" y="3545"/>
                  </a:cubicBezTo>
                  <a:lnTo>
                    <a:pt x="367" y="3545"/>
                  </a:lnTo>
                  <a:cubicBezTo>
                    <a:pt x="975" y="3545"/>
                    <a:pt x="2652" y="3479"/>
                    <a:pt x="3113" y="2959"/>
                  </a:cubicBezTo>
                  <a:cubicBezTo>
                    <a:pt x="3113" y="2959"/>
                    <a:pt x="3142" y="2959"/>
                    <a:pt x="3142" y="2930"/>
                  </a:cubicBezTo>
                  <a:cubicBezTo>
                    <a:pt x="3113" y="2813"/>
                    <a:pt x="3054" y="1"/>
                    <a:pt x="1736"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1380785" y="2812547"/>
              <a:ext cx="268907" cy="564811"/>
            </a:xfrm>
            <a:custGeom>
              <a:avLst/>
              <a:gdLst/>
              <a:ahLst/>
              <a:cxnLst/>
              <a:rect l="l" t="t" r="r" b="b"/>
              <a:pathLst>
                <a:path w="3267" h="6862" extrusionOk="0">
                  <a:moveTo>
                    <a:pt x="0" y="0"/>
                  </a:moveTo>
                  <a:cubicBezTo>
                    <a:pt x="396" y="608"/>
                    <a:pt x="59" y="6342"/>
                    <a:pt x="1128" y="6861"/>
                  </a:cubicBezTo>
                  <a:cubicBezTo>
                    <a:pt x="1128" y="6861"/>
                    <a:pt x="2805" y="4086"/>
                    <a:pt x="3266" y="1582"/>
                  </a:cubicBezTo>
                  <a:cubicBezTo>
                    <a:pt x="3113" y="1370"/>
                    <a:pt x="3200" y="762"/>
                    <a:pt x="3200" y="762"/>
                  </a:cubicBezTo>
                  <a:cubicBezTo>
                    <a:pt x="2834" y="550"/>
                    <a:pt x="2593" y="425"/>
                    <a:pt x="2593" y="425"/>
                  </a:cubicBezTo>
                  <a:cubicBezTo>
                    <a:pt x="2593" y="425"/>
                    <a:pt x="2168" y="213"/>
                    <a:pt x="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1372966" y="2807114"/>
              <a:ext cx="281500" cy="575100"/>
            </a:xfrm>
            <a:custGeom>
              <a:avLst/>
              <a:gdLst/>
              <a:ahLst/>
              <a:cxnLst/>
              <a:rect l="l" t="t" r="r" b="b"/>
              <a:pathLst>
                <a:path w="3420" h="6987" extrusionOk="0">
                  <a:moveTo>
                    <a:pt x="549" y="125"/>
                  </a:moveTo>
                  <a:cubicBezTo>
                    <a:pt x="2197" y="337"/>
                    <a:pt x="2658" y="550"/>
                    <a:pt x="2658" y="550"/>
                  </a:cubicBezTo>
                  <a:cubicBezTo>
                    <a:pt x="2688" y="550"/>
                    <a:pt x="2900" y="645"/>
                    <a:pt x="3237" y="857"/>
                  </a:cubicBezTo>
                  <a:cubicBezTo>
                    <a:pt x="3208" y="1011"/>
                    <a:pt x="3149" y="1465"/>
                    <a:pt x="3295" y="1677"/>
                  </a:cubicBezTo>
                  <a:cubicBezTo>
                    <a:pt x="2871" y="3940"/>
                    <a:pt x="1435" y="6473"/>
                    <a:pt x="1194" y="6840"/>
                  </a:cubicBezTo>
                  <a:cubicBezTo>
                    <a:pt x="615" y="6437"/>
                    <a:pt x="491" y="4123"/>
                    <a:pt x="403" y="2410"/>
                  </a:cubicBezTo>
                  <a:cubicBezTo>
                    <a:pt x="366" y="1348"/>
                    <a:pt x="308" y="491"/>
                    <a:pt x="183" y="125"/>
                  </a:cubicBezTo>
                  <a:close/>
                  <a:moveTo>
                    <a:pt x="95" y="0"/>
                  </a:moveTo>
                  <a:cubicBezTo>
                    <a:pt x="66" y="0"/>
                    <a:pt x="37" y="30"/>
                    <a:pt x="37" y="30"/>
                  </a:cubicBezTo>
                  <a:cubicBezTo>
                    <a:pt x="0" y="66"/>
                    <a:pt x="0" y="96"/>
                    <a:pt x="37" y="96"/>
                  </a:cubicBezTo>
                  <a:cubicBezTo>
                    <a:pt x="183" y="337"/>
                    <a:pt x="249" y="1348"/>
                    <a:pt x="279" y="2410"/>
                  </a:cubicBezTo>
                  <a:cubicBezTo>
                    <a:pt x="403" y="4394"/>
                    <a:pt x="491" y="6657"/>
                    <a:pt x="1194" y="6986"/>
                  </a:cubicBezTo>
                  <a:lnTo>
                    <a:pt x="1223" y="6986"/>
                  </a:lnTo>
                  <a:cubicBezTo>
                    <a:pt x="1252" y="6986"/>
                    <a:pt x="1252" y="6986"/>
                    <a:pt x="1282" y="6957"/>
                  </a:cubicBezTo>
                  <a:cubicBezTo>
                    <a:pt x="1282" y="6927"/>
                    <a:pt x="2966" y="4152"/>
                    <a:pt x="3420" y="1648"/>
                  </a:cubicBezTo>
                  <a:lnTo>
                    <a:pt x="3420" y="1619"/>
                  </a:lnTo>
                  <a:cubicBezTo>
                    <a:pt x="3295" y="1465"/>
                    <a:pt x="3332" y="1011"/>
                    <a:pt x="3361" y="828"/>
                  </a:cubicBezTo>
                  <a:cubicBezTo>
                    <a:pt x="3361" y="828"/>
                    <a:pt x="3361" y="799"/>
                    <a:pt x="3332" y="762"/>
                  </a:cubicBezTo>
                  <a:cubicBezTo>
                    <a:pt x="2966" y="550"/>
                    <a:pt x="2717" y="433"/>
                    <a:pt x="2717" y="433"/>
                  </a:cubicBezTo>
                  <a:cubicBezTo>
                    <a:pt x="2717" y="433"/>
                    <a:pt x="2263" y="213"/>
                    <a:pt x="54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071624" y="2812135"/>
              <a:ext cx="602756" cy="565223"/>
            </a:xfrm>
            <a:custGeom>
              <a:avLst/>
              <a:gdLst/>
              <a:ahLst/>
              <a:cxnLst/>
              <a:rect l="l" t="t" r="r" b="b"/>
              <a:pathLst>
                <a:path w="7323" h="6867" extrusionOk="0">
                  <a:moveTo>
                    <a:pt x="3648" y="1"/>
                  </a:moveTo>
                  <a:cubicBezTo>
                    <a:pt x="3227" y="1"/>
                    <a:pt x="1675" y="163"/>
                    <a:pt x="732" y="2444"/>
                  </a:cubicBezTo>
                  <a:cubicBezTo>
                    <a:pt x="0" y="4245"/>
                    <a:pt x="37" y="4670"/>
                    <a:pt x="37" y="4670"/>
                  </a:cubicBezTo>
                  <a:cubicBezTo>
                    <a:pt x="952" y="5893"/>
                    <a:pt x="4884" y="6866"/>
                    <a:pt x="4884" y="6866"/>
                  </a:cubicBezTo>
                  <a:lnTo>
                    <a:pt x="5404" y="6229"/>
                  </a:lnTo>
                  <a:cubicBezTo>
                    <a:pt x="5895" y="5556"/>
                    <a:pt x="6685" y="4824"/>
                    <a:pt x="6927" y="4062"/>
                  </a:cubicBezTo>
                  <a:cubicBezTo>
                    <a:pt x="7110" y="3542"/>
                    <a:pt x="7139" y="3022"/>
                    <a:pt x="7176" y="2568"/>
                  </a:cubicBezTo>
                  <a:lnTo>
                    <a:pt x="7323" y="979"/>
                  </a:lnTo>
                  <a:cubicBezTo>
                    <a:pt x="7081" y="738"/>
                    <a:pt x="6561" y="518"/>
                    <a:pt x="6561" y="518"/>
                  </a:cubicBezTo>
                  <a:lnTo>
                    <a:pt x="6561" y="518"/>
                  </a:lnTo>
                  <a:cubicBezTo>
                    <a:pt x="6561" y="518"/>
                    <a:pt x="6839" y="1192"/>
                    <a:pt x="5646" y="3176"/>
                  </a:cubicBezTo>
                  <a:cubicBezTo>
                    <a:pt x="5009" y="2532"/>
                    <a:pt x="3756" y="5"/>
                    <a:pt x="3756" y="5"/>
                  </a:cubicBezTo>
                  <a:cubicBezTo>
                    <a:pt x="3756" y="5"/>
                    <a:pt x="3718" y="1"/>
                    <a:pt x="3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066768" y="2806867"/>
              <a:ext cx="613045" cy="575347"/>
            </a:xfrm>
            <a:custGeom>
              <a:avLst/>
              <a:gdLst/>
              <a:ahLst/>
              <a:cxnLst/>
              <a:rect l="l" t="t" r="r" b="b"/>
              <a:pathLst>
                <a:path w="7448" h="6990" extrusionOk="0">
                  <a:moveTo>
                    <a:pt x="3725" y="1"/>
                  </a:moveTo>
                  <a:cubicBezTo>
                    <a:pt x="3325" y="1"/>
                    <a:pt x="1698" y="142"/>
                    <a:pt x="733" y="2478"/>
                  </a:cubicBezTo>
                  <a:cubicBezTo>
                    <a:pt x="1" y="4280"/>
                    <a:pt x="30" y="4704"/>
                    <a:pt x="30" y="4734"/>
                  </a:cubicBezTo>
                  <a:lnTo>
                    <a:pt x="30" y="4763"/>
                  </a:lnTo>
                  <a:cubicBezTo>
                    <a:pt x="945" y="6015"/>
                    <a:pt x="4760" y="6960"/>
                    <a:pt x="4914" y="6989"/>
                  </a:cubicBezTo>
                  <a:lnTo>
                    <a:pt x="4943" y="6989"/>
                  </a:lnTo>
                  <a:cubicBezTo>
                    <a:pt x="4943" y="6989"/>
                    <a:pt x="4972" y="6989"/>
                    <a:pt x="4972" y="6960"/>
                  </a:cubicBezTo>
                  <a:lnTo>
                    <a:pt x="5492" y="6323"/>
                  </a:lnTo>
                  <a:cubicBezTo>
                    <a:pt x="5646" y="6140"/>
                    <a:pt x="5771" y="5986"/>
                    <a:pt x="5954" y="5803"/>
                  </a:cubicBezTo>
                  <a:cubicBezTo>
                    <a:pt x="6378" y="5254"/>
                    <a:pt x="6869" y="4734"/>
                    <a:pt x="7052" y="4126"/>
                  </a:cubicBezTo>
                  <a:cubicBezTo>
                    <a:pt x="7198" y="3694"/>
                    <a:pt x="7264" y="3211"/>
                    <a:pt x="7294" y="2632"/>
                  </a:cubicBezTo>
                  <a:cubicBezTo>
                    <a:pt x="7294" y="2596"/>
                    <a:pt x="7264" y="2566"/>
                    <a:pt x="7235" y="2566"/>
                  </a:cubicBezTo>
                  <a:cubicBezTo>
                    <a:pt x="7198" y="2566"/>
                    <a:pt x="7169" y="2596"/>
                    <a:pt x="7169" y="2632"/>
                  </a:cubicBezTo>
                  <a:cubicBezTo>
                    <a:pt x="7140" y="3181"/>
                    <a:pt x="7081" y="3665"/>
                    <a:pt x="6928" y="4097"/>
                  </a:cubicBezTo>
                  <a:cubicBezTo>
                    <a:pt x="6744" y="4675"/>
                    <a:pt x="6283" y="5195"/>
                    <a:pt x="5858" y="5708"/>
                  </a:cubicBezTo>
                  <a:cubicBezTo>
                    <a:pt x="5675" y="5891"/>
                    <a:pt x="5522" y="6074"/>
                    <a:pt x="5404" y="6228"/>
                  </a:cubicBezTo>
                  <a:lnTo>
                    <a:pt x="4914" y="6872"/>
                  </a:lnTo>
                  <a:cubicBezTo>
                    <a:pt x="4518" y="6747"/>
                    <a:pt x="1011" y="5832"/>
                    <a:pt x="154" y="4704"/>
                  </a:cubicBezTo>
                  <a:cubicBezTo>
                    <a:pt x="154" y="4609"/>
                    <a:pt x="213" y="4097"/>
                    <a:pt x="857" y="2537"/>
                  </a:cubicBezTo>
                  <a:cubicBezTo>
                    <a:pt x="1831" y="128"/>
                    <a:pt x="3508" y="128"/>
                    <a:pt x="3757" y="128"/>
                  </a:cubicBezTo>
                  <a:cubicBezTo>
                    <a:pt x="3903" y="436"/>
                    <a:pt x="5068" y="2691"/>
                    <a:pt x="5675" y="3299"/>
                  </a:cubicBezTo>
                  <a:lnTo>
                    <a:pt x="5734" y="3299"/>
                  </a:lnTo>
                  <a:cubicBezTo>
                    <a:pt x="5734" y="3299"/>
                    <a:pt x="5771" y="3299"/>
                    <a:pt x="5771" y="3269"/>
                  </a:cubicBezTo>
                  <a:cubicBezTo>
                    <a:pt x="6686" y="1717"/>
                    <a:pt x="6744" y="948"/>
                    <a:pt x="6715" y="677"/>
                  </a:cubicBezTo>
                  <a:lnTo>
                    <a:pt x="6715" y="677"/>
                  </a:lnTo>
                  <a:cubicBezTo>
                    <a:pt x="6869" y="736"/>
                    <a:pt x="7169" y="919"/>
                    <a:pt x="7352" y="1073"/>
                  </a:cubicBezTo>
                  <a:cubicBezTo>
                    <a:pt x="7367" y="1087"/>
                    <a:pt x="7383" y="1095"/>
                    <a:pt x="7400" y="1095"/>
                  </a:cubicBezTo>
                  <a:cubicBezTo>
                    <a:pt x="7416" y="1095"/>
                    <a:pt x="7433" y="1087"/>
                    <a:pt x="7447" y="1073"/>
                  </a:cubicBezTo>
                  <a:lnTo>
                    <a:pt x="7447" y="985"/>
                  </a:lnTo>
                  <a:cubicBezTo>
                    <a:pt x="7169" y="736"/>
                    <a:pt x="6649" y="523"/>
                    <a:pt x="6649" y="523"/>
                  </a:cubicBezTo>
                  <a:cubicBezTo>
                    <a:pt x="6639" y="514"/>
                    <a:pt x="6630" y="510"/>
                    <a:pt x="6620" y="510"/>
                  </a:cubicBezTo>
                  <a:cubicBezTo>
                    <a:pt x="6600" y="510"/>
                    <a:pt x="6581" y="523"/>
                    <a:pt x="6561" y="523"/>
                  </a:cubicBezTo>
                  <a:lnTo>
                    <a:pt x="6561" y="582"/>
                  </a:lnTo>
                  <a:cubicBezTo>
                    <a:pt x="6561" y="619"/>
                    <a:pt x="6803" y="1256"/>
                    <a:pt x="5705" y="3145"/>
                  </a:cubicBezTo>
                  <a:cubicBezTo>
                    <a:pt x="5068" y="2449"/>
                    <a:pt x="3874" y="69"/>
                    <a:pt x="3845" y="33"/>
                  </a:cubicBezTo>
                  <a:lnTo>
                    <a:pt x="3815" y="3"/>
                  </a:lnTo>
                  <a:cubicBezTo>
                    <a:pt x="3812" y="3"/>
                    <a:pt x="3780" y="1"/>
                    <a:pt x="372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418155" y="2794438"/>
              <a:ext cx="183881" cy="90541"/>
            </a:xfrm>
            <a:custGeom>
              <a:avLst/>
              <a:gdLst/>
              <a:ahLst/>
              <a:cxnLst/>
              <a:rect l="l" t="t" r="r" b="b"/>
              <a:pathLst>
                <a:path w="2234" h="1100" extrusionOk="0">
                  <a:moveTo>
                    <a:pt x="0" y="1"/>
                  </a:moveTo>
                  <a:lnTo>
                    <a:pt x="0" y="433"/>
                  </a:lnTo>
                  <a:lnTo>
                    <a:pt x="2014" y="1099"/>
                  </a:lnTo>
                  <a:lnTo>
                    <a:pt x="2014" y="1070"/>
                  </a:lnTo>
                  <a:lnTo>
                    <a:pt x="2197" y="220"/>
                  </a:lnTo>
                  <a:lnTo>
                    <a:pt x="2234" y="37"/>
                  </a:lnTo>
                  <a:lnTo>
                    <a:pt x="2234" y="37"/>
                  </a:lnTo>
                  <a:cubicBezTo>
                    <a:pt x="1994" y="79"/>
                    <a:pt x="1708" y="95"/>
                    <a:pt x="1416" y="95"/>
                  </a:cubicBezTo>
                  <a:cubicBezTo>
                    <a:pt x="886" y="95"/>
                    <a:pt x="335" y="4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413298" y="2789664"/>
              <a:ext cx="193593" cy="100665"/>
            </a:xfrm>
            <a:custGeom>
              <a:avLst/>
              <a:gdLst/>
              <a:ahLst/>
              <a:cxnLst/>
              <a:rect l="l" t="t" r="r" b="b"/>
              <a:pathLst>
                <a:path w="2352" h="1223" extrusionOk="0">
                  <a:moveTo>
                    <a:pt x="30" y="0"/>
                  </a:moveTo>
                  <a:cubicBezTo>
                    <a:pt x="30" y="29"/>
                    <a:pt x="1" y="29"/>
                    <a:pt x="1" y="59"/>
                  </a:cubicBezTo>
                  <a:lnTo>
                    <a:pt x="1" y="491"/>
                  </a:lnTo>
                  <a:cubicBezTo>
                    <a:pt x="1" y="520"/>
                    <a:pt x="30" y="549"/>
                    <a:pt x="59" y="549"/>
                  </a:cubicBezTo>
                  <a:cubicBezTo>
                    <a:pt x="96" y="549"/>
                    <a:pt x="125" y="520"/>
                    <a:pt x="125" y="491"/>
                  </a:cubicBezTo>
                  <a:lnTo>
                    <a:pt x="125" y="125"/>
                  </a:lnTo>
                  <a:cubicBezTo>
                    <a:pt x="473" y="162"/>
                    <a:pt x="955" y="199"/>
                    <a:pt x="1423" y="199"/>
                  </a:cubicBezTo>
                  <a:cubicBezTo>
                    <a:pt x="1696" y="199"/>
                    <a:pt x="1963" y="186"/>
                    <a:pt x="2198" y="154"/>
                  </a:cubicBezTo>
                  <a:lnTo>
                    <a:pt x="2198" y="154"/>
                  </a:lnTo>
                  <a:lnTo>
                    <a:pt x="2015" y="1098"/>
                  </a:lnTo>
                  <a:cubicBezTo>
                    <a:pt x="1985" y="1128"/>
                    <a:pt x="2015" y="1194"/>
                    <a:pt x="2044" y="1194"/>
                  </a:cubicBezTo>
                  <a:cubicBezTo>
                    <a:pt x="2044" y="1194"/>
                    <a:pt x="2044" y="1223"/>
                    <a:pt x="2073" y="1223"/>
                  </a:cubicBezTo>
                  <a:lnTo>
                    <a:pt x="2110" y="1194"/>
                  </a:lnTo>
                  <a:lnTo>
                    <a:pt x="2139" y="1157"/>
                  </a:lnTo>
                  <a:lnTo>
                    <a:pt x="2139" y="1128"/>
                  </a:lnTo>
                  <a:lnTo>
                    <a:pt x="2351" y="95"/>
                  </a:lnTo>
                  <a:cubicBezTo>
                    <a:pt x="2351" y="59"/>
                    <a:pt x="2351" y="59"/>
                    <a:pt x="2322" y="29"/>
                  </a:cubicBezTo>
                  <a:lnTo>
                    <a:pt x="2293" y="29"/>
                  </a:lnTo>
                  <a:cubicBezTo>
                    <a:pt x="2052" y="74"/>
                    <a:pt x="1767" y="90"/>
                    <a:pt x="1476" y="90"/>
                  </a:cubicBezTo>
                  <a:cubicBezTo>
                    <a:pt x="954" y="90"/>
                    <a:pt x="412" y="38"/>
                    <a:pt x="5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418155" y="2726943"/>
              <a:ext cx="193511" cy="75314"/>
            </a:xfrm>
            <a:custGeom>
              <a:avLst/>
              <a:gdLst/>
              <a:ahLst/>
              <a:cxnLst/>
              <a:rect l="l" t="t" r="r" b="b"/>
              <a:pathLst>
                <a:path w="2351" h="915" extrusionOk="0">
                  <a:moveTo>
                    <a:pt x="66" y="1"/>
                  </a:moveTo>
                  <a:lnTo>
                    <a:pt x="37" y="608"/>
                  </a:lnTo>
                  <a:lnTo>
                    <a:pt x="0" y="821"/>
                  </a:lnTo>
                  <a:cubicBezTo>
                    <a:pt x="335" y="863"/>
                    <a:pt x="886" y="915"/>
                    <a:pt x="1416" y="915"/>
                  </a:cubicBezTo>
                  <a:cubicBezTo>
                    <a:pt x="1708" y="915"/>
                    <a:pt x="1994" y="899"/>
                    <a:pt x="2234" y="857"/>
                  </a:cubicBezTo>
                  <a:lnTo>
                    <a:pt x="2351" y="213"/>
                  </a:lnTo>
                  <a:lnTo>
                    <a:pt x="6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1415768" y="2722169"/>
              <a:ext cx="201330" cy="82639"/>
            </a:xfrm>
            <a:custGeom>
              <a:avLst/>
              <a:gdLst/>
              <a:ahLst/>
              <a:cxnLst/>
              <a:rect l="l" t="t" r="r" b="b"/>
              <a:pathLst>
                <a:path w="2446" h="1004" extrusionOk="0">
                  <a:moveTo>
                    <a:pt x="154" y="88"/>
                  </a:moveTo>
                  <a:lnTo>
                    <a:pt x="2321" y="300"/>
                  </a:lnTo>
                  <a:lnTo>
                    <a:pt x="2226" y="849"/>
                  </a:lnTo>
                  <a:cubicBezTo>
                    <a:pt x="1968" y="900"/>
                    <a:pt x="1658" y="920"/>
                    <a:pt x="1345" y="920"/>
                  </a:cubicBezTo>
                  <a:cubicBezTo>
                    <a:pt x="887" y="920"/>
                    <a:pt x="422" y="877"/>
                    <a:pt x="95" y="820"/>
                  </a:cubicBezTo>
                  <a:lnTo>
                    <a:pt x="154" y="88"/>
                  </a:lnTo>
                  <a:close/>
                  <a:moveTo>
                    <a:pt x="66" y="0"/>
                  </a:moveTo>
                  <a:lnTo>
                    <a:pt x="0" y="915"/>
                  </a:lnTo>
                  <a:lnTo>
                    <a:pt x="29" y="915"/>
                  </a:lnTo>
                  <a:cubicBezTo>
                    <a:pt x="366" y="945"/>
                    <a:pt x="915" y="1003"/>
                    <a:pt x="1435" y="1003"/>
                  </a:cubicBezTo>
                  <a:cubicBezTo>
                    <a:pt x="1743" y="1003"/>
                    <a:pt x="2014" y="1003"/>
                    <a:pt x="2263" y="945"/>
                  </a:cubicBezTo>
                  <a:lnTo>
                    <a:pt x="2292" y="945"/>
                  </a:lnTo>
                  <a:lnTo>
                    <a:pt x="2446" y="212"/>
                  </a:lnTo>
                  <a:lnTo>
                    <a:pt x="6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1137308" y="2309870"/>
              <a:ext cx="273681" cy="439371"/>
            </a:xfrm>
            <a:custGeom>
              <a:avLst/>
              <a:gdLst/>
              <a:ahLst/>
              <a:cxnLst/>
              <a:rect l="l" t="t" r="r" b="b"/>
              <a:pathLst>
                <a:path w="3325" h="5338" extrusionOk="0">
                  <a:moveTo>
                    <a:pt x="2439" y="1"/>
                  </a:moveTo>
                  <a:lnTo>
                    <a:pt x="337" y="799"/>
                  </a:lnTo>
                  <a:cubicBezTo>
                    <a:pt x="337" y="799"/>
                    <a:pt x="0" y="2322"/>
                    <a:pt x="732" y="2593"/>
                  </a:cubicBezTo>
                  <a:cubicBezTo>
                    <a:pt x="732" y="2593"/>
                    <a:pt x="579" y="3911"/>
                    <a:pt x="1523" y="4094"/>
                  </a:cubicBezTo>
                  <a:cubicBezTo>
                    <a:pt x="1523" y="4094"/>
                    <a:pt x="1965" y="5338"/>
                    <a:pt x="3037" y="5338"/>
                  </a:cubicBezTo>
                  <a:cubicBezTo>
                    <a:pt x="3129" y="5338"/>
                    <a:pt x="3224" y="5329"/>
                    <a:pt x="3325" y="5309"/>
                  </a:cubicBezTo>
                  <a:lnTo>
                    <a:pt x="2439"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1652001" y="2257438"/>
              <a:ext cx="251457" cy="437066"/>
            </a:xfrm>
            <a:custGeom>
              <a:avLst/>
              <a:gdLst/>
              <a:ahLst/>
              <a:cxnLst/>
              <a:rect l="l" t="t" r="r" b="b"/>
              <a:pathLst>
                <a:path w="3055" h="5310" extrusionOk="0">
                  <a:moveTo>
                    <a:pt x="1" y="0"/>
                  </a:moveTo>
                  <a:lnTo>
                    <a:pt x="887" y="5309"/>
                  </a:lnTo>
                  <a:cubicBezTo>
                    <a:pt x="2168" y="5126"/>
                    <a:pt x="2197" y="3566"/>
                    <a:pt x="2197" y="3566"/>
                  </a:cubicBezTo>
                  <a:cubicBezTo>
                    <a:pt x="3017" y="3083"/>
                    <a:pt x="2439" y="1890"/>
                    <a:pt x="2439" y="1890"/>
                  </a:cubicBezTo>
                  <a:cubicBezTo>
                    <a:pt x="3054" y="1399"/>
                    <a:pt x="2227" y="59"/>
                    <a:pt x="2227" y="59"/>
                  </a:cubicBezTo>
                  <a:lnTo>
                    <a:pt x="1" y="0"/>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939020" y="2016594"/>
              <a:ext cx="534686" cy="448178"/>
            </a:xfrm>
            <a:custGeom>
              <a:avLst/>
              <a:gdLst/>
              <a:ahLst/>
              <a:cxnLst/>
              <a:rect l="l" t="t" r="r" b="b"/>
              <a:pathLst>
                <a:path w="6496" h="5445" extrusionOk="0">
                  <a:moveTo>
                    <a:pt x="3065" y="0"/>
                  </a:moveTo>
                  <a:cubicBezTo>
                    <a:pt x="2742" y="0"/>
                    <a:pt x="2377" y="142"/>
                    <a:pt x="2197" y="700"/>
                  </a:cubicBezTo>
                  <a:cubicBezTo>
                    <a:pt x="2197" y="700"/>
                    <a:pt x="549" y="1030"/>
                    <a:pt x="1128" y="2165"/>
                  </a:cubicBezTo>
                  <a:cubicBezTo>
                    <a:pt x="1128" y="2165"/>
                    <a:pt x="0" y="2956"/>
                    <a:pt x="1099" y="3747"/>
                  </a:cubicBezTo>
                  <a:cubicBezTo>
                    <a:pt x="1099" y="3747"/>
                    <a:pt x="1167" y="4912"/>
                    <a:pt x="2106" y="4912"/>
                  </a:cubicBezTo>
                  <a:cubicBezTo>
                    <a:pt x="2230" y="4912"/>
                    <a:pt x="2370" y="4891"/>
                    <a:pt x="2526" y="4845"/>
                  </a:cubicBezTo>
                  <a:cubicBezTo>
                    <a:pt x="2526" y="4845"/>
                    <a:pt x="2865" y="5444"/>
                    <a:pt x="3604" y="5444"/>
                  </a:cubicBezTo>
                  <a:cubicBezTo>
                    <a:pt x="3908" y="5444"/>
                    <a:pt x="4279" y="5343"/>
                    <a:pt x="4723" y="5057"/>
                  </a:cubicBezTo>
                  <a:cubicBezTo>
                    <a:pt x="4723" y="5057"/>
                    <a:pt x="6224" y="4940"/>
                    <a:pt x="6041" y="3446"/>
                  </a:cubicBezTo>
                  <a:cubicBezTo>
                    <a:pt x="6041" y="3446"/>
                    <a:pt x="6495" y="2590"/>
                    <a:pt x="5821" y="1733"/>
                  </a:cubicBezTo>
                  <a:cubicBezTo>
                    <a:pt x="5821" y="1733"/>
                    <a:pt x="6005" y="818"/>
                    <a:pt x="4848" y="481"/>
                  </a:cubicBezTo>
                  <a:cubicBezTo>
                    <a:pt x="4848" y="481"/>
                    <a:pt x="4793" y="45"/>
                    <a:pt x="4239" y="45"/>
                  </a:cubicBezTo>
                  <a:cubicBezTo>
                    <a:pt x="4094" y="45"/>
                    <a:pt x="3913" y="75"/>
                    <a:pt x="3691" y="151"/>
                  </a:cubicBezTo>
                  <a:cubicBezTo>
                    <a:pt x="3691" y="151"/>
                    <a:pt x="3400" y="0"/>
                    <a:pt x="306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1142083" y="2123846"/>
              <a:ext cx="387022" cy="356402"/>
            </a:xfrm>
            <a:custGeom>
              <a:avLst/>
              <a:gdLst/>
              <a:ahLst/>
              <a:cxnLst/>
              <a:rect l="l" t="t" r="r" b="b"/>
              <a:pathLst>
                <a:path w="4702" h="4330" extrusionOk="0">
                  <a:moveTo>
                    <a:pt x="2372" y="0"/>
                  </a:moveTo>
                  <a:cubicBezTo>
                    <a:pt x="2244" y="0"/>
                    <a:pt x="2115" y="11"/>
                    <a:pt x="1985" y="35"/>
                  </a:cubicBezTo>
                  <a:cubicBezTo>
                    <a:pt x="828" y="218"/>
                    <a:pt x="1" y="1345"/>
                    <a:pt x="213" y="2539"/>
                  </a:cubicBezTo>
                  <a:cubicBezTo>
                    <a:pt x="378" y="3584"/>
                    <a:pt x="1314" y="4330"/>
                    <a:pt x="2373" y="4330"/>
                  </a:cubicBezTo>
                  <a:cubicBezTo>
                    <a:pt x="2487" y="4330"/>
                    <a:pt x="2602" y="4321"/>
                    <a:pt x="2717" y="4303"/>
                  </a:cubicBezTo>
                  <a:cubicBezTo>
                    <a:pt x="3904" y="4091"/>
                    <a:pt x="4702" y="2993"/>
                    <a:pt x="4489" y="1807"/>
                  </a:cubicBezTo>
                  <a:cubicBezTo>
                    <a:pt x="4326" y="744"/>
                    <a:pt x="3408" y="0"/>
                    <a:pt x="2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1137308" y="2119072"/>
              <a:ext cx="386363" cy="366856"/>
            </a:xfrm>
            <a:custGeom>
              <a:avLst/>
              <a:gdLst/>
              <a:ahLst/>
              <a:cxnLst/>
              <a:rect l="l" t="t" r="r" b="b"/>
              <a:pathLst>
                <a:path w="4694" h="4457" extrusionOk="0">
                  <a:moveTo>
                    <a:pt x="2409" y="122"/>
                  </a:moveTo>
                  <a:cubicBezTo>
                    <a:pt x="2834" y="122"/>
                    <a:pt x="3266" y="246"/>
                    <a:pt x="3632" y="488"/>
                  </a:cubicBezTo>
                  <a:cubicBezTo>
                    <a:pt x="4086" y="825"/>
                    <a:pt x="4394" y="1315"/>
                    <a:pt x="4482" y="1865"/>
                  </a:cubicBezTo>
                  <a:cubicBezTo>
                    <a:pt x="4577" y="2414"/>
                    <a:pt x="4452" y="2992"/>
                    <a:pt x="4115" y="3446"/>
                  </a:cubicBezTo>
                  <a:cubicBezTo>
                    <a:pt x="3815" y="3907"/>
                    <a:pt x="3325" y="4215"/>
                    <a:pt x="2775" y="4303"/>
                  </a:cubicBezTo>
                  <a:cubicBezTo>
                    <a:pt x="2660" y="4321"/>
                    <a:pt x="2545" y="4330"/>
                    <a:pt x="2432" y="4330"/>
                  </a:cubicBezTo>
                  <a:cubicBezTo>
                    <a:pt x="1408" y="4330"/>
                    <a:pt x="502" y="3609"/>
                    <a:pt x="337" y="2567"/>
                  </a:cubicBezTo>
                  <a:cubicBezTo>
                    <a:pt x="154" y="1433"/>
                    <a:pt x="916" y="334"/>
                    <a:pt x="2072" y="122"/>
                  </a:cubicBezTo>
                  <a:close/>
                  <a:moveTo>
                    <a:pt x="2430" y="0"/>
                  </a:moveTo>
                  <a:cubicBezTo>
                    <a:pt x="2302" y="0"/>
                    <a:pt x="2173" y="11"/>
                    <a:pt x="2043" y="34"/>
                  </a:cubicBezTo>
                  <a:cubicBezTo>
                    <a:pt x="820" y="217"/>
                    <a:pt x="0" y="1374"/>
                    <a:pt x="213" y="2597"/>
                  </a:cubicBezTo>
                  <a:cubicBezTo>
                    <a:pt x="396" y="3695"/>
                    <a:pt x="1340" y="4457"/>
                    <a:pt x="2409" y="4457"/>
                  </a:cubicBezTo>
                  <a:cubicBezTo>
                    <a:pt x="2534" y="4457"/>
                    <a:pt x="2651" y="4457"/>
                    <a:pt x="2775" y="4427"/>
                  </a:cubicBezTo>
                  <a:cubicBezTo>
                    <a:pt x="3383" y="4332"/>
                    <a:pt x="3874" y="3995"/>
                    <a:pt x="4240" y="3512"/>
                  </a:cubicBezTo>
                  <a:cubicBezTo>
                    <a:pt x="4577" y="3021"/>
                    <a:pt x="4694" y="2443"/>
                    <a:pt x="4606" y="1865"/>
                  </a:cubicBezTo>
                  <a:cubicBezTo>
                    <a:pt x="4442" y="772"/>
                    <a:pt x="3501" y="0"/>
                    <a:pt x="243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1131876" y="2126068"/>
              <a:ext cx="733547" cy="632388"/>
            </a:xfrm>
            <a:custGeom>
              <a:avLst/>
              <a:gdLst/>
              <a:ahLst/>
              <a:cxnLst/>
              <a:rect l="l" t="t" r="r" b="b"/>
              <a:pathLst>
                <a:path w="8912" h="7683" extrusionOk="0">
                  <a:moveTo>
                    <a:pt x="5454" y="0"/>
                  </a:moveTo>
                  <a:cubicBezTo>
                    <a:pt x="4763" y="0"/>
                    <a:pt x="3983" y="138"/>
                    <a:pt x="3149" y="432"/>
                  </a:cubicBezTo>
                  <a:cubicBezTo>
                    <a:pt x="674" y="1289"/>
                    <a:pt x="0" y="3120"/>
                    <a:pt x="1011" y="5346"/>
                  </a:cubicBezTo>
                  <a:cubicBezTo>
                    <a:pt x="1777" y="7046"/>
                    <a:pt x="2992" y="7683"/>
                    <a:pt x="4395" y="7683"/>
                  </a:cubicBezTo>
                  <a:cubicBezTo>
                    <a:pt x="4828" y="7683"/>
                    <a:pt x="5280" y="7622"/>
                    <a:pt x="5741" y="7513"/>
                  </a:cubicBezTo>
                  <a:cubicBezTo>
                    <a:pt x="7813" y="7059"/>
                    <a:pt x="8912" y="5411"/>
                    <a:pt x="8853" y="3947"/>
                  </a:cubicBezTo>
                  <a:cubicBezTo>
                    <a:pt x="8787" y="2358"/>
                    <a:pt x="8209" y="1348"/>
                    <a:pt x="8209" y="1348"/>
                  </a:cubicBezTo>
                  <a:cubicBezTo>
                    <a:pt x="7749" y="491"/>
                    <a:pt x="6758" y="0"/>
                    <a:pt x="545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1215010" y="2560920"/>
              <a:ext cx="405294" cy="183551"/>
            </a:xfrm>
            <a:custGeom>
              <a:avLst/>
              <a:gdLst/>
              <a:ahLst/>
              <a:cxnLst/>
              <a:rect l="l" t="t" r="r" b="b"/>
              <a:pathLst>
                <a:path w="4924" h="2230" extrusionOk="0">
                  <a:moveTo>
                    <a:pt x="172" y="0"/>
                  </a:moveTo>
                  <a:cubicBezTo>
                    <a:pt x="81" y="0"/>
                    <a:pt x="21" y="20"/>
                    <a:pt x="1" y="63"/>
                  </a:cubicBezTo>
                  <a:lnTo>
                    <a:pt x="4731" y="2230"/>
                  </a:lnTo>
                  <a:cubicBezTo>
                    <a:pt x="4924" y="1819"/>
                    <a:pt x="1058" y="0"/>
                    <a:pt x="172" y="0"/>
                  </a:cubicBezTo>
                  <a:close/>
                </a:path>
              </a:pathLst>
            </a:custGeom>
            <a:solidFill>
              <a:srgbClr val="3D2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1732172" y="2436136"/>
              <a:ext cx="162974" cy="166595"/>
            </a:xfrm>
            <a:custGeom>
              <a:avLst/>
              <a:gdLst/>
              <a:ahLst/>
              <a:cxnLst/>
              <a:rect l="l" t="t" r="r" b="b"/>
              <a:pathLst>
                <a:path w="1980" h="2024" extrusionOk="0">
                  <a:moveTo>
                    <a:pt x="869" y="1"/>
                  </a:moveTo>
                  <a:cubicBezTo>
                    <a:pt x="425" y="1"/>
                    <a:pt x="0" y="209"/>
                    <a:pt x="0" y="209"/>
                  </a:cubicBezTo>
                  <a:lnTo>
                    <a:pt x="154" y="1608"/>
                  </a:lnTo>
                  <a:cubicBezTo>
                    <a:pt x="353" y="1886"/>
                    <a:pt x="660" y="2023"/>
                    <a:pt x="957" y="2023"/>
                  </a:cubicBezTo>
                  <a:cubicBezTo>
                    <a:pt x="1483" y="2023"/>
                    <a:pt x="1979" y="1595"/>
                    <a:pt x="1802" y="758"/>
                  </a:cubicBezTo>
                  <a:cubicBezTo>
                    <a:pt x="1658" y="160"/>
                    <a:pt x="1256" y="1"/>
                    <a:pt x="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1724929" y="2431115"/>
              <a:ext cx="170629" cy="175403"/>
            </a:xfrm>
            <a:custGeom>
              <a:avLst/>
              <a:gdLst/>
              <a:ahLst/>
              <a:cxnLst/>
              <a:rect l="l" t="t" r="r" b="b"/>
              <a:pathLst>
                <a:path w="2073" h="2131" extrusionOk="0">
                  <a:moveTo>
                    <a:pt x="971" y="0"/>
                  </a:moveTo>
                  <a:cubicBezTo>
                    <a:pt x="511" y="0"/>
                    <a:pt x="81" y="204"/>
                    <a:pt x="59" y="204"/>
                  </a:cubicBezTo>
                  <a:cubicBezTo>
                    <a:pt x="30" y="241"/>
                    <a:pt x="1" y="270"/>
                    <a:pt x="30" y="300"/>
                  </a:cubicBezTo>
                  <a:cubicBezTo>
                    <a:pt x="30" y="320"/>
                    <a:pt x="59" y="341"/>
                    <a:pt x="87" y="341"/>
                  </a:cubicBezTo>
                  <a:cubicBezTo>
                    <a:pt x="98" y="341"/>
                    <a:pt x="109" y="337"/>
                    <a:pt x="118" y="329"/>
                  </a:cubicBezTo>
                  <a:cubicBezTo>
                    <a:pt x="118" y="329"/>
                    <a:pt x="552" y="122"/>
                    <a:pt x="974" y="122"/>
                  </a:cubicBezTo>
                  <a:cubicBezTo>
                    <a:pt x="1112" y="122"/>
                    <a:pt x="1250" y="144"/>
                    <a:pt x="1370" y="204"/>
                  </a:cubicBezTo>
                  <a:cubicBezTo>
                    <a:pt x="1619" y="329"/>
                    <a:pt x="1765" y="541"/>
                    <a:pt x="1831" y="849"/>
                  </a:cubicBezTo>
                  <a:cubicBezTo>
                    <a:pt x="1948" y="1369"/>
                    <a:pt x="1802" y="1764"/>
                    <a:pt x="1399" y="1947"/>
                  </a:cubicBezTo>
                  <a:cubicBezTo>
                    <a:pt x="1293" y="2000"/>
                    <a:pt x="1176" y="2025"/>
                    <a:pt x="1058" y="2025"/>
                  </a:cubicBezTo>
                  <a:cubicBezTo>
                    <a:pt x="769" y="2025"/>
                    <a:pt x="469" y="1878"/>
                    <a:pt x="272" y="1640"/>
                  </a:cubicBezTo>
                  <a:cubicBezTo>
                    <a:pt x="272" y="1610"/>
                    <a:pt x="213" y="1610"/>
                    <a:pt x="213" y="1610"/>
                  </a:cubicBezTo>
                  <a:cubicBezTo>
                    <a:pt x="184" y="1640"/>
                    <a:pt x="184" y="1669"/>
                    <a:pt x="184" y="1705"/>
                  </a:cubicBezTo>
                  <a:cubicBezTo>
                    <a:pt x="396" y="1976"/>
                    <a:pt x="733" y="2130"/>
                    <a:pt x="1033" y="2130"/>
                  </a:cubicBezTo>
                  <a:cubicBezTo>
                    <a:pt x="1187" y="2130"/>
                    <a:pt x="1341" y="2101"/>
                    <a:pt x="1465" y="2035"/>
                  </a:cubicBezTo>
                  <a:cubicBezTo>
                    <a:pt x="1890" y="1852"/>
                    <a:pt x="2073" y="1398"/>
                    <a:pt x="1948" y="819"/>
                  </a:cubicBezTo>
                  <a:cubicBezTo>
                    <a:pt x="1860" y="453"/>
                    <a:pt x="1707" y="241"/>
                    <a:pt x="1436" y="87"/>
                  </a:cubicBezTo>
                  <a:cubicBezTo>
                    <a:pt x="1287" y="24"/>
                    <a:pt x="1127" y="0"/>
                    <a:pt x="97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1744848" y="2467826"/>
              <a:ext cx="115810" cy="100665"/>
            </a:xfrm>
            <a:custGeom>
              <a:avLst/>
              <a:gdLst/>
              <a:ahLst/>
              <a:cxnLst/>
              <a:rect l="l" t="t" r="r" b="b"/>
              <a:pathLst>
                <a:path w="1407" h="1223" extrusionOk="0">
                  <a:moveTo>
                    <a:pt x="827" y="0"/>
                  </a:moveTo>
                  <a:cubicBezTo>
                    <a:pt x="682" y="0"/>
                    <a:pt x="553" y="62"/>
                    <a:pt x="425" y="190"/>
                  </a:cubicBezTo>
                  <a:cubicBezTo>
                    <a:pt x="0" y="586"/>
                    <a:pt x="425" y="1194"/>
                    <a:pt x="425" y="1223"/>
                  </a:cubicBezTo>
                  <a:lnTo>
                    <a:pt x="462" y="1223"/>
                  </a:lnTo>
                  <a:cubicBezTo>
                    <a:pt x="491" y="1223"/>
                    <a:pt x="491" y="1194"/>
                    <a:pt x="462" y="1194"/>
                  </a:cubicBezTo>
                  <a:cubicBezTo>
                    <a:pt x="462" y="1164"/>
                    <a:pt x="95" y="586"/>
                    <a:pt x="462" y="220"/>
                  </a:cubicBezTo>
                  <a:cubicBezTo>
                    <a:pt x="608" y="95"/>
                    <a:pt x="762" y="37"/>
                    <a:pt x="916" y="37"/>
                  </a:cubicBezTo>
                  <a:cubicBezTo>
                    <a:pt x="1157" y="66"/>
                    <a:pt x="1377" y="278"/>
                    <a:pt x="1377" y="278"/>
                  </a:cubicBezTo>
                  <a:lnTo>
                    <a:pt x="1406" y="278"/>
                  </a:lnTo>
                  <a:lnTo>
                    <a:pt x="1406" y="249"/>
                  </a:lnTo>
                  <a:cubicBezTo>
                    <a:pt x="1406" y="220"/>
                    <a:pt x="1194" y="7"/>
                    <a:pt x="916" y="7"/>
                  </a:cubicBezTo>
                  <a:cubicBezTo>
                    <a:pt x="885" y="2"/>
                    <a:pt x="856" y="0"/>
                    <a:pt x="827" y="0"/>
                  </a:cubicBezTo>
                  <a:close/>
                </a:path>
              </a:pathLst>
            </a:custGeom>
            <a:solidFill>
              <a:srgbClr val="2D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1764685" y="2506759"/>
              <a:ext cx="65766" cy="21401"/>
            </a:xfrm>
            <a:custGeom>
              <a:avLst/>
              <a:gdLst/>
              <a:ahLst/>
              <a:cxnLst/>
              <a:rect l="l" t="t" r="r" b="b"/>
              <a:pathLst>
                <a:path w="799" h="260" extrusionOk="0">
                  <a:moveTo>
                    <a:pt x="415" y="1"/>
                  </a:moveTo>
                  <a:cubicBezTo>
                    <a:pt x="275" y="1"/>
                    <a:pt x="119" y="46"/>
                    <a:pt x="1" y="201"/>
                  </a:cubicBezTo>
                  <a:lnTo>
                    <a:pt x="1" y="237"/>
                  </a:lnTo>
                  <a:cubicBezTo>
                    <a:pt x="19" y="252"/>
                    <a:pt x="28" y="259"/>
                    <a:pt x="37" y="259"/>
                  </a:cubicBezTo>
                  <a:cubicBezTo>
                    <a:pt x="45" y="259"/>
                    <a:pt x="52" y="252"/>
                    <a:pt x="67" y="237"/>
                  </a:cubicBezTo>
                  <a:cubicBezTo>
                    <a:pt x="174" y="88"/>
                    <a:pt x="324" y="47"/>
                    <a:pt x="457" y="47"/>
                  </a:cubicBezTo>
                  <a:cubicBezTo>
                    <a:pt x="626" y="47"/>
                    <a:pt x="770" y="113"/>
                    <a:pt x="770" y="113"/>
                  </a:cubicBezTo>
                  <a:lnTo>
                    <a:pt x="770" y="142"/>
                  </a:lnTo>
                  <a:lnTo>
                    <a:pt x="799" y="113"/>
                  </a:lnTo>
                  <a:cubicBezTo>
                    <a:pt x="799" y="113"/>
                    <a:pt x="799" y="83"/>
                    <a:pt x="770" y="83"/>
                  </a:cubicBezTo>
                  <a:cubicBezTo>
                    <a:pt x="770" y="83"/>
                    <a:pt x="607" y="1"/>
                    <a:pt x="415" y="1"/>
                  </a:cubicBezTo>
                  <a:close/>
                </a:path>
              </a:pathLst>
            </a:custGeom>
            <a:solidFill>
              <a:srgbClr val="2D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1189741" y="2126644"/>
              <a:ext cx="643170" cy="645804"/>
            </a:xfrm>
            <a:custGeom>
              <a:avLst/>
              <a:gdLst/>
              <a:ahLst/>
              <a:cxnLst/>
              <a:rect l="l" t="t" r="r" b="b"/>
              <a:pathLst>
                <a:path w="7814" h="7846" extrusionOk="0">
                  <a:moveTo>
                    <a:pt x="4495" y="0"/>
                  </a:moveTo>
                  <a:cubicBezTo>
                    <a:pt x="3934" y="0"/>
                    <a:pt x="3315" y="116"/>
                    <a:pt x="2658" y="367"/>
                  </a:cubicBezTo>
                  <a:cubicBezTo>
                    <a:pt x="549" y="1194"/>
                    <a:pt x="0" y="3083"/>
                    <a:pt x="916" y="5368"/>
                  </a:cubicBezTo>
                  <a:cubicBezTo>
                    <a:pt x="1664" y="7184"/>
                    <a:pt x="2799" y="7846"/>
                    <a:pt x="4072" y="7846"/>
                  </a:cubicBezTo>
                  <a:cubicBezTo>
                    <a:pt x="4405" y="7846"/>
                    <a:pt x="4748" y="7800"/>
                    <a:pt x="5097" y="7718"/>
                  </a:cubicBezTo>
                  <a:cubicBezTo>
                    <a:pt x="6898" y="7294"/>
                    <a:pt x="7813" y="5617"/>
                    <a:pt x="7718" y="4123"/>
                  </a:cubicBezTo>
                  <a:cubicBezTo>
                    <a:pt x="7630" y="2505"/>
                    <a:pt x="7081" y="1436"/>
                    <a:pt x="7081" y="1436"/>
                  </a:cubicBezTo>
                  <a:cubicBezTo>
                    <a:pt x="6641" y="540"/>
                    <a:pt x="5705" y="0"/>
                    <a:pt x="44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1212623" y="2122611"/>
              <a:ext cx="625062" cy="654447"/>
            </a:xfrm>
            <a:custGeom>
              <a:avLst/>
              <a:gdLst/>
              <a:ahLst/>
              <a:cxnLst/>
              <a:rect l="l" t="t" r="r" b="b"/>
              <a:pathLst>
                <a:path w="7594" h="7951" extrusionOk="0">
                  <a:moveTo>
                    <a:pt x="4240" y="108"/>
                  </a:moveTo>
                  <a:cubicBezTo>
                    <a:pt x="5368" y="108"/>
                    <a:pt x="6312" y="599"/>
                    <a:pt x="6744" y="1514"/>
                  </a:cubicBezTo>
                  <a:cubicBezTo>
                    <a:pt x="6774" y="1543"/>
                    <a:pt x="7294" y="2583"/>
                    <a:pt x="7382" y="4172"/>
                  </a:cubicBezTo>
                  <a:cubicBezTo>
                    <a:pt x="7477" y="5600"/>
                    <a:pt x="6620" y="7284"/>
                    <a:pt x="4819" y="7709"/>
                  </a:cubicBezTo>
                  <a:cubicBezTo>
                    <a:pt x="4468" y="7792"/>
                    <a:pt x="4134" y="7833"/>
                    <a:pt x="3817" y="7833"/>
                  </a:cubicBezTo>
                  <a:cubicBezTo>
                    <a:pt x="2406" y="7833"/>
                    <a:pt x="1350" y="7009"/>
                    <a:pt x="703" y="5388"/>
                  </a:cubicBezTo>
                  <a:cubicBezTo>
                    <a:pt x="184" y="4135"/>
                    <a:pt x="118" y="3037"/>
                    <a:pt x="520" y="2158"/>
                  </a:cubicBezTo>
                  <a:cubicBezTo>
                    <a:pt x="850" y="1390"/>
                    <a:pt x="1465" y="840"/>
                    <a:pt x="2380" y="474"/>
                  </a:cubicBezTo>
                  <a:cubicBezTo>
                    <a:pt x="3047" y="233"/>
                    <a:pt x="3662" y="108"/>
                    <a:pt x="4240" y="108"/>
                  </a:cubicBezTo>
                  <a:close/>
                  <a:moveTo>
                    <a:pt x="4237" y="1"/>
                  </a:moveTo>
                  <a:cubicBezTo>
                    <a:pt x="3653" y="1"/>
                    <a:pt x="3014" y="126"/>
                    <a:pt x="2351" y="386"/>
                  </a:cubicBezTo>
                  <a:cubicBezTo>
                    <a:pt x="1399" y="752"/>
                    <a:pt x="733" y="1331"/>
                    <a:pt x="396" y="2092"/>
                  </a:cubicBezTo>
                  <a:cubicBezTo>
                    <a:pt x="1" y="3008"/>
                    <a:pt x="59" y="4172"/>
                    <a:pt x="579" y="5453"/>
                  </a:cubicBezTo>
                  <a:cubicBezTo>
                    <a:pt x="1282" y="7101"/>
                    <a:pt x="2351" y="7950"/>
                    <a:pt x="3816" y="7950"/>
                  </a:cubicBezTo>
                  <a:cubicBezTo>
                    <a:pt x="4116" y="7950"/>
                    <a:pt x="4482" y="7921"/>
                    <a:pt x="4848" y="7833"/>
                  </a:cubicBezTo>
                  <a:cubicBezTo>
                    <a:pt x="6708" y="7372"/>
                    <a:pt x="7594" y="5666"/>
                    <a:pt x="7506" y="4172"/>
                  </a:cubicBezTo>
                  <a:cubicBezTo>
                    <a:pt x="7411" y="2583"/>
                    <a:pt x="6891" y="1514"/>
                    <a:pt x="6862" y="1485"/>
                  </a:cubicBezTo>
                  <a:cubicBezTo>
                    <a:pt x="6390" y="522"/>
                    <a:pt x="5427" y="1"/>
                    <a:pt x="423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1039029" y="2090098"/>
              <a:ext cx="808943" cy="493448"/>
            </a:xfrm>
            <a:custGeom>
              <a:avLst/>
              <a:gdLst/>
              <a:ahLst/>
              <a:cxnLst/>
              <a:rect l="l" t="t" r="r" b="b"/>
              <a:pathLst>
                <a:path w="9828" h="5995" extrusionOk="0">
                  <a:moveTo>
                    <a:pt x="6628" y="1"/>
                  </a:moveTo>
                  <a:cubicBezTo>
                    <a:pt x="5867" y="1"/>
                    <a:pt x="4968" y="194"/>
                    <a:pt x="3940" y="686"/>
                  </a:cubicBezTo>
                  <a:cubicBezTo>
                    <a:pt x="1" y="1360"/>
                    <a:pt x="2080" y="5665"/>
                    <a:pt x="2080" y="5665"/>
                  </a:cubicBezTo>
                  <a:lnTo>
                    <a:pt x="2776" y="5995"/>
                  </a:lnTo>
                  <a:cubicBezTo>
                    <a:pt x="3450" y="5358"/>
                    <a:pt x="3025" y="4750"/>
                    <a:pt x="3025" y="4750"/>
                  </a:cubicBezTo>
                  <a:cubicBezTo>
                    <a:pt x="3816" y="4259"/>
                    <a:pt x="3508" y="3498"/>
                    <a:pt x="3508" y="3498"/>
                  </a:cubicBezTo>
                  <a:cubicBezTo>
                    <a:pt x="4182" y="3315"/>
                    <a:pt x="4394" y="2795"/>
                    <a:pt x="4489" y="2429"/>
                  </a:cubicBezTo>
                  <a:cubicBezTo>
                    <a:pt x="4672" y="2612"/>
                    <a:pt x="4973" y="2766"/>
                    <a:pt x="5492" y="2795"/>
                  </a:cubicBezTo>
                  <a:cubicBezTo>
                    <a:pt x="5492" y="2795"/>
                    <a:pt x="5756" y="3425"/>
                    <a:pt x="6387" y="3425"/>
                  </a:cubicBezTo>
                  <a:cubicBezTo>
                    <a:pt x="6529" y="3425"/>
                    <a:pt x="6689" y="3393"/>
                    <a:pt x="6869" y="3315"/>
                  </a:cubicBezTo>
                  <a:cubicBezTo>
                    <a:pt x="6869" y="3315"/>
                    <a:pt x="7431" y="4260"/>
                    <a:pt x="8469" y="4260"/>
                  </a:cubicBezTo>
                  <a:cubicBezTo>
                    <a:pt x="8485" y="4260"/>
                    <a:pt x="8501" y="4260"/>
                    <a:pt x="8517" y="4259"/>
                  </a:cubicBezTo>
                  <a:cubicBezTo>
                    <a:pt x="8517" y="4259"/>
                    <a:pt x="8631" y="4351"/>
                    <a:pt x="8956" y="4351"/>
                  </a:cubicBezTo>
                  <a:cubicBezTo>
                    <a:pt x="9157" y="4351"/>
                    <a:pt x="9440" y="4316"/>
                    <a:pt x="9827" y="4201"/>
                  </a:cubicBezTo>
                  <a:cubicBezTo>
                    <a:pt x="9827" y="4201"/>
                    <a:pt x="9674" y="3249"/>
                    <a:pt x="9674" y="2092"/>
                  </a:cubicBezTo>
                  <a:cubicBezTo>
                    <a:pt x="9652" y="1300"/>
                    <a:pt x="8599" y="1"/>
                    <a:pt x="6628"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1178135" y="2527090"/>
              <a:ext cx="159928" cy="168324"/>
            </a:xfrm>
            <a:custGeom>
              <a:avLst/>
              <a:gdLst/>
              <a:ahLst/>
              <a:cxnLst/>
              <a:rect l="l" t="t" r="r" b="b"/>
              <a:pathLst>
                <a:path w="1943" h="2045" extrusionOk="0">
                  <a:moveTo>
                    <a:pt x="1084" y="1"/>
                  </a:moveTo>
                  <a:cubicBezTo>
                    <a:pt x="695" y="1"/>
                    <a:pt x="0" y="132"/>
                    <a:pt x="112" y="1089"/>
                  </a:cubicBezTo>
                  <a:cubicBezTo>
                    <a:pt x="190" y="1757"/>
                    <a:pt x="594" y="2045"/>
                    <a:pt x="1007" y="2045"/>
                  </a:cubicBezTo>
                  <a:cubicBezTo>
                    <a:pt x="1404" y="2045"/>
                    <a:pt x="1810" y="1779"/>
                    <a:pt x="1943" y="1330"/>
                  </a:cubicBezTo>
                  <a:lnTo>
                    <a:pt x="1335" y="20"/>
                  </a:lnTo>
                  <a:cubicBezTo>
                    <a:pt x="1335" y="20"/>
                    <a:pt x="1231" y="1"/>
                    <a:pt x="10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1180110" y="2521575"/>
              <a:ext cx="165772" cy="177707"/>
            </a:xfrm>
            <a:custGeom>
              <a:avLst/>
              <a:gdLst/>
              <a:ahLst/>
              <a:cxnLst/>
              <a:rect l="l" t="t" r="r" b="b"/>
              <a:pathLst>
                <a:path w="2014" h="2159" extrusionOk="0">
                  <a:moveTo>
                    <a:pt x="1035" y="1"/>
                  </a:moveTo>
                  <a:cubicBezTo>
                    <a:pt x="814" y="1"/>
                    <a:pt x="504" y="42"/>
                    <a:pt x="271" y="240"/>
                  </a:cubicBezTo>
                  <a:cubicBezTo>
                    <a:pt x="88" y="453"/>
                    <a:pt x="0" y="753"/>
                    <a:pt x="29" y="1156"/>
                  </a:cubicBezTo>
                  <a:cubicBezTo>
                    <a:pt x="117" y="1734"/>
                    <a:pt x="425" y="2129"/>
                    <a:pt x="879" y="2159"/>
                  </a:cubicBezTo>
                  <a:lnTo>
                    <a:pt x="1003" y="2159"/>
                  </a:lnTo>
                  <a:cubicBezTo>
                    <a:pt x="1428" y="2159"/>
                    <a:pt x="1860" y="1851"/>
                    <a:pt x="1977" y="1427"/>
                  </a:cubicBezTo>
                  <a:cubicBezTo>
                    <a:pt x="2014" y="1397"/>
                    <a:pt x="1977" y="1368"/>
                    <a:pt x="1948" y="1339"/>
                  </a:cubicBezTo>
                  <a:cubicBezTo>
                    <a:pt x="1919" y="1339"/>
                    <a:pt x="1889" y="1339"/>
                    <a:pt x="1860" y="1397"/>
                  </a:cubicBezTo>
                  <a:cubicBezTo>
                    <a:pt x="1743" y="1769"/>
                    <a:pt x="1386" y="2038"/>
                    <a:pt x="991" y="2038"/>
                  </a:cubicBezTo>
                  <a:cubicBezTo>
                    <a:pt x="966" y="2038"/>
                    <a:pt x="941" y="2036"/>
                    <a:pt x="915" y="2034"/>
                  </a:cubicBezTo>
                  <a:cubicBezTo>
                    <a:pt x="483" y="2005"/>
                    <a:pt x="212" y="1668"/>
                    <a:pt x="147" y="1156"/>
                  </a:cubicBezTo>
                  <a:cubicBezTo>
                    <a:pt x="117" y="789"/>
                    <a:pt x="183" y="511"/>
                    <a:pt x="366" y="328"/>
                  </a:cubicBezTo>
                  <a:cubicBezTo>
                    <a:pt x="548" y="158"/>
                    <a:pt x="809" y="120"/>
                    <a:pt x="1005" y="120"/>
                  </a:cubicBezTo>
                  <a:cubicBezTo>
                    <a:pt x="1164" y="120"/>
                    <a:pt x="1282" y="145"/>
                    <a:pt x="1282" y="145"/>
                  </a:cubicBezTo>
                  <a:cubicBezTo>
                    <a:pt x="1311" y="145"/>
                    <a:pt x="1340" y="116"/>
                    <a:pt x="1369" y="87"/>
                  </a:cubicBezTo>
                  <a:cubicBezTo>
                    <a:pt x="1369" y="57"/>
                    <a:pt x="1340" y="21"/>
                    <a:pt x="1311" y="21"/>
                  </a:cubicBezTo>
                  <a:cubicBezTo>
                    <a:pt x="1299" y="21"/>
                    <a:pt x="1188" y="1"/>
                    <a:pt x="103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1202417" y="2562649"/>
              <a:ext cx="118197" cy="86672"/>
            </a:xfrm>
            <a:custGeom>
              <a:avLst/>
              <a:gdLst/>
              <a:ahLst/>
              <a:cxnLst/>
              <a:rect l="l" t="t" r="r" b="b"/>
              <a:pathLst>
                <a:path w="1436" h="1053" extrusionOk="0">
                  <a:moveTo>
                    <a:pt x="618" y="1"/>
                  </a:moveTo>
                  <a:cubicBezTo>
                    <a:pt x="540" y="1"/>
                    <a:pt x="465" y="15"/>
                    <a:pt x="395" y="42"/>
                  </a:cubicBezTo>
                  <a:cubicBezTo>
                    <a:pt x="125" y="137"/>
                    <a:pt x="0" y="408"/>
                    <a:pt x="0" y="437"/>
                  </a:cubicBezTo>
                  <a:cubicBezTo>
                    <a:pt x="0" y="437"/>
                    <a:pt x="0" y="474"/>
                    <a:pt x="29" y="474"/>
                  </a:cubicBezTo>
                  <a:cubicBezTo>
                    <a:pt x="29" y="474"/>
                    <a:pt x="59" y="474"/>
                    <a:pt x="59" y="437"/>
                  </a:cubicBezTo>
                  <a:cubicBezTo>
                    <a:pt x="59" y="437"/>
                    <a:pt x="154" y="195"/>
                    <a:pt x="395" y="71"/>
                  </a:cubicBezTo>
                  <a:cubicBezTo>
                    <a:pt x="457" y="59"/>
                    <a:pt x="518" y="52"/>
                    <a:pt x="582" y="52"/>
                  </a:cubicBezTo>
                  <a:cubicBezTo>
                    <a:pt x="677" y="52"/>
                    <a:pt x="776" y="68"/>
                    <a:pt x="886" y="107"/>
                  </a:cubicBezTo>
                  <a:cubicBezTo>
                    <a:pt x="1377" y="349"/>
                    <a:pt x="1194" y="1023"/>
                    <a:pt x="1194" y="1023"/>
                  </a:cubicBezTo>
                  <a:cubicBezTo>
                    <a:pt x="1194" y="1023"/>
                    <a:pt x="1194" y="1052"/>
                    <a:pt x="1223" y="1052"/>
                  </a:cubicBezTo>
                  <a:lnTo>
                    <a:pt x="1252" y="1023"/>
                  </a:lnTo>
                  <a:cubicBezTo>
                    <a:pt x="1252" y="1023"/>
                    <a:pt x="1435" y="320"/>
                    <a:pt x="915" y="71"/>
                  </a:cubicBezTo>
                  <a:cubicBezTo>
                    <a:pt x="815" y="22"/>
                    <a:pt x="714" y="1"/>
                    <a:pt x="618" y="1"/>
                  </a:cubicBezTo>
                  <a:close/>
                </a:path>
              </a:pathLst>
            </a:custGeom>
            <a:solidFill>
              <a:srgbClr val="2D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1240362" y="2593433"/>
              <a:ext cx="65190" cy="23294"/>
            </a:xfrm>
            <a:custGeom>
              <a:avLst/>
              <a:gdLst/>
              <a:ahLst/>
              <a:cxnLst/>
              <a:rect l="l" t="t" r="r" b="b"/>
              <a:pathLst>
                <a:path w="792" h="283" extrusionOk="0">
                  <a:moveTo>
                    <a:pt x="489" y="0"/>
                  </a:moveTo>
                  <a:cubicBezTo>
                    <a:pt x="217" y="0"/>
                    <a:pt x="0" y="217"/>
                    <a:pt x="0" y="217"/>
                  </a:cubicBezTo>
                  <a:lnTo>
                    <a:pt x="0" y="283"/>
                  </a:lnTo>
                  <a:lnTo>
                    <a:pt x="59" y="283"/>
                  </a:lnTo>
                  <a:cubicBezTo>
                    <a:pt x="59" y="256"/>
                    <a:pt x="241" y="70"/>
                    <a:pt x="483" y="70"/>
                  </a:cubicBezTo>
                  <a:cubicBezTo>
                    <a:pt x="570" y="70"/>
                    <a:pt x="665" y="94"/>
                    <a:pt x="762" y="158"/>
                  </a:cubicBezTo>
                  <a:cubicBezTo>
                    <a:pt x="762" y="158"/>
                    <a:pt x="791" y="158"/>
                    <a:pt x="791" y="129"/>
                  </a:cubicBezTo>
                  <a:lnTo>
                    <a:pt x="791" y="100"/>
                  </a:lnTo>
                  <a:cubicBezTo>
                    <a:pt x="688" y="27"/>
                    <a:pt x="585" y="0"/>
                    <a:pt x="489" y="0"/>
                  </a:cubicBezTo>
                  <a:close/>
                </a:path>
              </a:pathLst>
            </a:custGeom>
            <a:solidFill>
              <a:srgbClr val="2D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1368109" y="2404034"/>
              <a:ext cx="118197" cy="73750"/>
            </a:xfrm>
            <a:custGeom>
              <a:avLst/>
              <a:gdLst/>
              <a:ahLst/>
              <a:cxnLst/>
              <a:rect l="l" t="t" r="r" b="b"/>
              <a:pathLst>
                <a:path w="1436" h="896" extrusionOk="0">
                  <a:moveTo>
                    <a:pt x="1149" y="1"/>
                  </a:moveTo>
                  <a:cubicBezTo>
                    <a:pt x="1018" y="1"/>
                    <a:pt x="821" y="80"/>
                    <a:pt x="521" y="292"/>
                  </a:cubicBezTo>
                  <a:cubicBezTo>
                    <a:pt x="1" y="629"/>
                    <a:pt x="279" y="841"/>
                    <a:pt x="279" y="841"/>
                  </a:cubicBezTo>
                  <a:cubicBezTo>
                    <a:pt x="334" y="878"/>
                    <a:pt x="393" y="896"/>
                    <a:pt x="459" y="896"/>
                  </a:cubicBezTo>
                  <a:cubicBezTo>
                    <a:pt x="615" y="896"/>
                    <a:pt x="804" y="798"/>
                    <a:pt x="1040" y="629"/>
                  </a:cubicBezTo>
                  <a:cubicBezTo>
                    <a:pt x="1341" y="445"/>
                    <a:pt x="1436" y="233"/>
                    <a:pt x="1341" y="109"/>
                  </a:cubicBezTo>
                  <a:cubicBezTo>
                    <a:pt x="1304" y="44"/>
                    <a:pt x="1244" y="1"/>
                    <a:pt x="114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1438650" y="2518036"/>
              <a:ext cx="47657" cy="53831"/>
            </a:xfrm>
            <a:custGeom>
              <a:avLst/>
              <a:gdLst/>
              <a:ahLst/>
              <a:cxnLst/>
              <a:rect l="l" t="t" r="r" b="b"/>
              <a:pathLst>
                <a:path w="579" h="654" extrusionOk="0">
                  <a:moveTo>
                    <a:pt x="286" y="1"/>
                  </a:moveTo>
                  <a:cubicBezTo>
                    <a:pt x="272" y="1"/>
                    <a:pt x="257" y="2"/>
                    <a:pt x="242" y="5"/>
                  </a:cubicBezTo>
                  <a:cubicBezTo>
                    <a:pt x="88" y="5"/>
                    <a:pt x="0" y="159"/>
                    <a:pt x="0" y="342"/>
                  </a:cubicBezTo>
                  <a:cubicBezTo>
                    <a:pt x="27" y="510"/>
                    <a:pt x="159" y="653"/>
                    <a:pt x="271" y="653"/>
                  </a:cubicBezTo>
                  <a:cubicBezTo>
                    <a:pt x="281" y="653"/>
                    <a:pt x="291" y="652"/>
                    <a:pt x="301" y="649"/>
                  </a:cubicBezTo>
                  <a:cubicBezTo>
                    <a:pt x="454" y="613"/>
                    <a:pt x="579" y="466"/>
                    <a:pt x="550" y="283"/>
                  </a:cubicBezTo>
                  <a:cubicBezTo>
                    <a:pt x="523" y="118"/>
                    <a:pt x="419" y="1"/>
                    <a:pt x="28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1664677" y="2490708"/>
              <a:ext cx="47657" cy="55477"/>
            </a:xfrm>
            <a:custGeom>
              <a:avLst/>
              <a:gdLst/>
              <a:ahLst/>
              <a:cxnLst/>
              <a:rect l="l" t="t" r="r" b="b"/>
              <a:pathLst>
                <a:path w="579" h="674" extrusionOk="0">
                  <a:moveTo>
                    <a:pt x="271" y="0"/>
                  </a:moveTo>
                  <a:cubicBezTo>
                    <a:pt x="118" y="30"/>
                    <a:pt x="0" y="183"/>
                    <a:pt x="30" y="366"/>
                  </a:cubicBezTo>
                  <a:cubicBezTo>
                    <a:pt x="59" y="549"/>
                    <a:pt x="183" y="674"/>
                    <a:pt x="337" y="674"/>
                  </a:cubicBezTo>
                  <a:cubicBezTo>
                    <a:pt x="484" y="645"/>
                    <a:pt x="579" y="491"/>
                    <a:pt x="579" y="308"/>
                  </a:cubicBezTo>
                  <a:cubicBezTo>
                    <a:pt x="550" y="125"/>
                    <a:pt x="396" y="0"/>
                    <a:pt x="27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1632082" y="2377448"/>
              <a:ext cx="125440" cy="60662"/>
            </a:xfrm>
            <a:custGeom>
              <a:avLst/>
              <a:gdLst/>
              <a:ahLst/>
              <a:cxnLst/>
              <a:rect l="l" t="t" r="r" b="b"/>
              <a:pathLst>
                <a:path w="1524" h="737" extrusionOk="0">
                  <a:moveTo>
                    <a:pt x="373" y="1"/>
                  </a:moveTo>
                  <a:cubicBezTo>
                    <a:pt x="195" y="1"/>
                    <a:pt x="111" y="71"/>
                    <a:pt x="60" y="161"/>
                  </a:cubicBezTo>
                  <a:cubicBezTo>
                    <a:pt x="1" y="307"/>
                    <a:pt x="147" y="490"/>
                    <a:pt x="484" y="615"/>
                  </a:cubicBezTo>
                  <a:cubicBezTo>
                    <a:pt x="712" y="686"/>
                    <a:pt x="901" y="736"/>
                    <a:pt x="1044" y="736"/>
                  </a:cubicBezTo>
                  <a:cubicBezTo>
                    <a:pt x="1149" y="736"/>
                    <a:pt x="1230" y="709"/>
                    <a:pt x="1282" y="644"/>
                  </a:cubicBezTo>
                  <a:cubicBezTo>
                    <a:pt x="1282" y="644"/>
                    <a:pt x="1524" y="373"/>
                    <a:pt x="916" y="124"/>
                  </a:cubicBezTo>
                  <a:cubicBezTo>
                    <a:pt x="673" y="36"/>
                    <a:pt x="499" y="1"/>
                    <a:pt x="37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1538659" y="2423213"/>
              <a:ext cx="93504" cy="160340"/>
            </a:xfrm>
            <a:custGeom>
              <a:avLst/>
              <a:gdLst/>
              <a:ahLst/>
              <a:cxnLst/>
              <a:rect l="l" t="t" r="r" b="b"/>
              <a:pathLst>
                <a:path w="1136" h="1948" extrusionOk="0">
                  <a:moveTo>
                    <a:pt x="1" y="0"/>
                  </a:moveTo>
                  <a:lnTo>
                    <a:pt x="1" y="29"/>
                  </a:lnTo>
                  <a:cubicBezTo>
                    <a:pt x="1" y="183"/>
                    <a:pt x="1" y="1003"/>
                    <a:pt x="125" y="1186"/>
                  </a:cubicBezTo>
                  <a:cubicBezTo>
                    <a:pt x="175" y="1236"/>
                    <a:pt x="239" y="1284"/>
                    <a:pt x="332" y="1284"/>
                  </a:cubicBezTo>
                  <a:cubicBezTo>
                    <a:pt x="417" y="1284"/>
                    <a:pt x="527" y="1243"/>
                    <a:pt x="675" y="1128"/>
                  </a:cubicBezTo>
                  <a:cubicBezTo>
                    <a:pt x="730" y="1093"/>
                    <a:pt x="784" y="1079"/>
                    <a:pt x="830" y="1079"/>
                  </a:cubicBezTo>
                  <a:cubicBezTo>
                    <a:pt x="863" y="1079"/>
                    <a:pt x="892" y="1086"/>
                    <a:pt x="916" y="1098"/>
                  </a:cubicBezTo>
                  <a:cubicBezTo>
                    <a:pt x="1041" y="1186"/>
                    <a:pt x="1070" y="1399"/>
                    <a:pt x="1011" y="1582"/>
                  </a:cubicBezTo>
                  <a:cubicBezTo>
                    <a:pt x="953" y="1765"/>
                    <a:pt x="733" y="1889"/>
                    <a:pt x="733" y="1889"/>
                  </a:cubicBezTo>
                  <a:lnTo>
                    <a:pt x="733" y="1919"/>
                  </a:lnTo>
                  <a:lnTo>
                    <a:pt x="770" y="1948"/>
                  </a:lnTo>
                  <a:cubicBezTo>
                    <a:pt x="799" y="1948"/>
                    <a:pt x="982" y="1801"/>
                    <a:pt x="1070" y="1582"/>
                  </a:cubicBezTo>
                  <a:cubicBezTo>
                    <a:pt x="1136" y="1399"/>
                    <a:pt x="1070" y="1157"/>
                    <a:pt x="953" y="1069"/>
                  </a:cubicBezTo>
                  <a:cubicBezTo>
                    <a:pt x="905" y="1036"/>
                    <a:pt x="860" y="1020"/>
                    <a:pt x="810" y="1020"/>
                  </a:cubicBezTo>
                  <a:cubicBezTo>
                    <a:pt x="761" y="1020"/>
                    <a:pt x="708" y="1036"/>
                    <a:pt x="645" y="1069"/>
                  </a:cubicBezTo>
                  <a:lnTo>
                    <a:pt x="645" y="1098"/>
                  </a:lnTo>
                  <a:cubicBezTo>
                    <a:pt x="523" y="1187"/>
                    <a:pt x="419" y="1235"/>
                    <a:pt x="336" y="1235"/>
                  </a:cubicBezTo>
                  <a:cubicBezTo>
                    <a:pt x="275" y="1235"/>
                    <a:pt x="224" y="1210"/>
                    <a:pt x="184" y="1157"/>
                  </a:cubicBezTo>
                  <a:cubicBezTo>
                    <a:pt x="67" y="1033"/>
                    <a:pt x="67" y="483"/>
                    <a:pt x="38" y="29"/>
                  </a:cubicBezTo>
                  <a:cubicBezTo>
                    <a:pt x="38" y="0"/>
                    <a:pt x="38" y="0"/>
                    <a:pt x="1" y="0"/>
                  </a:cubicBezTo>
                  <a:close/>
                </a:path>
              </a:pathLst>
            </a:custGeom>
            <a:solidFill>
              <a:srgbClr val="2D2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1277732" y="2673934"/>
              <a:ext cx="82" cy="82"/>
            </a:xfrm>
            <a:custGeom>
              <a:avLst/>
              <a:gdLst/>
              <a:ahLst/>
              <a:cxnLst/>
              <a:rect l="l" t="t" r="r" b="b"/>
              <a:pathLst>
                <a:path w="1" h="1" extrusionOk="0">
                  <a:moveTo>
                    <a:pt x="0" y="0"/>
                  </a:move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1850289" y="2576312"/>
              <a:ext cx="82" cy="82"/>
            </a:xfrm>
            <a:custGeom>
              <a:avLst/>
              <a:gdLst/>
              <a:ahLst/>
              <a:cxnLst/>
              <a:rect l="l" t="t" r="r" b="b"/>
              <a:pathLst>
                <a:path w="1" h="1" extrusionOk="0">
                  <a:moveTo>
                    <a:pt x="1" y="0"/>
                  </a:moveTo>
                  <a:close/>
                </a:path>
              </a:pathLst>
            </a:custGeom>
            <a:solidFill>
              <a:srgbClr val="E98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17019" y="2402388"/>
              <a:ext cx="230962" cy="224459"/>
            </a:xfrm>
            <a:custGeom>
              <a:avLst/>
              <a:gdLst/>
              <a:ahLst/>
              <a:cxnLst/>
              <a:rect l="l" t="t" r="r" b="b"/>
              <a:pathLst>
                <a:path w="2806" h="2727" extrusionOk="0">
                  <a:moveTo>
                    <a:pt x="1355" y="95"/>
                  </a:moveTo>
                  <a:cubicBezTo>
                    <a:pt x="2011" y="95"/>
                    <a:pt x="2568" y="590"/>
                    <a:pt x="2652" y="1256"/>
                  </a:cubicBezTo>
                  <a:cubicBezTo>
                    <a:pt x="2710" y="1959"/>
                    <a:pt x="2227" y="2567"/>
                    <a:pt x="1553" y="2633"/>
                  </a:cubicBezTo>
                  <a:cubicBezTo>
                    <a:pt x="1517" y="2636"/>
                    <a:pt x="1481" y="2637"/>
                    <a:pt x="1445" y="2637"/>
                  </a:cubicBezTo>
                  <a:cubicBezTo>
                    <a:pt x="789" y="2637"/>
                    <a:pt x="238" y="2135"/>
                    <a:pt x="147" y="1469"/>
                  </a:cubicBezTo>
                  <a:cubicBezTo>
                    <a:pt x="89" y="773"/>
                    <a:pt x="579" y="158"/>
                    <a:pt x="1246" y="99"/>
                  </a:cubicBezTo>
                  <a:cubicBezTo>
                    <a:pt x="1282" y="96"/>
                    <a:pt x="1319" y="95"/>
                    <a:pt x="1355" y="95"/>
                  </a:cubicBezTo>
                  <a:close/>
                  <a:moveTo>
                    <a:pt x="1348" y="0"/>
                  </a:moveTo>
                  <a:cubicBezTo>
                    <a:pt x="1314" y="0"/>
                    <a:pt x="1280" y="1"/>
                    <a:pt x="1246" y="4"/>
                  </a:cubicBezTo>
                  <a:cubicBezTo>
                    <a:pt x="513" y="99"/>
                    <a:pt x="1" y="736"/>
                    <a:pt x="89" y="1469"/>
                  </a:cubicBezTo>
                  <a:cubicBezTo>
                    <a:pt x="179" y="2196"/>
                    <a:pt x="753" y="2726"/>
                    <a:pt x="1434" y="2726"/>
                  </a:cubicBezTo>
                  <a:cubicBezTo>
                    <a:pt x="1474" y="2726"/>
                    <a:pt x="1513" y="2724"/>
                    <a:pt x="1553" y="2721"/>
                  </a:cubicBezTo>
                  <a:cubicBezTo>
                    <a:pt x="2285" y="2662"/>
                    <a:pt x="2805" y="1989"/>
                    <a:pt x="2710" y="1256"/>
                  </a:cubicBezTo>
                  <a:cubicBezTo>
                    <a:pt x="2626" y="558"/>
                    <a:pt x="2037" y="0"/>
                    <a:pt x="134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305471" y="2430045"/>
              <a:ext cx="241168" cy="232279"/>
            </a:xfrm>
            <a:custGeom>
              <a:avLst/>
              <a:gdLst/>
              <a:ahLst/>
              <a:cxnLst/>
              <a:rect l="l" t="t" r="r" b="b"/>
              <a:pathLst>
                <a:path w="2930" h="2822" extrusionOk="0">
                  <a:moveTo>
                    <a:pt x="1505" y="89"/>
                  </a:moveTo>
                  <a:cubicBezTo>
                    <a:pt x="2167" y="89"/>
                    <a:pt x="2721" y="610"/>
                    <a:pt x="2775" y="1286"/>
                  </a:cubicBezTo>
                  <a:cubicBezTo>
                    <a:pt x="2871" y="1989"/>
                    <a:pt x="2321" y="2663"/>
                    <a:pt x="1618" y="2722"/>
                  </a:cubicBezTo>
                  <a:cubicBezTo>
                    <a:pt x="1580" y="2725"/>
                    <a:pt x="1542" y="2726"/>
                    <a:pt x="1505" y="2726"/>
                  </a:cubicBezTo>
                  <a:cubicBezTo>
                    <a:pt x="818" y="2726"/>
                    <a:pt x="209" y="2229"/>
                    <a:pt x="154" y="1535"/>
                  </a:cubicBezTo>
                  <a:cubicBezTo>
                    <a:pt x="88" y="803"/>
                    <a:pt x="608" y="159"/>
                    <a:pt x="1340" y="100"/>
                  </a:cubicBezTo>
                  <a:cubicBezTo>
                    <a:pt x="1396" y="93"/>
                    <a:pt x="1451" y="89"/>
                    <a:pt x="1505" y="89"/>
                  </a:cubicBezTo>
                  <a:close/>
                  <a:moveTo>
                    <a:pt x="1451" y="1"/>
                  </a:moveTo>
                  <a:cubicBezTo>
                    <a:pt x="1415" y="1"/>
                    <a:pt x="1377" y="2"/>
                    <a:pt x="1340" y="5"/>
                  </a:cubicBezTo>
                  <a:cubicBezTo>
                    <a:pt x="579" y="100"/>
                    <a:pt x="0" y="767"/>
                    <a:pt x="88" y="1535"/>
                  </a:cubicBezTo>
                  <a:cubicBezTo>
                    <a:pt x="151" y="2288"/>
                    <a:pt x="790" y="2821"/>
                    <a:pt x="1507" y="2821"/>
                  </a:cubicBezTo>
                  <a:cubicBezTo>
                    <a:pt x="1544" y="2821"/>
                    <a:pt x="1581" y="2820"/>
                    <a:pt x="1618" y="2817"/>
                  </a:cubicBezTo>
                  <a:cubicBezTo>
                    <a:pt x="2380" y="2722"/>
                    <a:pt x="2929" y="2048"/>
                    <a:pt x="2871" y="1257"/>
                  </a:cubicBezTo>
                  <a:cubicBezTo>
                    <a:pt x="2780" y="533"/>
                    <a:pt x="2166" y="1"/>
                    <a:pt x="145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533884" y="2498281"/>
              <a:ext cx="98278" cy="22635"/>
            </a:xfrm>
            <a:custGeom>
              <a:avLst/>
              <a:gdLst/>
              <a:ahLst/>
              <a:cxnLst/>
              <a:rect l="l" t="t" r="r" b="b"/>
              <a:pathLst>
                <a:path w="1194" h="275" extrusionOk="0">
                  <a:moveTo>
                    <a:pt x="677" y="1"/>
                  </a:moveTo>
                  <a:cubicBezTo>
                    <a:pt x="474" y="1"/>
                    <a:pt x="232" y="49"/>
                    <a:pt x="0" y="216"/>
                  </a:cubicBezTo>
                  <a:lnTo>
                    <a:pt x="0" y="274"/>
                  </a:lnTo>
                  <a:lnTo>
                    <a:pt x="59" y="274"/>
                  </a:lnTo>
                  <a:cubicBezTo>
                    <a:pt x="254" y="129"/>
                    <a:pt x="462" y="85"/>
                    <a:pt x="643" y="85"/>
                  </a:cubicBezTo>
                  <a:cubicBezTo>
                    <a:pt x="918" y="85"/>
                    <a:pt x="1128" y="186"/>
                    <a:pt x="1128" y="186"/>
                  </a:cubicBezTo>
                  <a:cubicBezTo>
                    <a:pt x="1157" y="186"/>
                    <a:pt x="1157" y="186"/>
                    <a:pt x="1194" y="157"/>
                  </a:cubicBezTo>
                  <a:cubicBezTo>
                    <a:pt x="1194" y="121"/>
                    <a:pt x="1194" y="121"/>
                    <a:pt x="1157" y="91"/>
                  </a:cubicBezTo>
                  <a:cubicBezTo>
                    <a:pt x="1157" y="91"/>
                    <a:pt x="954" y="1"/>
                    <a:pt x="67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553804" y="2601171"/>
              <a:ext cx="75396" cy="22800"/>
            </a:xfrm>
            <a:custGeom>
              <a:avLst/>
              <a:gdLst/>
              <a:ahLst/>
              <a:cxnLst/>
              <a:rect l="l" t="t" r="r" b="b"/>
              <a:pathLst>
                <a:path w="916" h="277" extrusionOk="0">
                  <a:moveTo>
                    <a:pt x="174" y="1"/>
                  </a:moveTo>
                  <a:cubicBezTo>
                    <a:pt x="67" y="1"/>
                    <a:pt x="0" y="6"/>
                    <a:pt x="0" y="6"/>
                  </a:cubicBezTo>
                  <a:cubicBezTo>
                    <a:pt x="0" y="6"/>
                    <a:pt x="0" y="93"/>
                    <a:pt x="37" y="218"/>
                  </a:cubicBezTo>
                  <a:cubicBezTo>
                    <a:pt x="114" y="207"/>
                    <a:pt x="204" y="200"/>
                    <a:pt x="303" y="200"/>
                  </a:cubicBezTo>
                  <a:cubicBezTo>
                    <a:pt x="474" y="200"/>
                    <a:pt x="672" y="221"/>
                    <a:pt x="886" y="276"/>
                  </a:cubicBezTo>
                  <a:cubicBezTo>
                    <a:pt x="915" y="189"/>
                    <a:pt x="915" y="93"/>
                    <a:pt x="915" y="93"/>
                  </a:cubicBezTo>
                  <a:cubicBezTo>
                    <a:pt x="648" y="15"/>
                    <a:pt x="354" y="1"/>
                    <a:pt x="174"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551334" y="2598290"/>
              <a:ext cx="80828" cy="28068"/>
            </a:xfrm>
            <a:custGeom>
              <a:avLst/>
              <a:gdLst/>
              <a:ahLst/>
              <a:cxnLst/>
              <a:rect l="l" t="t" r="r" b="b"/>
              <a:pathLst>
                <a:path w="982" h="341" extrusionOk="0">
                  <a:moveTo>
                    <a:pt x="67" y="70"/>
                  </a:moveTo>
                  <a:cubicBezTo>
                    <a:pt x="184" y="70"/>
                    <a:pt x="550" y="70"/>
                    <a:pt x="916" y="158"/>
                  </a:cubicBezTo>
                  <a:cubicBezTo>
                    <a:pt x="916" y="187"/>
                    <a:pt x="916" y="224"/>
                    <a:pt x="887" y="282"/>
                  </a:cubicBezTo>
                  <a:cubicBezTo>
                    <a:pt x="674" y="224"/>
                    <a:pt x="491" y="224"/>
                    <a:pt x="308" y="224"/>
                  </a:cubicBezTo>
                  <a:lnTo>
                    <a:pt x="96" y="224"/>
                  </a:lnTo>
                  <a:cubicBezTo>
                    <a:pt x="67" y="158"/>
                    <a:pt x="67" y="99"/>
                    <a:pt x="67" y="70"/>
                  </a:cubicBezTo>
                  <a:close/>
                  <a:moveTo>
                    <a:pt x="162" y="1"/>
                  </a:moveTo>
                  <a:cubicBezTo>
                    <a:pt x="80" y="1"/>
                    <a:pt x="30" y="4"/>
                    <a:pt x="30" y="4"/>
                  </a:cubicBezTo>
                  <a:lnTo>
                    <a:pt x="1" y="4"/>
                  </a:lnTo>
                  <a:lnTo>
                    <a:pt x="1" y="41"/>
                  </a:lnTo>
                  <a:cubicBezTo>
                    <a:pt x="1" y="41"/>
                    <a:pt x="1" y="158"/>
                    <a:pt x="30" y="253"/>
                  </a:cubicBezTo>
                  <a:lnTo>
                    <a:pt x="30" y="282"/>
                  </a:lnTo>
                  <a:lnTo>
                    <a:pt x="67" y="282"/>
                  </a:lnTo>
                  <a:cubicBezTo>
                    <a:pt x="144" y="271"/>
                    <a:pt x="234" y="265"/>
                    <a:pt x="333" y="265"/>
                  </a:cubicBezTo>
                  <a:cubicBezTo>
                    <a:pt x="504" y="265"/>
                    <a:pt x="702" y="285"/>
                    <a:pt x="916" y="341"/>
                  </a:cubicBezTo>
                  <a:lnTo>
                    <a:pt x="945" y="341"/>
                  </a:lnTo>
                  <a:cubicBezTo>
                    <a:pt x="982" y="224"/>
                    <a:pt x="982" y="128"/>
                    <a:pt x="982" y="128"/>
                  </a:cubicBezTo>
                  <a:lnTo>
                    <a:pt x="982" y="99"/>
                  </a:lnTo>
                  <a:lnTo>
                    <a:pt x="945" y="99"/>
                  </a:lnTo>
                  <a:cubicBezTo>
                    <a:pt x="657" y="14"/>
                    <a:pt x="337" y="1"/>
                    <a:pt x="162"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556767" y="2617633"/>
              <a:ext cx="70046" cy="29549"/>
            </a:xfrm>
            <a:custGeom>
              <a:avLst/>
              <a:gdLst/>
              <a:ahLst/>
              <a:cxnLst/>
              <a:rect l="l" t="t" r="r" b="b"/>
              <a:pathLst>
                <a:path w="851" h="359" extrusionOk="0">
                  <a:moveTo>
                    <a:pt x="267" y="0"/>
                  </a:moveTo>
                  <a:cubicBezTo>
                    <a:pt x="168" y="0"/>
                    <a:pt x="78" y="7"/>
                    <a:pt x="1" y="18"/>
                  </a:cubicBezTo>
                  <a:cubicBezTo>
                    <a:pt x="30" y="172"/>
                    <a:pt x="147" y="355"/>
                    <a:pt x="367" y="355"/>
                  </a:cubicBezTo>
                  <a:cubicBezTo>
                    <a:pt x="392" y="357"/>
                    <a:pt x="416" y="358"/>
                    <a:pt x="438" y="358"/>
                  </a:cubicBezTo>
                  <a:cubicBezTo>
                    <a:pt x="687" y="358"/>
                    <a:pt x="796" y="217"/>
                    <a:pt x="850" y="76"/>
                  </a:cubicBezTo>
                  <a:cubicBezTo>
                    <a:pt x="636" y="21"/>
                    <a:pt x="438" y="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53804" y="2614752"/>
              <a:ext cx="75396" cy="34570"/>
            </a:xfrm>
            <a:custGeom>
              <a:avLst/>
              <a:gdLst/>
              <a:ahLst/>
              <a:cxnLst/>
              <a:rect l="l" t="t" r="r" b="b"/>
              <a:pathLst>
                <a:path w="916" h="420" extrusionOk="0">
                  <a:moveTo>
                    <a:pt x="322" y="65"/>
                  </a:moveTo>
                  <a:cubicBezTo>
                    <a:pt x="482" y="65"/>
                    <a:pt x="662" y="85"/>
                    <a:pt x="857" y="141"/>
                  </a:cubicBezTo>
                  <a:cubicBezTo>
                    <a:pt x="782" y="272"/>
                    <a:pt x="658" y="361"/>
                    <a:pt x="510" y="361"/>
                  </a:cubicBezTo>
                  <a:cubicBezTo>
                    <a:pt x="484" y="361"/>
                    <a:pt x="459" y="358"/>
                    <a:pt x="432" y="353"/>
                  </a:cubicBezTo>
                  <a:cubicBezTo>
                    <a:pt x="249" y="353"/>
                    <a:pt x="125" y="265"/>
                    <a:pt x="66" y="82"/>
                  </a:cubicBezTo>
                  <a:cubicBezTo>
                    <a:pt x="144" y="71"/>
                    <a:pt x="229" y="65"/>
                    <a:pt x="322" y="65"/>
                  </a:cubicBezTo>
                  <a:close/>
                  <a:moveTo>
                    <a:pt x="316" y="1"/>
                  </a:moveTo>
                  <a:cubicBezTo>
                    <a:pt x="212" y="1"/>
                    <a:pt x="118" y="10"/>
                    <a:pt x="37" y="24"/>
                  </a:cubicBezTo>
                  <a:lnTo>
                    <a:pt x="0" y="24"/>
                  </a:lnTo>
                  <a:lnTo>
                    <a:pt x="0" y="53"/>
                  </a:lnTo>
                  <a:cubicBezTo>
                    <a:pt x="37" y="207"/>
                    <a:pt x="154" y="419"/>
                    <a:pt x="403" y="419"/>
                  </a:cubicBezTo>
                  <a:lnTo>
                    <a:pt x="461" y="419"/>
                  </a:lnTo>
                  <a:cubicBezTo>
                    <a:pt x="732" y="419"/>
                    <a:pt x="857" y="265"/>
                    <a:pt x="915" y="141"/>
                  </a:cubicBezTo>
                  <a:lnTo>
                    <a:pt x="915" y="111"/>
                  </a:lnTo>
                  <a:lnTo>
                    <a:pt x="886" y="82"/>
                  </a:lnTo>
                  <a:cubicBezTo>
                    <a:pt x="678" y="23"/>
                    <a:pt x="484" y="1"/>
                    <a:pt x="316"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204804" y="4459765"/>
              <a:ext cx="301419" cy="49633"/>
            </a:xfrm>
            <a:custGeom>
              <a:avLst/>
              <a:gdLst/>
              <a:ahLst/>
              <a:cxnLst/>
              <a:rect l="l" t="t" r="r" b="b"/>
              <a:pathLst>
                <a:path w="3662" h="603" extrusionOk="0">
                  <a:moveTo>
                    <a:pt x="0" y="0"/>
                  </a:moveTo>
                  <a:lnTo>
                    <a:pt x="0" y="271"/>
                  </a:lnTo>
                  <a:cubicBezTo>
                    <a:pt x="0" y="271"/>
                    <a:pt x="520" y="491"/>
                    <a:pt x="1897" y="579"/>
                  </a:cubicBezTo>
                  <a:cubicBezTo>
                    <a:pt x="2173" y="596"/>
                    <a:pt x="2407" y="603"/>
                    <a:pt x="2605" y="603"/>
                  </a:cubicBezTo>
                  <a:cubicBezTo>
                    <a:pt x="3518" y="603"/>
                    <a:pt x="3662" y="454"/>
                    <a:pt x="3662" y="454"/>
                  </a:cubicBezTo>
                  <a:lnTo>
                    <a:pt x="3662" y="271"/>
                  </a:lnTo>
                  <a:cubicBezTo>
                    <a:pt x="3218" y="337"/>
                    <a:pt x="2799" y="364"/>
                    <a:pt x="2412" y="364"/>
                  </a:cubicBezTo>
                  <a:cubicBezTo>
                    <a:pt x="1335" y="364"/>
                    <a:pt x="496" y="157"/>
                    <a:pt x="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305471" y="4399513"/>
              <a:ext cx="82639" cy="95315"/>
            </a:xfrm>
            <a:custGeom>
              <a:avLst/>
              <a:gdLst/>
              <a:ahLst/>
              <a:cxnLst/>
              <a:rect l="l" t="t" r="r" b="b"/>
              <a:pathLst>
                <a:path w="1004" h="1158" extrusionOk="0">
                  <a:moveTo>
                    <a:pt x="674" y="0"/>
                  </a:moveTo>
                  <a:cubicBezTo>
                    <a:pt x="308" y="271"/>
                    <a:pt x="0" y="1099"/>
                    <a:pt x="0" y="1099"/>
                  </a:cubicBezTo>
                  <a:lnTo>
                    <a:pt x="520" y="1157"/>
                  </a:lnTo>
                  <a:cubicBezTo>
                    <a:pt x="579" y="703"/>
                    <a:pt x="1003" y="154"/>
                    <a:pt x="1003" y="154"/>
                  </a:cubicBezTo>
                  <a:lnTo>
                    <a:pt x="674" y="0"/>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375929" y="4424783"/>
              <a:ext cx="67659" cy="75478"/>
            </a:xfrm>
            <a:custGeom>
              <a:avLst/>
              <a:gdLst/>
              <a:ahLst/>
              <a:cxnLst/>
              <a:rect l="l" t="t" r="r" b="b"/>
              <a:pathLst>
                <a:path w="822" h="917" extrusionOk="0">
                  <a:moveTo>
                    <a:pt x="513" y="1"/>
                  </a:moveTo>
                  <a:cubicBezTo>
                    <a:pt x="147" y="301"/>
                    <a:pt x="1" y="850"/>
                    <a:pt x="1" y="850"/>
                  </a:cubicBezTo>
                  <a:lnTo>
                    <a:pt x="513" y="916"/>
                  </a:lnTo>
                  <a:cubicBezTo>
                    <a:pt x="579" y="425"/>
                    <a:pt x="821" y="147"/>
                    <a:pt x="821" y="147"/>
                  </a:cubicBezTo>
                  <a:lnTo>
                    <a:pt x="513"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778102" y="4369387"/>
              <a:ext cx="286356" cy="123959"/>
            </a:xfrm>
            <a:custGeom>
              <a:avLst/>
              <a:gdLst/>
              <a:ahLst/>
              <a:cxnLst/>
              <a:rect l="l" t="t" r="r" b="b"/>
              <a:pathLst>
                <a:path w="3479" h="1506" extrusionOk="0">
                  <a:moveTo>
                    <a:pt x="59" y="0"/>
                  </a:moveTo>
                  <a:cubicBezTo>
                    <a:pt x="29" y="59"/>
                    <a:pt x="29" y="154"/>
                    <a:pt x="0" y="242"/>
                  </a:cubicBezTo>
                  <a:cubicBezTo>
                    <a:pt x="0" y="242"/>
                    <a:pt x="425" y="608"/>
                    <a:pt x="1735" y="1069"/>
                  </a:cubicBezTo>
                  <a:cubicBezTo>
                    <a:pt x="2743" y="1447"/>
                    <a:pt x="3175" y="1506"/>
                    <a:pt x="3347" y="1506"/>
                  </a:cubicBezTo>
                  <a:cubicBezTo>
                    <a:pt x="3425" y="1506"/>
                    <a:pt x="3449" y="1494"/>
                    <a:pt x="3449" y="1494"/>
                  </a:cubicBezTo>
                  <a:cubicBezTo>
                    <a:pt x="3449" y="1494"/>
                    <a:pt x="3478" y="1435"/>
                    <a:pt x="3478" y="1311"/>
                  </a:cubicBezTo>
                  <a:cubicBezTo>
                    <a:pt x="1831" y="1040"/>
                    <a:pt x="674" y="396"/>
                    <a:pt x="59"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870867" y="4354324"/>
              <a:ext cx="103134" cy="88072"/>
            </a:xfrm>
            <a:custGeom>
              <a:avLst/>
              <a:gdLst/>
              <a:ahLst/>
              <a:cxnLst/>
              <a:rect l="l" t="t" r="r" b="b"/>
              <a:pathLst>
                <a:path w="1253" h="1070" extrusionOk="0">
                  <a:moveTo>
                    <a:pt x="945" y="0"/>
                  </a:moveTo>
                  <a:cubicBezTo>
                    <a:pt x="521" y="183"/>
                    <a:pt x="1" y="886"/>
                    <a:pt x="1" y="886"/>
                  </a:cubicBezTo>
                  <a:lnTo>
                    <a:pt x="491" y="1069"/>
                  </a:lnTo>
                  <a:cubicBezTo>
                    <a:pt x="674" y="637"/>
                    <a:pt x="1253" y="242"/>
                    <a:pt x="1253" y="242"/>
                  </a:cubicBezTo>
                  <a:lnTo>
                    <a:pt x="945" y="0"/>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939020" y="4394657"/>
              <a:ext cx="80252" cy="72433"/>
            </a:xfrm>
            <a:custGeom>
              <a:avLst/>
              <a:gdLst/>
              <a:ahLst/>
              <a:cxnLst/>
              <a:rect l="l" t="t" r="r" b="b"/>
              <a:pathLst>
                <a:path w="975" h="880" extrusionOk="0">
                  <a:moveTo>
                    <a:pt x="732" y="1"/>
                  </a:moveTo>
                  <a:cubicBezTo>
                    <a:pt x="271" y="184"/>
                    <a:pt x="0" y="696"/>
                    <a:pt x="0" y="696"/>
                  </a:cubicBezTo>
                  <a:lnTo>
                    <a:pt x="454" y="879"/>
                  </a:lnTo>
                  <a:cubicBezTo>
                    <a:pt x="666" y="455"/>
                    <a:pt x="974" y="242"/>
                    <a:pt x="974" y="242"/>
                  </a:cubicBezTo>
                  <a:lnTo>
                    <a:pt x="732"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757442" y="3131339"/>
              <a:ext cx="105604" cy="253844"/>
            </a:xfrm>
            <a:custGeom>
              <a:avLst/>
              <a:gdLst/>
              <a:ahLst/>
              <a:cxnLst/>
              <a:rect l="l" t="t" r="r" b="b"/>
              <a:pathLst>
                <a:path w="1283" h="3084" extrusionOk="0">
                  <a:moveTo>
                    <a:pt x="1041" y="1"/>
                  </a:moveTo>
                  <a:lnTo>
                    <a:pt x="1" y="2747"/>
                  </a:lnTo>
                  <a:lnTo>
                    <a:pt x="1" y="3084"/>
                  </a:lnTo>
                  <a:lnTo>
                    <a:pt x="243" y="2901"/>
                  </a:lnTo>
                  <a:lnTo>
                    <a:pt x="1282" y="118"/>
                  </a:lnTo>
                  <a:lnTo>
                    <a:pt x="1041"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12623" y="3091007"/>
              <a:ext cx="636750" cy="318540"/>
            </a:xfrm>
            <a:custGeom>
              <a:avLst/>
              <a:gdLst/>
              <a:ahLst/>
              <a:cxnLst/>
              <a:rect l="l" t="t" r="r" b="b"/>
              <a:pathLst>
                <a:path w="7736" h="3870" extrusionOk="0">
                  <a:moveTo>
                    <a:pt x="2131" y="0"/>
                  </a:moveTo>
                  <a:lnTo>
                    <a:pt x="1" y="366"/>
                  </a:lnTo>
                  <a:cubicBezTo>
                    <a:pt x="242" y="1589"/>
                    <a:pt x="638" y="2688"/>
                    <a:pt x="733" y="2841"/>
                  </a:cubicBezTo>
                  <a:cubicBezTo>
                    <a:pt x="887" y="3142"/>
                    <a:pt x="1370" y="3691"/>
                    <a:pt x="1648" y="3720"/>
                  </a:cubicBezTo>
                  <a:cubicBezTo>
                    <a:pt x="2164" y="3785"/>
                    <a:pt x="2657" y="3809"/>
                    <a:pt x="3110" y="3809"/>
                  </a:cubicBezTo>
                  <a:cubicBezTo>
                    <a:pt x="4612" y="3809"/>
                    <a:pt x="5675" y="3537"/>
                    <a:pt x="5675" y="3537"/>
                  </a:cubicBezTo>
                  <a:cubicBezTo>
                    <a:pt x="6172" y="3792"/>
                    <a:pt x="6509" y="3870"/>
                    <a:pt x="6736" y="3870"/>
                  </a:cubicBezTo>
                  <a:cubicBezTo>
                    <a:pt x="7081" y="3870"/>
                    <a:pt x="7169" y="3691"/>
                    <a:pt x="7169" y="3691"/>
                  </a:cubicBezTo>
                  <a:cubicBezTo>
                    <a:pt x="7735" y="2448"/>
                    <a:pt x="7105" y="2379"/>
                    <a:pt x="6957" y="2379"/>
                  </a:cubicBezTo>
                  <a:cubicBezTo>
                    <a:pt x="6938" y="2379"/>
                    <a:pt x="6928" y="2380"/>
                    <a:pt x="6928" y="2380"/>
                  </a:cubicBezTo>
                  <a:cubicBezTo>
                    <a:pt x="6928" y="2380"/>
                    <a:pt x="7198" y="2073"/>
                    <a:pt x="7045" y="1926"/>
                  </a:cubicBezTo>
                  <a:cubicBezTo>
                    <a:pt x="7007" y="1882"/>
                    <a:pt x="6946" y="1864"/>
                    <a:pt x="6870" y="1864"/>
                  </a:cubicBezTo>
                  <a:cubicBezTo>
                    <a:pt x="6518" y="1864"/>
                    <a:pt x="5858" y="2256"/>
                    <a:pt x="5858" y="2256"/>
                  </a:cubicBezTo>
                  <a:cubicBezTo>
                    <a:pt x="5858" y="2256"/>
                    <a:pt x="4211" y="2256"/>
                    <a:pt x="2622" y="2043"/>
                  </a:cubicBezTo>
                  <a:cubicBezTo>
                    <a:pt x="2468" y="1282"/>
                    <a:pt x="2314" y="608"/>
                    <a:pt x="2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04804" y="3086150"/>
              <a:ext cx="628108" cy="326195"/>
            </a:xfrm>
            <a:custGeom>
              <a:avLst/>
              <a:gdLst/>
              <a:ahLst/>
              <a:cxnLst/>
              <a:rect l="l" t="t" r="r" b="b"/>
              <a:pathLst>
                <a:path w="7631" h="3963" extrusionOk="0">
                  <a:moveTo>
                    <a:pt x="2226" y="1"/>
                  </a:moveTo>
                  <a:cubicBezTo>
                    <a:pt x="2197" y="30"/>
                    <a:pt x="2168" y="59"/>
                    <a:pt x="2168" y="89"/>
                  </a:cubicBezTo>
                  <a:cubicBezTo>
                    <a:pt x="2351" y="762"/>
                    <a:pt x="2534" y="1465"/>
                    <a:pt x="2658" y="2102"/>
                  </a:cubicBezTo>
                  <a:cubicBezTo>
                    <a:pt x="2658" y="2132"/>
                    <a:pt x="2658" y="2168"/>
                    <a:pt x="2688" y="2168"/>
                  </a:cubicBezTo>
                  <a:cubicBezTo>
                    <a:pt x="4277" y="2381"/>
                    <a:pt x="5953" y="2381"/>
                    <a:pt x="5953" y="2381"/>
                  </a:cubicBezTo>
                  <a:lnTo>
                    <a:pt x="5983" y="2381"/>
                  </a:lnTo>
                  <a:cubicBezTo>
                    <a:pt x="6310" y="2205"/>
                    <a:pt x="6763" y="1984"/>
                    <a:pt x="6997" y="1984"/>
                  </a:cubicBezTo>
                  <a:cubicBezTo>
                    <a:pt x="7045" y="1984"/>
                    <a:pt x="7084" y="1993"/>
                    <a:pt x="7110" y="2014"/>
                  </a:cubicBezTo>
                  <a:cubicBezTo>
                    <a:pt x="7169" y="2102"/>
                    <a:pt x="7052" y="2315"/>
                    <a:pt x="6957" y="2410"/>
                  </a:cubicBezTo>
                  <a:cubicBezTo>
                    <a:pt x="6957" y="2410"/>
                    <a:pt x="6927" y="2439"/>
                    <a:pt x="6957" y="2468"/>
                  </a:cubicBezTo>
                  <a:cubicBezTo>
                    <a:pt x="6957" y="2498"/>
                    <a:pt x="6986" y="2498"/>
                    <a:pt x="7023" y="2498"/>
                  </a:cubicBezTo>
                  <a:cubicBezTo>
                    <a:pt x="7023" y="2498"/>
                    <a:pt x="7035" y="2496"/>
                    <a:pt x="7056" y="2496"/>
                  </a:cubicBezTo>
                  <a:cubicBezTo>
                    <a:pt x="7120" y="2496"/>
                    <a:pt x="7263" y="2513"/>
                    <a:pt x="7352" y="2651"/>
                  </a:cubicBezTo>
                  <a:cubicBezTo>
                    <a:pt x="7447" y="2776"/>
                    <a:pt x="7506" y="3047"/>
                    <a:pt x="7206" y="3721"/>
                  </a:cubicBezTo>
                  <a:cubicBezTo>
                    <a:pt x="7206" y="3721"/>
                    <a:pt x="7132" y="3852"/>
                    <a:pt x="6842" y="3852"/>
                  </a:cubicBezTo>
                  <a:cubicBezTo>
                    <a:pt x="6629" y="3852"/>
                    <a:pt x="6301" y="3782"/>
                    <a:pt x="5800" y="3537"/>
                  </a:cubicBezTo>
                  <a:cubicBezTo>
                    <a:pt x="5780" y="3537"/>
                    <a:pt x="5774" y="3524"/>
                    <a:pt x="5771" y="3524"/>
                  </a:cubicBezTo>
                  <a:cubicBezTo>
                    <a:pt x="5770" y="3524"/>
                    <a:pt x="5770" y="3528"/>
                    <a:pt x="5770" y="3537"/>
                  </a:cubicBezTo>
                  <a:cubicBezTo>
                    <a:pt x="5748" y="3537"/>
                    <a:pt x="4679" y="3810"/>
                    <a:pt x="3189" y="3810"/>
                  </a:cubicBezTo>
                  <a:cubicBezTo>
                    <a:pt x="2740" y="3810"/>
                    <a:pt x="2252" y="3785"/>
                    <a:pt x="1743" y="3721"/>
                  </a:cubicBezTo>
                  <a:cubicBezTo>
                    <a:pt x="1494" y="3721"/>
                    <a:pt x="1011" y="3142"/>
                    <a:pt x="886" y="2835"/>
                  </a:cubicBezTo>
                  <a:cubicBezTo>
                    <a:pt x="798" y="2717"/>
                    <a:pt x="396" y="1619"/>
                    <a:pt x="154" y="425"/>
                  </a:cubicBezTo>
                  <a:cubicBezTo>
                    <a:pt x="125" y="396"/>
                    <a:pt x="96" y="367"/>
                    <a:pt x="66" y="367"/>
                  </a:cubicBezTo>
                  <a:cubicBezTo>
                    <a:pt x="30" y="396"/>
                    <a:pt x="0" y="425"/>
                    <a:pt x="30" y="455"/>
                  </a:cubicBezTo>
                  <a:cubicBezTo>
                    <a:pt x="279" y="1678"/>
                    <a:pt x="674" y="2776"/>
                    <a:pt x="762" y="2900"/>
                  </a:cubicBezTo>
                  <a:cubicBezTo>
                    <a:pt x="916" y="3201"/>
                    <a:pt x="1406" y="3816"/>
                    <a:pt x="1743" y="3845"/>
                  </a:cubicBezTo>
                  <a:cubicBezTo>
                    <a:pt x="2240" y="3910"/>
                    <a:pt x="2718" y="3935"/>
                    <a:pt x="3161" y="3935"/>
                  </a:cubicBezTo>
                  <a:cubicBezTo>
                    <a:pt x="4563" y="3935"/>
                    <a:pt x="5609" y="3684"/>
                    <a:pt x="5770" y="3662"/>
                  </a:cubicBezTo>
                  <a:cubicBezTo>
                    <a:pt x="6254" y="3904"/>
                    <a:pt x="6591" y="3962"/>
                    <a:pt x="6839" y="3962"/>
                  </a:cubicBezTo>
                  <a:cubicBezTo>
                    <a:pt x="6957" y="3962"/>
                    <a:pt x="7023" y="3962"/>
                    <a:pt x="7081" y="3933"/>
                  </a:cubicBezTo>
                  <a:cubicBezTo>
                    <a:pt x="7264" y="3874"/>
                    <a:pt x="7323" y="3779"/>
                    <a:pt x="7323" y="3779"/>
                  </a:cubicBezTo>
                  <a:cubicBezTo>
                    <a:pt x="7572" y="3201"/>
                    <a:pt x="7630" y="2805"/>
                    <a:pt x="7447" y="2564"/>
                  </a:cubicBezTo>
                  <a:cubicBezTo>
                    <a:pt x="7352" y="2439"/>
                    <a:pt x="7235" y="2410"/>
                    <a:pt x="7140" y="2381"/>
                  </a:cubicBezTo>
                  <a:cubicBezTo>
                    <a:pt x="7206" y="2256"/>
                    <a:pt x="7323" y="2073"/>
                    <a:pt x="7206" y="1948"/>
                  </a:cubicBezTo>
                  <a:cubicBezTo>
                    <a:pt x="7155" y="1899"/>
                    <a:pt x="7081" y="1879"/>
                    <a:pt x="6993" y="1879"/>
                  </a:cubicBezTo>
                  <a:cubicBezTo>
                    <a:pt x="6649" y="1879"/>
                    <a:pt x="6099" y="2186"/>
                    <a:pt x="5953" y="2256"/>
                  </a:cubicBezTo>
                  <a:cubicBezTo>
                    <a:pt x="5770" y="2256"/>
                    <a:pt x="4240" y="2256"/>
                    <a:pt x="2746" y="2044"/>
                  </a:cubicBezTo>
                  <a:cubicBezTo>
                    <a:pt x="2629" y="1399"/>
                    <a:pt x="2475" y="733"/>
                    <a:pt x="2292" y="59"/>
                  </a:cubicBezTo>
                  <a:cubicBezTo>
                    <a:pt x="2292" y="30"/>
                    <a:pt x="2263" y="1"/>
                    <a:pt x="2226"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169821" y="2854690"/>
              <a:ext cx="253844" cy="297798"/>
            </a:xfrm>
            <a:custGeom>
              <a:avLst/>
              <a:gdLst/>
              <a:ahLst/>
              <a:cxnLst/>
              <a:rect l="l" t="t" r="r" b="b"/>
              <a:pathLst>
                <a:path w="3084" h="3618" extrusionOk="0">
                  <a:moveTo>
                    <a:pt x="1619" y="1"/>
                  </a:moveTo>
                  <a:lnTo>
                    <a:pt x="1" y="2930"/>
                  </a:lnTo>
                  <a:lnTo>
                    <a:pt x="1" y="3421"/>
                  </a:lnTo>
                  <a:cubicBezTo>
                    <a:pt x="1" y="3421"/>
                    <a:pt x="626" y="3618"/>
                    <a:pt x="1362" y="3618"/>
                  </a:cubicBezTo>
                  <a:cubicBezTo>
                    <a:pt x="1955" y="3618"/>
                    <a:pt x="2619" y="3489"/>
                    <a:pt x="3083" y="3025"/>
                  </a:cubicBezTo>
                  <a:cubicBezTo>
                    <a:pt x="3083" y="3025"/>
                    <a:pt x="2900" y="38"/>
                    <a:pt x="1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165047" y="2849916"/>
              <a:ext cx="263392" cy="306276"/>
            </a:xfrm>
            <a:custGeom>
              <a:avLst/>
              <a:gdLst/>
              <a:ahLst/>
              <a:cxnLst/>
              <a:rect l="l" t="t" r="r" b="b"/>
              <a:pathLst>
                <a:path w="3200" h="3721" extrusionOk="0">
                  <a:moveTo>
                    <a:pt x="1677" y="0"/>
                  </a:moveTo>
                  <a:cubicBezTo>
                    <a:pt x="1648" y="0"/>
                    <a:pt x="1611" y="30"/>
                    <a:pt x="1611" y="59"/>
                  </a:cubicBezTo>
                  <a:cubicBezTo>
                    <a:pt x="1611" y="96"/>
                    <a:pt x="1648" y="125"/>
                    <a:pt x="1677" y="125"/>
                  </a:cubicBezTo>
                  <a:cubicBezTo>
                    <a:pt x="2805" y="125"/>
                    <a:pt x="3075" y="2746"/>
                    <a:pt x="3075" y="3054"/>
                  </a:cubicBezTo>
                  <a:cubicBezTo>
                    <a:pt x="2612" y="3488"/>
                    <a:pt x="1959" y="3606"/>
                    <a:pt x="1380" y="3606"/>
                  </a:cubicBezTo>
                  <a:cubicBezTo>
                    <a:pt x="779" y="3606"/>
                    <a:pt x="259" y="3479"/>
                    <a:pt x="117" y="3449"/>
                  </a:cubicBezTo>
                  <a:lnTo>
                    <a:pt x="117" y="2988"/>
                  </a:lnTo>
                  <a:cubicBezTo>
                    <a:pt x="117" y="2959"/>
                    <a:pt x="88" y="2929"/>
                    <a:pt x="59" y="2929"/>
                  </a:cubicBezTo>
                  <a:cubicBezTo>
                    <a:pt x="29" y="2929"/>
                    <a:pt x="0" y="2959"/>
                    <a:pt x="0" y="2988"/>
                  </a:cubicBezTo>
                  <a:lnTo>
                    <a:pt x="0" y="3479"/>
                  </a:lnTo>
                  <a:cubicBezTo>
                    <a:pt x="0" y="3508"/>
                    <a:pt x="29" y="3537"/>
                    <a:pt x="29" y="3537"/>
                  </a:cubicBezTo>
                  <a:cubicBezTo>
                    <a:pt x="88" y="3574"/>
                    <a:pt x="696" y="3720"/>
                    <a:pt x="1399" y="3720"/>
                  </a:cubicBezTo>
                  <a:cubicBezTo>
                    <a:pt x="2014" y="3720"/>
                    <a:pt x="2709" y="3603"/>
                    <a:pt x="3200" y="3112"/>
                  </a:cubicBezTo>
                  <a:lnTo>
                    <a:pt x="3200" y="3083"/>
                  </a:lnTo>
                  <a:cubicBezTo>
                    <a:pt x="3200" y="2959"/>
                    <a:pt x="2988" y="30"/>
                    <a:pt x="167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45"/>
          <p:cNvGrpSpPr/>
          <p:nvPr/>
        </p:nvGrpSpPr>
        <p:grpSpPr>
          <a:xfrm>
            <a:off x="1073396" y="3449850"/>
            <a:ext cx="7028611" cy="1194749"/>
            <a:chOff x="1073396" y="3449850"/>
            <a:chExt cx="7028611" cy="1194749"/>
          </a:xfrm>
        </p:grpSpPr>
        <p:sp>
          <p:nvSpPr>
            <p:cNvPr id="1032" name="Google Shape;1032;p45"/>
            <p:cNvSpPr/>
            <p:nvPr/>
          </p:nvSpPr>
          <p:spPr>
            <a:xfrm>
              <a:off x="7779020" y="4544921"/>
              <a:ext cx="152356" cy="56300"/>
            </a:xfrm>
            <a:custGeom>
              <a:avLst/>
              <a:gdLst/>
              <a:ahLst/>
              <a:cxnLst/>
              <a:rect l="l" t="t" r="r" b="b"/>
              <a:pathLst>
                <a:path w="1851" h="684" extrusionOk="0">
                  <a:moveTo>
                    <a:pt x="964" y="0"/>
                  </a:moveTo>
                  <a:cubicBezTo>
                    <a:pt x="841" y="0"/>
                    <a:pt x="718" y="10"/>
                    <a:pt x="599" y="31"/>
                  </a:cubicBezTo>
                  <a:lnTo>
                    <a:pt x="570" y="155"/>
                  </a:lnTo>
                  <a:cubicBezTo>
                    <a:pt x="386" y="185"/>
                    <a:pt x="203" y="214"/>
                    <a:pt x="20" y="243"/>
                  </a:cubicBezTo>
                  <a:cubicBezTo>
                    <a:pt x="1" y="535"/>
                    <a:pt x="452" y="683"/>
                    <a:pt x="927" y="683"/>
                  </a:cubicBezTo>
                  <a:cubicBezTo>
                    <a:pt x="1156" y="683"/>
                    <a:pt x="1390" y="649"/>
                    <a:pt x="1580" y="580"/>
                  </a:cubicBezTo>
                  <a:cubicBezTo>
                    <a:pt x="1668" y="521"/>
                    <a:pt x="1822" y="426"/>
                    <a:pt x="1851" y="338"/>
                  </a:cubicBezTo>
                  <a:cubicBezTo>
                    <a:pt x="1851" y="185"/>
                    <a:pt x="1726" y="126"/>
                    <a:pt x="1609" y="89"/>
                  </a:cubicBezTo>
                  <a:cubicBezTo>
                    <a:pt x="1411" y="33"/>
                    <a:pt x="1188" y="0"/>
                    <a:pt x="96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7949651" y="4589287"/>
              <a:ext cx="152356" cy="55312"/>
            </a:xfrm>
            <a:custGeom>
              <a:avLst/>
              <a:gdLst/>
              <a:ahLst/>
              <a:cxnLst/>
              <a:rect l="l" t="t" r="r" b="b"/>
              <a:pathLst>
                <a:path w="1851" h="672" extrusionOk="0">
                  <a:moveTo>
                    <a:pt x="1063" y="0"/>
                  </a:moveTo>
                  <a:cubicBezTo>
                    <a:pt x="909" y="0"/>
                    <a:pt x="753" y="15"/>
                    <a:pt x="605" y="41"/>
                  </a:cubicBezTo>
                  <a:lnTo>
                    <a:pt x="569" y="165"/>
                  </a:lnTo>
                  <a:cubicBezTo>
                    <a:pt x="386" y="195"/>
                    <a:pt x="203" y="224"/>
                    <a:pt x="20" y="253"/>
                  </a:cubicBezTo>
                  <a:cubicBezTo>
                    <a:pt x="0" y="536"/>
                    <a:pt x="427" y="672"/>
                    <a:pt x="887" y="672"/>
                  </a:cubicBezTo>
                  <a:cubicBezTo>
                    <a:pt x="1129" y="672"/>
                    <a:pt x="1380" y="634"/>
                    <a:pt x="1579" y="561"/>
                  </a:cubicBezTo>
                  <a:cubicBezTo>
                    <a:pt x="1667" y="532"/>
                    <a:pt x="1821" y="436"/>
                    <a:pt x="1850" y="319"/>
                  </a:cubicBezTo>
                  <a:cubicBezTo>
                    <a:pt x="1850" y="195"/>
                    <a:pt x="1733" y="100"/>
                    <a:pt x="1609" y="70"/>
                  </a:cubicBezTo>
                  <a:cubicBezTo>
                    <a:pt x="1439" y="22"/>
                    <a:pt x="1252" y="0"/>
                    <a:pt x="1063"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7745601" y="3477587"/>
              <a:ext cx="90541" cy="188737"/>
            </a:xfrm>
            <a:custGeom>
              <a:avLst/>
              <a:gdLst/>
              <a:ahLst/>
              <a:cxnLst/>
              <a:rect l="l" t="t" r="r" b="b"/>
              <a:pathLst>
                <a:path w="1100" h="2293" extrusionOk="0">
                  <a:moveTo>
                    <a:pt x="733" y="1"/>
                  </a:moveTo>
                  <a:lnTo>
                    <a:pt x="1" y="184"/>
                  </a:lnTo>
                  <a:lnTo>
                    <a:pt x="433" y="2292"/>
                  </a:lnTo>
                  <a:cubicBezTo>
                    <a:pt x="645" y="2168"/>
                    <a:pt x="857" y="2044"/>
                    <a:pt x="1099" y="1890"/>
                  </a:cubicBezTo>
                  <a:lnTo>
                    <a:pt x="7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7735477" y="3472731"/>
              <a:ext cx="100665" cy="198449"/>
            </a:xfrm>
            <a:custGeom>
              <a:avLst/>
              <a:gdLst/>
              <a:ahLst/>
              <a:cxnLst/>
              <a:rect l="l" t="t" r="r" b="b"/>
              <a:pathLst>
                <a:path w="1223" h="2411" extrusionOk="0">
                  <a:moveTo>
                    <a:pt x="732" y="155"/>
                  </a:moveTo>
                  <a:lnTo>
                    <a:pt x="1069" y="1919"/>
                  </a:lnTo>
                  <a:cubicBezTo>
                    <a:pt x="915" y="2044"/>
                    <a:pt x="732" y="2168"/>
                    <a:pt x="520" y="2256"/>
                  </a:cubicBezTo>
                  <a:lnTo>
                    <a:pt x="154" y="301"/>
                  </a:lnTo>
                  <a:lnTo>
                    <a:pt x="732" y="155"/>
                  </a:lnTo>
                  <a:close/>
                  <a:moveTo>
                    <a:pt x="762" y="1"/>
                  </a:moveTo>
                  <a:lnTo>
                    <a:pt x="59" y="184"/>
                  </a:lnTo>
                  <a:cubicBezTo>
                    <a:pt x="29" y="184"/>
                    <a:pt x="0" y="213"/>
                    <a:pt x="29" y="243"/>
                  </a:cubicBezTo>
                  <a:lnTo>
                    <a:pt x="425" y="2351"/>
                  </a:lnTo>
                  <a:cubicBezTo>
                    <a:pt x="425" y="2381"/>
                    <a:pt x="425" y="2381"/>
                    <a:pt x="461" y="2410"/>
                  </a:cubicBezTo>
                  <a:lnTo>
                    <a:pt x="491" y="2410"/>
                  </a:lnTo>
                  <a:cubicBezTo>
                    <a:pt x="762" y="2286"/>
                    <a:pt x="974" y="2132"/>
                    <a:pt x="1194" y="1985"/>
                  </a:cubicBezTo>
                  <a:cubicBezTo>
                    <a:pt x="1194" y="1985"/>
                    <a:pt x="1223" y="1949"/>
                    <a:pt x="1223" y="1919"/>
                  </a:cubicBezTo>
                  <a:lnTo>
                    <a:pt x="857" y="60"/>
                  </a:lnTo>
                  <a:cubicBezTo>
                    <a:pt x="857" y="30"/>
                    <a:pt x="828" y="30"/>
                    <a:pt x="828" y="30"/>
                  </a:cubicBezTo>
                  <a:cubicBezTo>
                    <a:pt x="828" y="1"/>
                    <a:pt x="791" y="1"/>
                    <a:pt x="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7781160" y="3633074"/>
              <a:ext cx="238781" cy="997844"/>
            </a:xfrm>
            <a:custGeom>
              <a:avLst/>
              <a:gdLst/>
              <a:ahLst/>
              <a:cxnLst/>
              <a:rect l="l" t="t" r="r" b="b"/>
              <a:pathLst>
                <a:path w="2901" h="12123" extrusionOk="0">
                  <a:moveTo>
                    <a:pt x="667" y="1"/>
                  </a:moveTo>
                  <a:cubicBezTo>
                    <a:pt x="425" y="155"/>
                    <a:pt x="213" y="279"/>
                    <a:pt x="1" y="403"/>
                  </a:cubicBezTo>
                  <a:lnTo>
                    <a:pt x="2227" y="12083"/>
                  </a:lnTo>
                  <a:cubicBezTo>
                    <a:pt x="2310" y="12110"/>
                    <a:pt x="2383" y="12122"/>
                    <a:pt x="2448" y="12122"/>
                  </a:cubicBezTo>
                  <a:cubicBezTo>
                    <a:pt x="2811" y="12122"/>
                    <a:pt x="2900" y="11753"/>
                    <a:pt x="2900" y="11753"/>
                  </a:cubicBez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7773340" y="3628300"/>
              <a:ext cx="251457" cy="1007145"/>
            </a:xfrm>
            <a:custGeom>
              <a:avLst/>
              <a:gdLst/>
              <a:ahLst/>
              <a:cxnLst/>
              <a:rect l="l" t="t" r="r" b="b"/>
              <a:pathLst>
                <a:path w="3055" h="12236" extrusionOk="0">
                  <a:moveTo>
                    <a:pt x="704" y="154"/>
                  </a:moveTo>
                  <a:lnTo>
                    <a:pt x="2930" y="11811"/>
                  </a:lnTo>
                  <a:cubicBezTo>
                    <a:pt x="2900" y="11840"/>
                    <a:pt x="2842" y="11994"/>
                    <a:pt x="2717" y="12082"/>
                  </a:cubicBezTo>
                  <a:cubicBezTo>
                    <a:pt x="2666" y="12099"/>
                    <a:pt x="2604" y="12116"/>
                    <a:pt x="2530" y="12116"/>
                  </a:cubicBezTo>
                  <a:cubicBezTo>
                    <a:pt x="2476" y="12116"/>
                    <a:pt x="2416" y="12107"/>
                    <a:pt x="2351" y="12082"/>
                  </a:cubicBezTo>
                  <a:lnTo>
                    <a:pt x="154" y="491"/>
                  </a:lnTo>
                  <a:cubicBezTo>
                    <a:pt x="367" y="396"/>
                    <a:pt x="550" y="278"/>
                    <a:pt x="704" y="154"/>
                  </a:cubicBezTo>
                  <a:close/>
                  <a:moveTo>
                    <a:pt x="704" y="0"/>
                  </a:moveTo>
                  <a:cubicBezTo>
                    <a:pt x="520" y="154"/>
                    <a:pt x="308" y="278"/>
                    <a:pt x="66" y="396"/>
                  </a:cubicBezTo>
                  <a:cubicBezTo>
                    <a:pt x="30" y="396"/>
                    <a:pt x="1" y="425"/>
                    <a:pt x="30" y="461"/>
                  </a:cubicBezTo>
                  <a:lnTo>
                    <a:pt x="2263" y="12141"/>
                  </a:lnTo>
                  <a:cubicBezTo>
                    <a:pt x="2263" y="12177"/>
                    <a:pt x="2263" y="12177"/>
                    <a:pt x="2292" y="12177"/>
                  </a:cubicBezTo>
                  <a:cubicBezTo>
                    <a:pt x="2380" y="12236"/>
                    <a:pt x="2476" y="12236"/>
                    <a:pt x="2534" y="12236"/>
                  </a:cubicBezTo>
                  <a:cubicBezTo>
                    <a:pt x="2629" y="12236"/>
                    <a:pt x="2717" y="12236"/>
                    <a:pt x="2776" y="12177"/>
                  </a:cubicBezTo>
                  <a:cubicBezTo>
                    <a:pt x="2995" y="12082"/>
                    <a:pt x="3054" y="11811"/>
                    <a:pt x="3054" y="11811"/>
                  </a:cubicBezTo>
                  <a:lnTo>
                    <a:pt x="3054" y="11775"/>
                  </a:lnTo>
                  <a:lnTo>
                    <a:pt x="828" y="29"/>
                  </a:lnTo>
                  <a:cubicBezTo>
                    <a:pt x="799" y="29"/>
                    <a:pt x="799" y="0"/>
                    <a:pt x="76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7574559" y="3477587"/>
              <a:ext cx="85602" cy="180917"/>
            </a:xfrm>
            <a:custGeom>
              <a:avLst/>
              <a:gdLst/>
              <a:ahLst/>
              <a:cxnLst/>
              <a:rect l="l" t="t" r="r" b="b"/>
              <a:pathLst>
                <a:path w="1040" h="2198" extrusionOk="0">
                  <a:moveTo>
                    <a:pt x="703" y="1"/>
                  </a:moveTo>
                  <a:lnTo>
                    <a:pt x="0" y="184"/>
                  </a:lnTo>
                  <a:lnTo>
                    <a:pt x="403" y="2197"/>
                  </a:lnTo>
                  <a:cubicBezTo>
                    <a:pt x="615" y="2109"/>
                    <a:pt x="828" y="1985"/>
                    <a:pt x="1040" y="1831"/>
                  </a:cubicBezTo>
                  <a:lnTo>
                    <a:pt x="7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7569702" y="3472731"/>
              <a:ext cx="95315" cy="190548"/>
            </a:xfrm>
            <a:custGeom>
              <a:avLst/>
              <a:gdLst/>
              <a:ahLst/>
              <a:cxnLst/>
              <a:rect l="l" t="t" r="r" b="b"/>
              <a:pathLst>
                <a:path w="1158" h="2315" extrusionOk="0">
                  <a:moveTo>
                    <a:pt x="703" y="155"/>
                  </a:moveTo>
                  <a:lnTo>
                    <a:pt x="1040" y="1861"/>
                  </a:lnTo>
                  <a:cubicBezTo>
                    <a:pt x="887" y="1985"/>
                    <a:pt x="703" y="2073"/>
                    <a:pt x="491" y="2168"/>
                  </a:cubicBezTo>
                  <a:lnTo>
                    <a:pt x="154" y="272"/>
                  </a:lnTo>
                  <a:lnTo>
                    <a:pt x="703" y="155"/>
                  </a:lnTo>
                  <a:close/>
                  <a:moveTo>
                    <a:pt x="762" y="1"/>
                  </a:moveTo>
                  <a:lnTo>
                    <a:pt x="59" y="184"/>
                  </a:lnTo>
                  <a:cubicBezTo>
                    <a:pt x="30" y="184"/>
                    <a:pt x="0" y="213"/>
                    <a:pt x="0" y="243"/>
                  </a:cubicBezTo>
                  <a:lnTo>
                    <a:pt x="396" y="2286"/>
                  </a:lnTo>
                  <a:lnTo>
                    <a:pt x="425" y="2315"/>
                  </a:lnTo>
                  <a:lnTo>
                    <a:pt x="491" y="2315"/>
                  </a:lnTo>
                  <a:cubicBezTo>
                    <a:pt x="733" y="2198"/>
                    <a:pt x="945" y="2073"/>
                    <a:pt x="1128" y="1919"/>
                  </a:cubicBezTo>
                  <a:cubicBezTo>
                    <a:pt x="1157" y="1919"/>
                    <a:pt x="1157" y="1890"/>
                    <a:pt x="1157" y="1861"/>
                  </a:cubicBezTo>
                  <a:lnTo>
                    <a:pt x="828" y="60"/>
                  </a:lnTo>
                  <a:cubicBezTo>
                    <a:pt x="828" y="30"/>
                    <a:pt x="828" y="30"/>
                    <a:pt x="791" y="30"/>
                  </a:cubicBezTo>
                  <a:cubicBezTo>
                    <a:pt x="791" y="1"/>
                    <a:pt x="762" y="1"/>
                    <a:pt x="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7612998" y="3628300"/>
              <a:ext cx="230962" cy="961381"/>
            </a:xfrm>
            <a:custGeom>
              <a:avLst/>
              <a:gdLst/>
              <a:ahLst/>
              <a:cxnLst/>
              <a:rect l="l" t="t" r="r" b="b"/>
              <a:pathLst>
                <a:path w="2806" h="11680" extrusionOk="0">
                  <a:moveTo>
                    <a:pt x="638" y="0"/>
                  </a:moveTo>
                  <a:cubicBezTo>
                    <a:pt x="426" y="154"/>
                    <a:pt x="213" y="278"/>
                    <a:pt x="1" y="366"/>
                  </a:cubicBezTo>
                  <a:lnTo>
                    <a:pt x="2132" y="11628"/>
                  </a:lnTo>
                  <a:cubicBezTo>
                    <a:pt x="2225" y="11664"/>
                    <a:pt x="2306" y="11679"/>
                    <a:pt x="2376" y="11679"/>
                  </a:cubicBezTo>
                  <a:cubicBezTo>
                    <a:pt x="2719" y="11679"/>
                    <a:pt x="2805" y="11321"/>
                    <a:pt x="2805" y="11321"/>
                  </a:cubicBezTo>
                  <a:lnTo>
                    <a:pt x="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7607565" y="3622373"/>
              <a:ext cx="241168" cy="972740"/>
            </a:xfrm>
            <a:custGeom>
              <a:avLst/>
              <a:gdLst/>
              <a:ahLst/>
              <a:cxnLst/>
              <a:rect l="l" t="t" r="r" b="b"/>
              <a:pathLst>
                <a:path w="2930" h="11818" extrusionOk="0">
                  <a:moveTo>
                    <a:pt x="675" y="167"/>
                  </a:moveTo>
                  <a:lnTo>
                    <a:pt x="2813" y="11393"/>
                  </a:lnTo>
                  <a:cubicBezTo>
                    <a:pt x="2776" y="11422"/>
                    <a:pt x="2718" y="11576"/>
                    <a:pt x="2593" y="11634"/>
                  </a:cubicBezTo>
                  <a:cubicBezTo>
                    <a:pt x="2543" y="11672"/>
                    <a:pt x="2480" y="11688"/>
                    <a:pt x="2414" y="11688"/>
                  </a:cubicBezTo>
                  <a:cubicBezTo>
                    <a:pt x="2365" y="11688"/>
                    <a:pt x="2314" y="11679"/>
                    <a:pt x="2264" y="11663"/>
                  </a:cubicBezTo>
                  <a:lnTo>
                    <a:pt x="125" y="468"/>
                  </a:lnTo>
                  <a:cubicBezTo>
                    <a:pt x="338" y="380"/>
                    <a:pt x="492" y="285"/>
                    <a:pt x="675" y="167"/>
                  </a:cubicBezTo>
                  <a:close/>
                  <a:moveTo>
                    <a:pt x="711" y="1"/>
                  </a:moveTo>
                  <a:cubicBezTo>
                    <a:pt x="701" y="1"/>
                    <a:pt x="694" y="14"/>
                    <a:pt x="675" y="14"/>
                  </a:cubicBezTo>
                  <a:cubicBezTo>
                    <a:pt x="492" y="167"/>
                    <a:pt x="279" y="285"/>
                    <a:pt x="30" y="380"/>
                  </a:cubicBezTo>
                  <a:cubicBezTo>
                    <a:pt x="1" y="409"/>
                    <a:pt x="1" y="438"/>
                    <a:pt x="1" y="468"/>
                  </a:cubicBezTo>
                  <a:lnTo>
                    <a:pt x="2139" y="11700"/>
                  </a:lnTo>
                  <a:cubicBezTo>
                    <a:pt x="2168" y="11729"/>
                    <a:pt x="2168" y="11759"/>
                    <a:pt x="2198" y="11759"/>
                  </a:cubicBezTo>
                  <a:cubicBezTo>
                    <a:pt x="2293" y="11788"/>
                    <a:pt x="2351" y="11817"/>
                    <a:pt x="2447" y="11817"/>
                  </a:cubicBezTo>
                  <a:cubicBezTo>
                    <a:pt x="2505" y="11817"/>
                    <a:pt x="2593" y="11788"/>
                    <a:pt x="2659" y="11759"/>
                  </a:cubicBezTo>
                  <a:cubicBezTo>
                    <a:pt x="2871" y="11634"/>
                    <a:pt x="2930" y="11393"/>
                    <a:pt x="2930" y="11393"/>
                  </a:cubicBezTo>
                  <a:lnTo>
                    <a:pt x="2930" y="11363"/>
                  </a:lnTo>
                  <a:lnTo>
                    <a:pt x="762" y="43"/>
                  </a:lnTo>
                  <a:cubicBezTo>
                    <a:pt x="762" y="43"/>
                    <a:pt x="762" y="14"/>
                    <a:pt x="733" y="14"/>
                  </a:cubicBezTo>
                  <a:cubicBezTo>
                    <a:pt x="723" y="4"/>
                    <a:pt x="717" y="1"/>
                    <a:pt x="711"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45"/>
            <p:cNvGrpSpPr/>
            <p:nvPr/>
          </p:nvGrpSpPr>
          <p:grpSpPr>
            <a:xfrm>
              <a:off x="1073396" y="3472731"/>
              <a:ext cx="446702" cy="1171869"/>
              <a:chOff x="969146" y="3402556"/>
              <a:chExt cx="446702" cy="1171869"/>
            </a:xfrm>
          </p:grpSpPr>
          <p:sp>
            <p:nvSpPr>
              <p:cNvPr id="1043" name="Google Shape;1043;p45"/>
              <p:cNvSpPr/>
              <p:nvPr/>
            </p:nvSpPr>
            <p:spPr>
              <a:xfrm>
                <a:off x="1162990" y="4474746"/>
                <a:ext cx="155154" cy="56300"/>
              </a:xfrm>
              <a:custGeom>
                <a:avLst/>
                <a:gdLst/>
                <a:ahLst/>
                <a:cxnLst/>
                <a:rect l="l" t="t" r="r" b="b"/>
                <a:pathLst>
                  <a:path w="1885" h="684" extrusionOk="0">
                    <a:moveTo>
                      <a:pt x="990" y="0"/>
                    </a:moveTo>
                    <a:cubicBezTo>
                      <a:pt x="871" y="0"/>
                      <a:pt x="752" y="10"/>
                      <a:pt x="633" y="31"/>
                    </a:cubicBezTo>
                    <a:lnTo>
                      <a:pt x="604" y="155"/>
                    </a:lnTo>
                    <a:cubicBezTo>
                      <a:pt x="420" y="185"/>
                      <a:pt x="237" y="214"/>
                      <a:pt x="25" y="243"/>
                    </a:cubicBezTo>
                    <a:cubicBezTo>
                      <a:pt x="0" y="535"/>
                      <a:pt x="453" y="683"/>
                      <a:pt x="928" y="683"/>
                    </a:cubicBezTo>
                    <a:cubicBezTo>
                      <a:pt x="1156" y="683"/>
                      <a:pt x="1390" y="649"/>
                      <a:pt x="1577" y="580"/>
                    </a:cubicBezTo>
                    <a:cubicBezTo>
                      <a:pt x="1702" y="521"/>
                      <a:pt x="1819" y="426"/>
                      <a:pt x="1856" y="338"/>
                    </a:cubicBezTo>
                    <a:cubicBezTo>
                      <a:pt x="1885" y="185"/>
                      <a:pt x="1731" y="126"/>
                      <a:pt x="1636" y="89"/>
                    </a:cubicBezTo>
                    <a:cubicBezTo>
                      <a:pt x="1423" y="33"/>
                      <a:pt x="1207" y="0"/>
                      <a:pt x="99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987420" y="4519112"/>
                <a:ext cx="154743" cy="55312"/>
              </a:xfrm>
              <a:custGeom>
                <a:avLst/>
                <a:gdLst/>
                <a:ahLst/>
                <a:cxnLst/>
                <a:rect l="l" t="t" r="r" b="b"/>
                <a:pathLst>
                  <a:path w="1880" h="672" extrusionOk="0">
                    <a:moveTo>
                      <a:pt x="1077" y="0"/>
                    </a:moveTo>
                    <a:cubicBezTo>
                      <a:pt x="922" y="0"/>
                      <a:pt x="763" y="15"/>
                      <a:pt x="598" y="41"/>
                    </a:cubicBezTo>
                    <a:lnTo>
                      <a:pt x="598" y="165"/>
                    </a:lnTo>
                    <a:cubicBezTo>
                      <a:pt x="415" y="195"/>
                      <a:pt x="232" y="224"/>
                      <a:pt x="20" y="253"/>
                    </a:cubicBezTo>
                    <a:cubicBezTo>
                      <a:pt x="1" y="536"/>
                      <a:pt x="425" y="672"/>
                      <a:pt x="882" y="672"/>
                    </a:cubicBezTo>
                    <a:cubicBezTo>
                      <a:pt x="1123" y="672"/>
                      <a:pt x="1373" y="634"/>
                      <a:pt x="1572" y="561"/>
                    </a:cubicBezTo>
                    <a:cubicBezTo>
                      <a:pt x="1697" y="532"/>
                      <a:pt x="1821" y="436"/>
                      <a:pt x="1851" y="319"/>
                    </a:cubicBezTo>
                    <a:cubicBezTo>
                      <a:pt x="1880" y="195"/>
                      <a:pt x="1726" y="100"/>
                      <a:pt x="1638" y="70"/>
                    </a:cubicBezTo>
                    <a:cubicBezTo>
                      <a:pt x="1453" y="22"/>
                      <a:pt x="1267" y="0"/>
                      <a:pt x="107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157145" y="3407412"/>
                <a:ext cx="88072" cy="188737"/>
              </a:xfrm>
              <a:custGeom>
                <a:avLst/>
                <a:gdLst/>
                <a:ahLst/>
                <a:cxnLst/>
                <a:rect l="l" t="t" r="r" b="b"/>
                <a:pathLst>
                  <a:path w="1070" h="2293" extrusionOk="0">
                    <a:moveTo>
                      <a:pt x="367" y="1"/>
                    </a:moveTo>
                    <a:lnTo>
                      <a:pt x="1" y="1890"/>
                    </a:lnTo>
                    <a:cubicBezTo>
                      <a:pt x="213" y="2044"/>
                      <a:pt x="426" y="2168"/>
                      <a:pt x="675" y="2292"/>
                    </a:cubicBezTo>
                    <a:lnTo>
                      <a:pt x="1070" y="184"/>
                    </a:lnTo>
                    <a:lnTo>
                      <a:pt x="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152371" y="3402556"/>
                <a:ext cx="97702" cy="198449"/>
              </a:xfrm>
              <a:custGeom>
                <a:avLst/>
                <a:gdLst/>
                <a:ahLst/>
                <a:cxnLst/>
                <a:rect l="l" t="t" r="r" b="b"/>
                <a:pathLst>
                  <a:path w="1187" h="2411" extrusionOk="0">
                    <a:moveTo>
                      <a:pt x="454" y="155"/>
                    </a:moveTo>
                    <a:lnTo>
                      <a:pt x="1069" y="301"/>
                    </a:lnTo>
                    <a:lnTo>
                      <a:pt x="667" y="2256"/>
                    </a:lnTo>
                    <a:cubicBezTo>
                      <a:pt x="484" y="2168"/>
                      <a:pt x="301" y="2044"/>
                      <a:pt x="117" y="1919"/>
                    </a:cubicBezTo>
                    <a:lnTo>
                      <a:pt x="454" y="155"/>
                    </a:lnTo>
                    <a:close/>
                    <a:moveTo>
                      <a:pt x="425" y="1"/>
                    </a:moveTo>
                    <a:cubicBezTo>
                      <a:pt x="425" y="1"/>
                      <a:pt x="396" y="1"/>
                      <a:pt x="366" y="30"/>
                    </a:cubicBezTo>
                    <a:lnTo>
                      <a:pt x="366" y="60"/>
                    </a:lnTo>
                    <a:lnTo>
                      <a:pt x="0" y="1919"/>
                    </a:lnTo>
                    <a:cubicBezTo>
                      <a:pt x="0" y="1949"/>
                      <a:pt x="0" y="1985"/>
                      <a:pt x="30" y="1985"/>
                    </a:cubicBezTo>
                    <a:cubicBezTo>
                      <a:pt x="213" y="2132"/>
                      <a:pt x="454" y="2286"/>
                      <a:pt x="703" y="2410"/>
                    </a:cubicBezTo>
                    <a:lnTo>
                      <a:pt x="762" y="2410"/>
                    </a:lnTo>
                    <a:cubicBezTo>
                      <a:pt x="762" y="2381"/>
                      <a:pt x="791" y="2381"/>
                      <a:pt x="791" y="2351"/>
                    </a:cubicBezTo>
                    <a:lnTo>
                      <a:pt x="1187" y="243"/>
                    </a:lnTo>
                    <a:cubicBezTo>
                      <a:pt x="1187" y="213"/>
                      <a:pt x="1187" y="184"/>
                      <a:pt x="1157" y="184"/>
                    </a:cubicBezTo>
                    <a:lnTo>
                      <a:pt x="4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973920" y="3562899"/>
                <a:ext cx="238781" cy="997844"/>
              </a:xfrm>
              <a:custGeom>
                <a:avLst/>
                <a:gdLst/>
                <a:ahLst/>
                <a:cxnLst/>
                <a:rect l="l" t="t" r="r" b="b"/>
                <a:pathLst>
                  <a:path w="2901" h="12123" extrusionOk="0">
                    <a:moveTo>
                      <a:pt x="2227" y="1"/>
                    </a:moveTo>
                    <a:lnTo>
                      <a:pt x="1" y="11753"/>
                    </a:lnTo>
                    <a:cubicBezTo>
                      <a:pt x="1" y="11753"/>
                      <a:pt x="90" y="12122"/>
                      <a:pt x="453" y="12122"/>
                    </a:cubicBezTo>
                    <a:cubicBezTo>
                      <a:pt x="518" y="12122"/>
                      <a:pt x="591" y="12110"/>
                      <a:pt x="675" y="12083"/>
                    </a:cubicBezTo>
                    <a:lnTo>
                      <a:pt x="2901" y="403"/>
                    </a:lnTo>
                    <a:cubicBezTo>
                      <a:pt x="2652" y="279"/>
                      <a:pt x="2439" y="155"/>
                      <a:pt x="2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969146" y="3558125"/>
                <a:ext cx="248412" cy="1007145"/>
              </a:xfrm>
              <a:custGeom>
                <a:avLst/>
                <a:gdLst/>
                <a:ahLst/>
                <a:cxnLst/>
                <a:rect l="l" t="t" r="r" b="b"/>
                <a:pathLst>
                  <a:path w="3018" h="12236" extrusionOk="0">
                    <a:moveTo>
                      <a:pt x="2314" y="154"/>
                    </a:moveTo>
                    <a:cubicBezTo>
                      <a:pt x="2497" y="278"/>
                      <a:pt x="2680" y="396"/>
                      <a:pt x="2893" y="491"/>
                    </a:cubicBezTo>
                    <a:lnTo>
                      <a:pt x="667" y="12082"/>
                    </a:lnTo>
                    <a:cubicBezTo>
                      <a:pt x="617" y="12107"/>
                      <a:pt x="566" y="12116"/>
                      <a:pt x="517" y="12116"/>
                    </a:cubicBezTo>
                    <a:cubicBezTo>
                      <a:pt x="449" y="12116"/>
                      <a:pt x="385" y="12099"/>
                      <a:pt x="330" y="12082"/>
                    </a:cubicBezTo>
                    <a:cubicBezTo>
                      <a:pt x="183" y="11994"/>
                      <a:pt x="117" y="11840"/>
                      <a:pt x="117" y="11811"/>
                    </a:cubicBezTo>
                    <a:lnTo>
                      <a:pt x="2314" y="154"/>
                    </a:lnTo>
                    <a:close/>
                    <a:moveTo>
                      <a:pt x="2256" y="0"/>
                    </a:moveTo>
                    <a:lnTo>
                      <a:pt x="2226" y="29"/>
                    </a:lnTo>
                    <a:lnTo>
                      <a:pt x="0" y="11775"/>
                    </a:lnTo>
                    <a:lnTo>
                      <a:pt x="0" y="11811"/>
                    </a:lnTo>
                    <a:cubicBezTo>
                      <a:pt x="0" y="11811"/>
                      <a:pt x="59" y="12082"/>
                      <a:pt x="271" y="12177"/>
                    </a:cubicBezTo>
                    <a:cubicBezTo>
                      <a:pt x="330" y="12236"/>
                      <a:pt x="396" y="12236"/>
                      <a:pt x="484" y="12236"/>
                    </a:cubicBezTo>
                    <a:cubicBezTo>
                      <a:pt x="579" y="12236"/>
                      <a:pt x="667" y="12236"/>
                      <a:pt x="762" y="12177"/>
                    </a:cubicBezTo>
                    <a:cubicBezTo>
                      <a:pt x="762" y="12177"/>
                      <a:pt x="791" y="12177"/>
                      <a:pt x="791" y="12141"/>
                    </a:cubicBezTo>
                    <a:lnTo>
                      <a:pt x="3017" y="461"/>
                    </a:lnTo>
                    <a:cubicBezTo>
                      <a:pt x="3017" y="425"/>
                      <a:pt x="3017" y="396"/>
                      <a:pt x="2988" y="396"/>
                    </a:cubicBezTo>
                    <a:cubicBezTo>
                      <a:pt x="2746" y="278"/>
                      <a:pt x="2527" y="154"/>
                      <a:pt x="231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1325308" y="3407412"/>
                <a:ext cx="85685" cy="180917"/>
              </a:xfrm>
              <a:custGeom>
                <a:avLst/>
                <a:gdLst/>
                <a:ahLst/>
                <a:cxnLst/>
                <a:rect l="l" t="t" r="r" b="b"/>
                <a:pathLst>
                  <a:path w="1041" h="2198" extrusionOk="0">
                    <a:moveTo>
                      <a:pt x="367" y="1"/>
                    </a:moveTo>
                    <a:lnTo>
                      <a:pt x="1" y="1831"/>
                    </a:lnTo>
                    <a:cubicBezTo>
                      <a:pt x="213" y="1985"/>
                      <a:pt x="433" y="2109"/>
                      <a:pt x="674" y="2197"/>
                    </a:cubicBezTo>
                    <a:lnTo>
                      <a:pt x="1041" y="184"/>
                    </a:lnTo>
                    <a:lnTo>
                      <a:pt x="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1320533" y="3402556"/>
                <a:ext cx="95315" cy="190548"/>
              </a:xfrm>
              <a:custGeom>
                <a:avLst/>
                <a:gdLst/>
                <a:ahLst/>
                <a:cxnLst/>
                <a:rect l="l" t="t" r="r" b="b"/>
                <a:pathLst>
                  <a:path w="1158" h="2315" extrusionOk="0">
                    <a:moveTo>
                      <a:pt x="454" y="155"/>
                    </a:moveTo>
                    <a:lnTo>
                      <a:pt x="1040" y="272"/>
                    </a:lnTo>
                    <a:lnTo>
                      <a:pt x="674" y="2168"/>
                    </a:lnTo>
                    <a:cubicBezTo>
                      <a:pt x="491" y="2073"/>
                      <a:pt x="308" y="1985"/>
                      <a:pt x="125" y="1861"/>
                    </a:cubicBezTo>
                    <a:lnTo>
                      <a:pt x="454" y="155"/>
                    </a:lnTo>
                    <a:close/>
                    <a:moveTo>
                      <a:pt x="425" y="1"/>
                    </a:moveTo>
                    <a:cubicBezTo>
                      <a:pt x="396" y="1"/>
                      <a:pt x="396" y="1"/>
                      <a:pt x="366" y="30"/>
                    </a:cubicBezTo>
                    <a:lnTo>
                      <a:pt x="366" y="60"/>
                    </a:lnTo>
                    <a:lnTo>
                      <a:pt x="0" y="1861"/>
                    </a:lnTo>
                    <a:cubicBezTo>
                      <a:pt x="0" y="1890"/>
                      <a:pt x="0" y="1919"/>
                      <a:pt x="30" y="1919"/>
                    </a:cubicBezTo>
                    <a:cubicBezTo>
                      <a:pt x="242" y="2073"/>
                      <a:pt x="454" y="2198"/>
                      <a:pt x="703" y="2315"/>
                    </a:cubicBezTo>
                    <a:lnTo>
                      <a:pt x="732" y="2315"/>
                    </a:lnTo>
                    <a:cubicBezTo>
                      <a:pt x="762" y="2315"/>
                      <a:pt x="762" y="2286"/>
                      <a:pt x="762" y="2286"/>
                    </a:cubicBezTo>
                    <a:lnTo>
                      <a:pt x="1157" y="243"/>
                    </a:lnTo>
                    <a:cubicBezTo>
                      <a:pt x="1157" y="213"/>
                      <a:pt x="1157" y="184"/>
                      <a:pt x="1128" y="184"/>
                    </a:cubicBezTo>
                    <a:lnTo>
                      <a:pt x="4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1149984" y="3558125"/>
                <a:ext cx="230880" cy="961381"/>
              </a:xfrm>
              <a:custGeom>
                <a:avLst/>
                <a:gdLst/>
                <a:ahLst/>
                <a:cxnLst/>
                <a:rect l="l" t="t" r="r" b="b"/>
                <a:pathLst>
                  <a:path w="2805" h="11680" extrusionOk="0">
                    <a:moveTo>
                      <a:pt x="2131" y="0"/>
                    </a:moveTo>
                    <a:lnTo>
                      <a:pt x="0" y="11321"/>
                    </a:lnTo>
                    <a:cubicBezTo>
                      <a:pt x="0" y="11321"/>
                      <a:pt x="81" y="11679"/>
                      <a:pt x="406" y="11679"/>
                    </a:cubicBezTo>
                    <a:cubicBezTo>
                      <a:pt x="472" y="11679"/>
                      <a:pt x="549" y="11664"/>
                      <a:pt x="637" y="11628"/>
                    </a:cubicBezTo>
                    <a:lnTo>
                      <a:pt x="2804" y="366"/>
                    </a:lnTo>
                    <a:cubicBezTo>
                      <a:pt x="2563" y="278"/>
                      <a:pt x="2343" y="154"/>
                      <a:pt x="2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1144552" y="3552198"/>
                <a:ext cx="241168" cy="972740"/>
              </a:xfrm>
              <a:custGeom>
                <a:avLst/>
                <a:gdLst/>
                <a:ahLst/>
                <a:cxnLst/>
                <a:rect l="l" t="t" r="r" b="b"/>
                <a:pathLst>
                  <a:path w="2930" h="11818" extrusionOk="0">
                    <a:moveTo>
                      <a:pt x="2263" y="167"/>
                    </a:moveTo>
                    <a:cubicBezTo>
                      <a:pt x="2409" y="285"/>
                      <a:pt x="2592" y="380"/>
                      <a:pt x="2775" y="468"/>
                    </a:cubicBezTo>
                    <a:lnTo>
                      <a:pt x="644" y="11663"/>
                    </a:lnTo>
                    <a:cubicBezTo>
                      <a:pt x="591" y="11679"/>
                      <a:pt x="538" y="11688"/>
                      <a:pt x="488" y="11688"/>
                    </a:cubicBezTo>
                    <a:cubicBezTo>
                      <a:pt x="420" y="11688"/>
                      <a:pt x="358" y="11672"/>
                      <a:pt x="308" y="11634"/>
                    </a:cubicBezTo>
                    <a:cubicBezTo>
                      <a:pt x="183" y="11576"/>
                      <a:pt x="125" y="11422"/>
                      <a:pt x="125" y="11393"/>
                    </a:cubicBezTo>
                    <a:lnTo>
                      <a:pt x="2263" y="167"/>
                    </a:lnTo>
                    <a:close/>
                    <a:moveTo>
                      <a:pt x="2204" y="1"/>
                    </a:moveTo>
                    <a:cubicBezTo>
                      <a:pt x="2200" y="1"/>
                      <a:pt x="2197" y="4"/>
                      <a:pt x="2197" y="14"/>
                    </a:cubicBezTo>
                    <a:cubicBezTo>
                      <a:pt x="2168" y="14"/>
                      <a:pt x="2138" y="43"/>
                      <a:pt x="2138" y="43"/>
                    </a:cubicBezTo>
                    <a:lnTo>
                      <a:pt x="0" y="11363"/>
                    </a:lnTo>
                    <a:lnTo>
                      <a:pt x="0" y="11393"/>
                    </a:lnTo>
                    <a:cubicBezTo>
                      <a:pt x="0" y="11393"/>
                      <a:pt x="66" y="11634"/>
                      <a:pt x="249" y="11759"/>
                    </a:cubicBezTo>
                    <a:cubicBezTo>
                      <a:pt x="337" y="11788"/>
                      <a:pt x="396" y="11817"/>
                      <a:pt x="491" y="11817"/>
                    </a:cubicBezTo>
                    <a:cubicBezTo>
                      <a:pt x="549" y="11817"/>
                      <a:pt x="644" y="11788"/>
                      <a:pt x="732" y="11759"/>
                    </a:cubicBezTo>
                    <a:cubicBezTo>
                      <a:pt x="762" y="11759"/>
                      <a:pt x="762" y="11729"/>
                      <a:pt x="762" y="11700"/>
                    </a:cubicBezTo>
                    <a:lnTo>
                      <a:pt x="2900" y="468"/>
                    </a:lnTo>
                    <a:cubicBezTo>
                      <a:pt x="2929" y="438"/>
                      <a:pt x="2900" y="409"/>
                      <a:pt x="2870" y="380"/>
                    </a:cubicBezTo>
                    <a:cubicBezTo>
                      <a:pt x="2658" y="285"/>
                      <a:pt x="2446" y="167"/>
                      <a:pt x="2226" y="14"/>
                    </a:cubicBezTo>
                    <a:cubicBezTo>
                      <a:pt x="2226" y="14"/>
                      <a:pt x="2213" y="1"/>
                      <a:pt x="2204"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45"/>
            <p:cNvSpPr/>
            <p:nvPr/>
          </p:nvSpPr>
          <p:spPr>
            <a:xfrm>
              <a:off x="1132294" y="3455275"/>
              <a:ext cx="6786681" cy="54901"/>
            </a:xfrm>
            <a:custGeom>
              <a:avLst/>
              <a:gdLst/>
              <a:ahLst/>
              <a:cxnLst/>
              <a:rect l="l" t="t" r="r" b="b"/>
              <a:pathLst>
                <a:path w="43570" h="667" extrusionOk="0">
                  <a:moveTo>
                    <a:pt x="1" y="1"/>
                  </a:moveTo>
                  <a:lnTo>
                    <a:pt x="1" y="667"/>
                  </a:lnTo>
                  <a:lnTo>
                    <a:pt x="43569" y="667"/>
                  </a:lnTo>
                  <a:lnTo>
                    <a:pt x="435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1119850" y="3449850"/>
              <a:ext cx="6804357" cy="65776"/>
            </a:xfrm>
            <a:custGeom>
              <a:avLst/>
              <a:gdLst/>
              <a:ahLst/>
              <a:cxnLst/>
              <a:rect l="l" t="t" r="r" b="b"/>
              <a:pathLst>
                <a:path w="43694" h="799" extrusionOk="0">
                  <a:moveTo>
                    <a:pt x="43569" y="125"/>
                  </a:moveTo>
                  <a:lnTo>
                    <a:pt x="43569" y="674"/>
                  </a:lnTo>
                  <a:lnTo>
                    <a:pt x="125" y="674"/>
                  </a:lnTo>
                  <a:lnTo>
                    <a:pt x="125" y="125"/>
                  </a:lnTo>
                  <a:close/>
                  <a:moveTo>
                    <a:pt x="59" y="1"/>
                  </a:moveTo>
                  <a:cubicBezTo>
                    <a:pt x="30" y="1"/>
                    <a:pt x="0" y="1"/>
                    <a:pt x="0" y="67"/>
                  </a:cubicBezTo>
                  <a:lnTo>
                    <a:pt x="0" y="733"/>
                  </a:lnTo>
                  <a:cubicBezTo>
                    <a:pt x="0" y="762"/>
                    <a:pt x="30" y="799"/>
                    <a:pt x="59" y="799"/>
                  </a:cubicBezTo>
                  <a:lnTo>
                    <a:pt x="43627" y="799"/>
                  </a:lnTo>
                  <a:cubicBezTo>
                    <a:pt x="43656" y="799"/>
                    <a:pt x="43693" y="762"/>
                    <a:pt x="43693" y="733"/>
                  </a:cubicBezTo>
                  <a:lnTo>
                    <a:pt x="43693" y="67"/>
                  </a:lnTo>
                  <a:cubicBezTo>
                    <a:pt x="43693" y="1"/>
                    <a:pt x="43656" y="1"/>
                    <a:pt x="4362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45"/>
          <p:cNvGrpSpPr/>
          <p:nvPr/>
        </p:nvGrpSpPr>
        <p:grpSpPr>
          <a:xfrm>
            <a:off x="1307822" y="1022716"/>
            <a:ext cx="655983" cy="632405"/>
            <a:chOff x="3804675" y="1695800"/>
            <a:chExt cx="193900" cy="186925"/>
          </a:xfrm>
        </p:grpSpPr>
        <p:sp>
          <p:nvSpPr>
            <p:cNvPr id="1056" name="Google Shape;1056;p45"/>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45"/>
          <p:cNvGrpSpPr/>
          <p:nvPr/>
        </p:nvGrpSpPr>
        <p:grpSpPr>
          <a:xfrm>
            <a:off x="6937643" y="1031083"/>
            <a:ext cx="599030" cy="615673"/>
            <a:chOff x="6937600" y="1150975"/>
            <a:chExt cx="482350" cy="495751"/>
          </a:xfrm>
        </p:grpSpPr>
        <p:sp>
          <p:nvSpPr>
            <p:cNvPr id="1079" name="Google Shape;1079;p45"/>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5"/>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5"/>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5"/>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45"/>
          <p:cNvGrpSpPr/>
          <p:nvPr/>
        </p:nvGrpSpPr>
        <p:grpSpPr>
          <a:xfrm rot="-1507140" flipH="1">
            <a:off x="1982589" y="2661232"/>
            <a:ext cx="544505" cy="559587"/>
            <a:chOff x="6937600" y="1150975"/>
            <a:chExt cx="482350" cy="495751"/>
          </a:xfrm>
        </p:grpSpPr>
        <p:sp>
          <p:nvSpPr>
            <p:cNvPr id="1096" name="Google Shape;1096;p45"/>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5"/>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5"/>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5"/>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5"/>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5"/>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5"/>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5"/>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5"/>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5"/>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5"/>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5"/>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5"/>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5"/>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5"/>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5"/>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996DF844-646B-06DF-7C86-3AF6739C3E8D}"/>
              </a:ext>
            </a:extLst>
          </p:cNvPr>
          <p:cNvSpPr txBox="1"/>
          <p:nvPr/>
        </p:nvSpPr>
        <p:spPr>
          <a:xfrm>
            <a:off x="2317062" y="1437806"/>
            <a:ext cx="4729878" cy="1754326"/>
          </a:xfrm>
          <a:prstGeom prst="rect">
            <a:avLst/>
          </a:prstGeom>
          <a:noFill/>
        </p:spPr>
        <p:txBody>
          <a:bodyPr wrap="square">
            <a:spAutoFit/>
          </a:bodyPr>
          <a:lstStyle/>
          <a:p>
            <a:pPr algn="ctr"/>
            <a:r>
              <a:rPr lang="en-US" sz="3600" b="1" kern="0">
                <a:solidFill>
                  <a:schemeClr val="tx1"/>
                </a:solidFill>
                <a:effectLst/>
                <a:latin typeface="#9Slide04 Old Standard TT Bold" panose="00000800000000000000" pitchFamily="2" charset="0"/>
                <a:ea typeface="Times New Roman" panose="02020603050405020304" pitchFamily="18" charset="0"/>
              </a:rPr>
              <a:t>TRÌNH BÀY Ý KIẾN VỀ MỘT VẤN ĐỀ CỦA ĐỜI SỐNG</a:t>
            </a:r>
            <a:endParaRPr lang="en-US" sz="3600">
              <a:solidFill>
                <a:schemeClr val="tx1"/>
              </a:solidFill>
              <a:latin typeface="#9Slide04 Old Standard TT Bold" panose="000008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500"/>
                                        <p:tgtEl>
                                          <p:spTgt spid="8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0" name="Google Shape;1940;p55"/>
          <p:cNvSpPr txBox="1">
            <a:spLocks noGrp="1"/>
          </p:cNvSpPr>
          <p:nvPr>
            <p:ph type="title"/>
          </p:nvPr>
        </p:nvSpPr>
        <p:spPr>
          <a:xfrm>
            <a:off x="1388100" y="3227425"/>
            <a:ext cx="6367800" cy="119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a:solidFill>
                  <a:schemeClr val="dk1"/>
                </a:solidFill>
              </a:rPr>
              <a:t>Thực hiện hoàn thành bài nói và nghe</a:t>
            </a:r>
            <a:endParaRPr sz="4400">
              <a:solidFill>
                <a:schemeClr val="dk1"/>
              </a:solidFill>
            </a:endParaRPr>
          </a:p>
        </p:txBody>
      </p:sp>
      <p:grpSp>
        <p:nvGrpSpPr>
          <p:cNvPr id="1941" name="Google Shape;1941;p55"/>
          <p:cNvGrpSpPr/>
          <p:nvPr/>
        </p:nvGrpSpPr>
        <p:grpSpPr>
          <a:xfrm>
            <a:off x="2682925" y="909275"/>
            <a:ext cx="3910127" cy="2318138"/>
            <a:chOff x="2682925" y="909275"/>
            <a:chExt cx="3910127" cy="2318138"/>
          </a:xfrm>
        </p:grpSpPr>
        <p:grpSp>
          <p:nvGrpSpPr>
            <p:cNvPr id="1942" name="Google Shape;1942;p55"/>
            <p:cNvGrpSpPr/>
            <p:nvPr/>
          </p:nvGrpSpPr>
          <p:grpSpPr>
            <a:xfrm flipH="1">
              <a:off x="5358990" y="2254490"/>
              <a:ext cx="1234062" cy="928287"/>
              <a:chOff x="6089900" y="2421050"/>
              <a:chExt cx="1101546" cy="828606"/>
            </a:xfrm>
          </p:grpSpPr>
          <p:sp>
            <p:nvSpPr>
              <p:cNvPr id="1943" name="Google Shape;1943;p55"/>
              <p:cNvSpPr/>
              <p:nvPr/>
            </p:nvSpPr>
            <p:spPr>
              <a:xfrm>
                <a:off x="6096110" y="2427155"/>
                <a:ext cx="1088388" cy="87261"/>
              </a:xfrm>
              <a:custGeom>
                <a:avLst/>
                <a:gdLst/>
                <a:ahLst/>
                <a:cxnLst/>
                <a:rect l="l" t="t" r="r" b="b"/>
                <a:pathLst>
                  <a:path w="10340" h="829" extrusionOk="0">
                    <a:moveTo>
                      <a:pt x="425" y="1"/>
                    </a:moveTo>
                    <a:cubicBezTo>
                      <a:pt x="183" y="1"/>
                      <a:pt x="0" y="184"/>
                      <a:pt x="0" y="433"/>
                    </a:cubicBezTo>
                    <a:lnTo>
                      <a:pt x="0" y="828"/>
                    </a:lnTo>
                    <a:lnTo>
                      <a:pt x="10339" y="828"/>
                    </a:lnTo>
                    <a:lnTo>
                      <a:pt x="10339" y="433"/>
                    </a:lnTo>
                    <a:cubicBezTo>
                      <a:pt x="10339" y="184"/>
                      <a:pt x="10156" y="1"/>
                      <a:pt x="9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5"/>
              <p:cNvSpPr/>
              <p:nvPr/>
            </p:nvSpPr>
            <p:spPr>
              <a:xfrm>
                <a:off x="6089900" y="2421050"/>
                <a:ext cx="1101546" cy="99471"/>
              </a:xfrm>
              <a:custGeom>
                <a:avLst/>
                <a:gdLst/>
                <a:ahLst/>
                <a:cxnLst/>
                <a:rect l="l" t="t" r="r" b="b"/>
                <a:pathLst>
                  <a:path w="10465" h="945" extrusionOk="0">
                    <a:moveTo>
                      <a:pt x="9974" y="125"/>
                    </a:moveTo>
                    <a:cubicBezTo>
                      <a:pt x="10186" y="125"/>
                      <a:pt x="10340" y="308"/>
                      <a:pt x="10340" y="491"/>
                    </a:cubicBezTo>
                    <a:lnTo>
                      <a:pt x="10340" y="827"/>
                    </a:lnTo>
                    <a:lnTo>
                      <a:pt x="118" y="827"/>
                    </a:lnTo>
                    <a:lnTo>
                      <a:pt x="118" y="491"/>
                    </a:lnTo>
                    <a:cubicBezTo>
                      <a:pt x="118" y="308"/>
                      <a:pt x="272" y="125"/>
                      <a:pt x="484" y="125"/>
                    </a:cubicBezTo>
                    <a:close/>
                    <a:moveTo>
                      <a:pt x="484" y="0"/>
                    </a:moveTo>
                    <a:cubicBezTo>
                      <a:pt x="213" y="0"/>
                      <a:pt x="1" y="212"/>
                      <a:pt x="1" y="491"/>
                    </a:cubicBezTo>
                    <a:lnTo>
                      <a:pt x="1" y="886"/>
                    </a:lnTo>
                    <a:cubicBezTo>
                      <a:pt x="1" y="915"/>
                      <a:pt x="30" y="945"/>
                      <a:pt x="59" y="945"/>
                    </a:cubicBezTo>
                    <a:lnTo>
                      <a:pt x="10398" y="945"/>
                    </a:lnTo>
                    <a:cubicBezTo>
                      <a:pt x="10435" y="945"/>
                      <a:pt x="10464" y="915"/>
                      <a:pt x="10464" y="886"/>
                    </a:cubicBezTo>
                    <a:lnTo>
                      <a:pt x="10464" y="491"/>
                    </a:lnTo>
                    <a:cubicBezTo>
                      <a:pt x="10464" y="212"/>
                      <a:pt x="10252" y="0"/>
                      <a:pt x="9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5"/>
              <p:cNvSpPr/>
              <p:nvPr/>
            </p:nvSpPr>
            <p:spPr>
              <a:xfrm>
                <a:off x="6096110" y="2514310"/>
                <a:ext cx="1088388" cy="729241"/>
              </a:xfrm>
              <a:custGeom>
                <a:avLst/>
                <a:gdLst/>
                <a:ahLst/>
                <a:cxnLst/>
                <a:rect l="l" t="t" r="r" b="b"/>
                <a:pathLst>
                  <a:path w="10340" h="6928" extrusionOk="0">
                    <a:moveTo>
                      <a:pt x="0" y="0"/>
                    </a:moveTo>
                    <a:lnTo>
                      <a:pt x="0" y="6532"/>
                    </a:lnTo>
                    <a:cubicBezTo>
                      <a:pt x="0" y="6744"/>
                      <a:pt x="183" y="6927"/>
                      <a:pt x="425" y="6927"/>
                    </a:cubicBezTo>
                    <a:lnTo>
                      <a:pt x="9915" y="6927"/>
                    </a:lnTo>
                    <a:cubicBezTo>
                      <a:pt x="10156" y="6927"/>
                      <a:pt x="10339" y="6744"/>
                      <a:pt x="10339" y="6532"/>
                    </a:cubicBezTo>
                    <a:lnTo>
                      <a:pt x="103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5"/>
              <p:cNvSpPr/>
              <p:nvPr/>
            </p:nvSpPr>
            <p:spPr>
              <a:xfrm>
                <a:off x="6089900" y="2508099"/>
                <a:ext cx="1101546" cy="741557"/>
              </a:xfrm>
              <a:custGeom>
                <a:avLst/>
                <a:gdLst/>
                <a:ahLst/>
                <a:cxnLst/>
                <a:rect l="l" t="t" r="r" b="b"/>
                <a:pathLst>
                  <a:path w="10465" h="7045" extrusionOk="0">
                    <a:moveTo>
                      <a:pt x="10340" y="118"/>
                    </a:moveTo>
                    <a:lnTo>
                      <a:pt x="10340" y="6591"/>
                    </a:lnTo>
                    <a:cubicBezTo>
                      <a:pt x="10340" y="6774"/>
                      <a:pt x="10186" y="6920"/>
                      <a:pt x="9974" y="6920"/>
                    </a:cubicBezTo>
                    <a:lnTo>
                      <a:pt x="484" y="6920"/>
                    </a:lnTo>
                    <a:cubicBezTo>
                      <a:pt x="272" y="6920"/>
                      <a:pt x="118" y="6774"/>
                      <a:pt x="118" y="6591"/>
                    </a:cubicBezTo>
                    <a:lnTo>
                      <a:pt x="118" y="118"/>
                    </a:lnTo>
                    <a:close/>
                    <a:moveTo>
                      <a:pt x="59" y="0"/>
                    </a:moveTo>
                    <a:cubicBezTo>
                      <a:pt x="30" y="0"/>
                      <a:pt x="1" y="30"/>
                      <a:pt x="1" y="59"/>
                    </a:cubicBezTo>
                    <a:lnTo>
                      <a:pt x="1" y="6591"/>
                    </a:lnTo>
                    <a:cubicBezTo>
                      <a:pt x="1" y="6832"/>
                      <a:pt x="213" y="7045"/>
                      <a:pt x="484" y="7045"/>
                    </a:cubicBezTo>
                    <a:lnTo>
                      <a:pt x="9974" y="7045"/>
                    </a:lnTo>
                    <a:cubicBezTo>
                      <a:pt x="10252" y="7045"/>
                      <a:pt x="10464" y="6832"/>
                      <a:pt x="10464" y="6591"/>
                    </a:cubicBezTo>
                    <a:lnTo>
                      <a:pt x="10464" y="59"/>
                    </a:lnTo>
                    <a:cubicBezTo>
                      <a:pt x="10464" y="30"/>
                      <a:pt x="10435" y="0"/>
                      <a:pt x="10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5"/>
              <p:cNvSpPr/>
              <p:nvPr/>
            </p:nvSpPr>
            <p:spPr>
              <a:xfrm>
                <a:off x="6140741" y="2453365"/>
                <a:ext cx="48735" cy="44841"/>
              </a:xfrm>
              <a:custGeom>
                <a:avLst/>
                <a:gdLst/>
                <a:ahLst/>
                <a:cxnLst/>
                <a:rect l="l" t="t" r="r" b="b"/>
                <a:pathLst>
                  <a:path w="463" h="426" extrusionOk="0">
                    <a:moveTo>
                      <a:pt x="250" y="1"/>
                    </a:moveTo>
                    <a:cubicBezTo>
                      <a:pt x="125" y="1"/>
                      <a:pt x="1" y="88"/>
                      <a:pt x="1" y="213"/>
                    </a:cubicBezTo>
                    <a:cubicBezTo>
                      <a:pt x="1" y="337"/>
                      <a:pt x="125" y="425"/>
                      <a:pt x="250" y="425"/>
                    </a:cubicBezTo>
                    <a:cubicBezTo>
                      <a:pt x="367" y="425"/>
                      <a:pt x="462" y="337"/>
                      <a:pt x="462" y="213"/>
                    </a:cubicBezTo>
                    <a:cubicBezTo>
                      <a:pt x="462" y="88"/>
                      <a:pt x="367"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5"/>
              <p:cNvSpPr/>
              <p:nvPr/>
            </p:nvSpPr>
            <p:spPr>
              <a:xfrm>
                <a:off x="6211686" y="2453365"/>
                <a:ext cx="47893" cy="44841"/>
              </a:xfrm>
              <a:custGeom>
                <a:avLst/>
                <a:gdLst/>
                <a:ahLst/>
                <a:cxnLst/>
                <a:rect l="l" t="t" r="r" b="b"/>
                <a:pathLst>
                  <a:path w="455" h="426" extrusionOk="0">
                    <a:moveTo>
                      <a:pt x="242" y="1"/>
                    </a:moveTo>
                    <a:cubicBezTo>
                      <a:pt x="88" y="1"/>
                      <a:pt x="1" y="88"/>
                      <a:pt x="1" y="213"/>
                    </a:cubicBezTo>
                    <a:cubicBezTo>
                      <a:pt x="1" y="337"/>
                      <a:pt x="88" y="425"/>
                      <a:pt x="242" y="425"/>
                    </a:cubicBezTo>
                    <a:cubicBezTo>
                      <a:pt x="367" y="425"/>
                      <a:pt x="455" y="337"/>
                      <a:pt x="455" y="213"/>
                    </a:cubicBezTo>
                    <a:cubicBezTo>
                      <a:pt x="455" y="88"/>
                      <a:pt x="36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5"/>
              <p:cNvSpPr/>
              <p:nvPr/>
            </p:nvSpPr>
            <p:spPr>
              <a:xfrm>
                <a:off x="6282632" y="2453365"/>
                <a:ext cx="47893" cy="44841"/>
              </a:xfrm>
              <a:custGeom>
                <a:avLst/>
                <a:gdLst/>
                <a:ahLst/>
                <a:cxnLst/>
                <a:rect l="l" t="t" r="r" b="b"/>
                <a:pathLst>
                  <a:path w="455" h="426" extrusionOk="0">
                    <a:moveTo>
                      <a:pt x="213" y="1"/>
                    </a:moveTo>
                    <a:cubicBezTo>
                      <a:pt x="88" y="1"/>
                      <a:pt x="0" y="88"/>
                      <a:pt x="0" y="213"/>
                    </a:cubicBezTo>
                    <a:cubicBezTo>
                      <a:pt x="0" y="337"/>
                      <a:pt x="88" y="425"/>
                      <a:pt x="213" y="425"/>
                    </a:cubicBezTo>
                    <a:cubicBezTo>
                      <a:pt x="330" y="425"/>
                      <a:pt x="454" y="337"/>
                      <a:pt x="454" y="213"/>
                    </a:cubicBezTo>
                    <a:cubicBezTo>
                      <a:pt x="454" y="88"/>
                      <a:pt x="330"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5"/>
              <p:cNvSpPr/>
              <p:nvPr/>
            </p:nvSpPr>
            <p:spPr>
              <a:xfrm>
                <a:off x="6195476" y="2616727"/>
                <a:ext cx="533458" cy="527353"/>
              </a:xfrm>
              <a:custGeom>
                <a:avLst/>
                <a:gdLst/>
                <a:ahLst/>
                <a:cxnLst/>
                <a:rect l="l" t="t" r="r" b="b"/>
                <a:pathLst>
                  <a:path w="5068" h="5010" extrusionOk="0">
                    <a:moveTo>
                      <a:pt x="2534" y="1"/>
                    </a:moveTo>
                    <a:cubicBezTo>
                      <a:pt x="1128" y="1"/>
                      <a:pt x="1" y="1129"/>
                      <a:pt x="1" y="2505"/>
                    </a:cubicBezTo>
                    <a:cubicBezTo>
                      <a:pt x="1" y="3874"/>
                      <a:pt x="1128" y="5009"/>
                      <a:pt x="2534" y="5009"/>
                    </a:cubicBezTo>
                    <a:cubicBezTo>
                      <a:pt x="3940" y="5009"/>
                      <a:pt x="5068" y="3874"/>
                      <a:pt x="5068" y="2505"/>
                    </a:cubicBezTo>
                    <a:lnTo>
                      <a:pt x="2534" y="2505"/>
                    </a:lnTo>
                    <a:lnTo>
                      <a:pt x="25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5"/>
              <p:cNvSpPr/>
              <p:nvPr/>
            </p:nvSpPr>
            <p:spPr>
              <a:xfrm>
                <a:off x="6189371" y="2610622"/>
                <a:ext cx="548826" cy="539668"/>
              </a:xfrm>
              <a:custGeom>
                <a:avLst/>
                <a:gdLst/>
                <a:ahLst/>
                <a:cxnLst/>
                <a:rect l="l" t="t" r="r" b="b"/>
                <a:pathLst>
                  <a:path w="5214" h="5127" extrusionOk="0">
                    <a:moveTo>
                      <a:pt x="2534" y="154"/>
                    </a:moveTo>
                    <a:lnTo>
                      <a:pt x="2534" y="2563"/>
                    </a:lnTo>
                    <a:cubicBezTo>
                      <a:pt x="2534" y="2592"/>
                      <a:pt x="2563" y="2622"/>
                      <a:pt x="2592" y="2622"/>
                    </a:cubicBezTo>
                    <a:lnTo>
                      <a:pt x="5060" y="2622"/>
                    </a:lnTo>
                    <a:cubicBezTo>
                      <a:pt x="5031" y="3932"/>
                      <a:pt x="3932" y="4972"/>
                      <a:pt x="2592" y="4972"/>
                    </a:cubicBezTo>
                    <a:cubicBezTo>
                      <a:pt x="1252" y="4972"/>
                      <a:pt x="117" y="3903"/>
                      <a:pt x="117" y="2563"/>
                    </a:cubicBezTo>
                    <a:cubicBezTo>
                      <a:pt x="117" y="1252"/>
                      <a:pt x="1186" y="183"/>
                      <a:pt x="2534" y="154"/>
                    </a:cubicBezTo>
                    <a:close/>
                    <a:moveTo>
                      <a:pt x="2592" y="0"/>
                    </a:moveTo>
                    <a:cubicBezTo>
                      <a:pt x="1157" y="0"/>
                      <a:pt x="0" y="1128"/>
                      <a:pt x="0" y="2563"/>
                    </a:cubicBezTo>
                    <a:cubicBezTo>
                      <a:pt x="0" y="3969"/>
                      <a:pt x="1157" y="5126"/>
                      <a:pt x="2592" y="5126"/>
                    </a:cubicBezTo>
                    <a:cubicBezTo>
                      <a:pt x="4028" y="5126"/>
                      <a:pt x="5214" y="3969"/>
                      <a:pt x="5214" y="2563"/>
                    </a:cubicBezTo>
                    <a:cubicBezTo>
                      <a:pt x="5214" y="2534"/>
                      <a:pt x="5184" y="2468"/>
                      <a:pt x="5126" y="2468"/>
                    </a:cubicBezTo>
                    <a:lnTo>
                      <a:pt x="2680" y="2468"/>
                    </a:lnTo>
                    <a:lnTo>
                      <a:pt x="2680" y="59"/>
                    </a:lnTo>
                    <a:cubicBezTo>
                      <a:pt x="2680" y="30"/>
                      <a:pt x="2622" y="0"/>
                      <a:pt x="2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5"/>
              <p:cNvSpPr/>
              <p:nvPr/>
            </p:nvSpPr>
            <p:spPr>
              <a:xfrm>
                <a:off x="6455996" y="2610622"/>
                <a:ext cx="282202" cy="275992"/>
              </a:xfrm>
              <a:custGeom>
                <a:avLst/>
                <a:gdLst/>
                <a:ahLst/>
                <a:cxnLst/>
                <a:rect l="l" t="t" r="r" b="b"/>
                <a:pathLst>
                  <a:path w="2681" h="2622" extrusionOk="0">
                    <a:moveTo>
                      <a:pt x="147" y="154"/>
                    </a:moveTo>
                    <a:cubicBezTo>
                      <a:pt x="1429" y="183"/>
                      <a:pt x="2498" y="1223"/>
                      <a:pt x="2527" y="2468"/>
                    </a:cubicBezTo>
                    <a:lnTo>
                      <a:pt x="147" y="2468"/>
                    </a:lnTo>
                    <a:lnTo>
                      <a:pt x="147" y="154"/>
                    </a:lnTo>
                    <a:close/>
                    <a:moveTo>
                      <a:pt x="59" y="0"/>
                    </a:moveTo>
                    <a:cubicBezTo>
                      <a:pt x="30" y="0"/>
                      <a:pt x="1" y="30"/>
                      <a:pt x="1" y="59"/>
                    </a:cubicBezTo>
                    <a:lnTo>
                      <a:pt x="1" y="2563"/>
                    </a:lnTo>
                    <a:cubicBezTo>
                      <a:pt x="1" y="2592"/>
                      <a:pt x="30" y="2622"/>
                      <a:pt x="59" y="2622"/>
                    </a:cubicBezTo>
                    <a:lnTo>
                      <a:pt x="2593" y="2622"/>
                    </a:lnTo>
                    <a:cubicBezTo>
                      <a:pt x="2651" y="2622"/>
                      <a:pt x="2681" y="2592"/>
                      <a:pt x="2681" y="2563"/>
                    </a:cubicBezTo>
                    <a:cubicBezTo>
                      <a:pt x="2681" y="1128"/>
                      <a:pt x="1495"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5"/>
              <p:cNvSpPr/>
              <p:nvPr/>
            </p:nvSpPr>
            <p:spPr>
              <a:xfrm>
                <a:off x="6818302" y="2607569"/>
                <a:ext cx="269887" cy="77156"/>
              </a:xfrm>
              <a:custGeom>
                <a:avLst/>
                <a:gdLst/>
                <a:ahLst/>
                <a:cxnLst/>
                <a:rect l="l" t="t" r="r" b="b"/>
                <a:pathLst>
                  <a:path w="2564" h="733" extrusionOk="0">
                    <a:moveTo>
                      <a:pt x="0" y="0"/>
                    </a:moveTo>
                    <a:lnTo>
                      <a:pt x="0" y="732"/>
                    </a:lnTo>
                    <a:lnTo>
                      <a:pt x="2563" y="732"/>
                    </a:lnTo>
                    <a:lnTo>
                      <a:pt x="2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5"/>
              <p:cNvSpPr/>
              <p:nvPr/>
            </p:nvSpPr>
            <p:spPr>
              <a:xfrm>
                <a:off x="6818302" y="2726196"/>
                <a:ext cx="269887" cy="74103"/>
              </a:xfrm>
              <a:custGeom>
                <a:avLst/>
                <a:gdLst/>
                <a:ahLst/>
                <a:cxnLst/>
                <a:rect l="l" t="t" r="r" b="b"/>
                <a:pathLst>
                  <a:path w="2564" h="704" extrusionOk="0">
                    <a:moveTo>
                      <a:pt x="0" y="1"/>
                    </a:moveTo>
                    <a:lnTo>
                      <a:pt x="0" y="704"/>
                    </a:lnTo>
                    <a:lnTo>
                      <a:pt x="2563" y="704"/>
                    </a:lnTo>
                    <a:lnTo>
                      <a:pt x="2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5"/>
              <p:cNvSpPr/>
              <p:nvPr/>
            </p:nvSpPr>
            <p:spPr>
              <a:xfrm>
                <a:off x="6818302" y="2841876"/>
                <a:ext cx="269887" cy="77156"/>
              </a:xfrm>
              <a:custGeom>
                <a:avLst/>
                <a:gdLst/>
                <a:ahLst/>
                <a:cxnLst/>
                <a:rect l="l" t="t" r="r" b="b"/>
                <a:pathLst>
                  <a:path w="2564" h="733" extrusionOk="0">
                    <a:moveTo>
                      <a:pt x="0" y="0"/>
                    </a:moveTo>
                    <a:lnTo>
                      <a:pt x="0" y="732"/>
                    </a:lnTo>
                    <a:lnTo>
                      <a:pt x="2563" y="732"/>
                    </a:lnTo>
                    <a:lnTo>
                      <a:pt x="2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5"/>
              <p:cNvSpPr/>
              <p:nvPr/>
            </p:nvSpPr>
            <p:spPr>
              <a:xfrm>
                <a:off x="6818302" y="2960503"/>
                <a:ext cx="269887" cy="74103"/>
              </a:xfrm>
              <a:custGeom>
                <a:avLst/>
                <a:gdLst/>
                <a:ahLst/>
                <a:cxnLst/>
                <a:rect l="l" t="t" r="r" b="b"/>
                <a:pathLst>
                  <a:path w="2564" h="704" extrusionOk="0">
                    <a:moveTo>
                      <a:pt x="0" y="1"/>
                    </a:moveTo>
                    <a:lnTo>
                      <a:pt x="0" y="704"/>
                    </a:lnTo>
                    <a:lnTo>
                      <a:pt x="2563" y="704"/>
                    </a:lnTo>
                    <a:lnTo>
                      <a:pt x="2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5"/>
              <p:cNvSpPr/>
              <p:nvPr/>
            </p:nvSpPr>
            <p:spPr>
              <a:xfrm>
                <a:off x="6818302" y="3076183"/>
                <a:ext cx="269887" cy="77156"/>
              </a:xfrm>
              <a:custGeom>
                <a:avLst/>
                <a:gdLst/>
                <a:ahLst/>
                <a:cxnLst/>
                <a:rect l="l" t="t" r="r" b="b"/>
                <a:pathLst>
                  <a:path w="2564" h="733" extrusionOk="0">
                    <a:moveTo>
                      <a:pt x="0" y="0"/>
                    </a:moveTo>
                    <a:lnTo>
                      <a:pt x="0" y="732"/>
                    </a:lnTo>
                    <a:lnTo>
                      <a:pt x="2563" y="732"/>
                    </a:lnTo>
                    <a:lnTo>
                      <a:pt x="2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55"/>
            <p:cNvGrpSpPr/>
            <p:nvPr/>
          </p:nvGrpSpPr>
          <p:grpSpPr>
            <a:xfrm>
              <a:off x="2682925" y="955350"/>
              <a:ext cx="955706" cy="1465711"/>
              <a:chOff x="2682925" y="955350"/>
              <a:chExt cx="955706" cy="1465711"/>
            </a:xfrm>
          </p:grpSpPr>
          <p:sp>
            <p:nvSpPr>
              <p:cNvPr id="1959" name="Google Shape;1959;p55"/>
              <p:cNvSpPr/>
              <p:nvPr/>
            </p:nvSpPr>
            <p:spPr>
              <a:xfrm>
                <a:off x="2687777" y="960777"/>
                <a:ext cx="946003" cy="107889"/>
              </a:xfrm>
              <a:custGeom>
                <a:avLst/>
                <a:gdLst/>
                <a:ahLst/>
                <a:cxnLst/>
                <a:rect l="l" t="t" r="r" b="b"/>
                <a:pathLst>
                  <a:path w="11504" h="1312" extrusionOk="0">
                    <a:moveTo>
                      <a:pt x="703" y="0"/>
                    </a:moveTo>
                    <a:cubicBezTo>
                      <a:pt x="308" y="0"/>
                      <a:pt x="0" y="301"/>
                      <a:pt x="0" y="667"/>
                    </a:cubicBezTo>
                    <a:lnTo>
                      <a:pt x="0" y="1311"/>
                    </a:lnTo>
                    <a:lnTo>
                      <a:pt x="11504" y="1311"/>
                    </a:lnTo>
                    <a:lnTo>
                      <a:pt x="11504" y="667"/>
                    </a:lnTo>
                    <a:cubicBezTo>
                      <a:pt x="11504" y="301"/>
                      <a:pt x="11196" y="0"/>
                      <a:pt x="10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5"/>
              <p:cNvSpPr/>
              <p:nvPr/>
            </p:nvSpPr>
            <p:spPr>
              <a:xfrm>
                <a:off x="2682925" y="955350"/>
                <a:ext cx="955706" cy="118086"/>
              </a:xfrm>
              <a:custGeom>
                <a:avLst/>
                <a:gdLst/>
                <a:ahLst/>
                <a:cxnLst/>
                <a:rect l="l" t="t" r="r" b="b"/>
                <a:pathLst>
                  <a:path w="11622" h="1436" extrusionOk="0">
                    <a:moveTo>
                      <a:pt x="10860" y="125"/>
                    </a:moveTo>
                    <a:cubicBezTo>
                      <a:pt x="11226" y="125"/>
                      <a:pt x="11504" y="396"/>
                      <a:pt x="11504" y="733"/>
                    </a:cubicBezTo>
                    <a:lnTo>
                      <a:pt x="11504" y="1311"/>
                    </a:lnTo>
                    <a:lnTo>
                      <a:pt x="118" y="1311"/>
                    </a:lnTo>
                    <a:lnTo>
                      <a:pt x="118" y="733"/>
                    </a:lnTo>
                    <a:cubicBezTo>
                      <a:pt x="118" y="396"/>
                      <a:pt x="425" y="125"/>
                      <a:pt x="762" y="125"/>
                    </a:cubicBezTo>
                    <a:close/>
                    <a:moveTo>
                      <a:pt x="762" y="0"/>
                    </a:moveTo>
                    <a:cubicBezTo>
                      <a:pt x="337" y="0"/>
                      <a:pt x="1" y="337"/>
                      <a:pt x="1" y="733"/>
                    </a:cubicBezTo>
                    <a:lnTo>
                      <a:pt x="1" y="1377"/>
                    </a:lnTo>
                    <a:cubicBezTo>
                      <a:pt x="1" y="1436"/>
                      <a:pt x="30" y="1436"/>
                      <a:pt x="59" y="1436"/>
                    </a:cubicBezTo>
                    <a:lnTo>
                      <a:pt x="11563" y="1436"/>
                    </a:lnTo>
                    <a:cubicBezTo>
                      <a:pt x="11592" y="1436"/>
                      <a:pt x="11621" y="1436"/>
                      <a:pt x="11621" y="1377"/>
                    </a:cubicBezTo>
                    <a:lnTo>
                      <a:pt x="11621" y="733"/>
                    </a:lnTo>
                    <a:cubicBezTo>
                      <a:pt x="11621" y="337"/>
                      <a:pt x="11284" y="0"/>
                      <a:pt x="10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5"/>
              <p:cNvSpPr/>
              <p:nvPr/>
            </p:nvSpPr>
            <p:spPr>
              <a:xfrm>
                <a:off x="2687777" y="1068583"/>
                <a:ext cx="946003" cy="1347051"/>
              </a:xfrm>
              <a:custGeom>
                <a:avLst/>
                <a:gdLst/>
                <a:ahLst/>
                <a:cxnLst/>
                <a:rect l="l" t="t" r="r" b="b"/>
                <a:pathLst>
                  <a:path w="11504" h="16381" extrusionOk="0">
                    <a:moveTo>
                      <a:pt x="0" y="0"/>
                    </a:moveTo>
                    <a:lnTo>
                      <a:pt x="0" y="15677"/>
                    </a:lnTo>
                    <a:cubicBezTo>
                      <a:pt x="0" y="16080"/>
                      <a:pt x="308" y="16380"/>
                      <a:pt x="703" y="16380"/>
                    </a:cubicBezTo>
                    <a:lnTo>
                      <a:pt x="10801" y="16380"/>
                    </a:lnTo>
                    <a:cubicBezTo>
                      <a:pt x="11196" y="16380"/>
                      <a:pt x="11504" y="16080"/>
                      <a:pt x="11504" y="15677"/>
                    </a:cubicBezTo>
                    <a:lnTo>
                      <a:pt x="11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5"/>
              <p:cNvSpPr/>
              <p:nvPr/>
            </p:nvSpPr>
            <p:spPr>
              <a:xfrm>
                <a:off x="2682925" y="1063156"/>
                <a:ext cx="955706" cy="1357905"/>
              </a:xfrm>
              <a:custGeom>
                <a:avLst/>
                <a:gdLst/>
                <a:ahLst/>
                <a:cxnLst/>
                <a:rect l="l" t="t" r="r" b="b"/>
                <a:pathLst>
                  <a:path w="11622" h="16513" extrusionOk="0">
                    <a:moveTo>
                      <a:pt x="11504" y="125"/>
                    </a:moveTo>
                    <a:lnTo>
                      <a:pt x="11504" y="15743"/>
                    </a:lnTo>
                    <a:cubicBezTo>
                      <a:pt x="11504" y="16080"/>
                      <a:pt x="11226" y="16388"/>
                      <a:pt x="10860" y="16388"/>
                    </a:cubicBezTo>
                    <a:lnTo>
                      <a:pt x="762" y="16388"/>
                    </a:lnTo>
                    <a:cubicBezTo>
                      <a:pt x="425" y="16388"/>
                      <a:pt x="118" y="16080"/>
                      <a:pt x="118" y="15743"/>
                    </a:cubicBezTo>
                    <a:lnTo>
                      <a:pt x="118" y="125"/>
                    </a:lnTo>
                    <a:close/>
                    <a:moveTo>
                      <a:pt x="59" y="0"/>
                    </a:moveTo>
                    <a:cubicBezTo>
                      <a:pt x="30" y="0"/>
                      <a:pt x="1" y="37"/>
                      <a:pt x="1" y="66"/>
                    </a:cubicBezTo>
                    <a:lnTo>
                      <a:pt x="1" y="15743"/>
                    </a:lnTo>
                    <a:cubicBezTo>
                      <a:pt x="1" y="16175"/>
                      <a:pt x="337" y="16512"/>
                      <a:pt x="762" y="16512"/>
                    </a:cubicBezTo>
                    <a:lnTo>
                      <a:pt x="10860" y="16512"/>
                    </a:lnTo>
                    <a:cubicBezTo>
                      <a:pt x="11284" y="16512"/>
                      <a:pt x="11621" y="16175"/>
                      <a:pt x="11621" y="15743"/>
                    </a:cubicBezTo>
                    <a:lnTo>
                      <a:pt x="11621" y="66"/>
                    </a:lnTo>
                    <a:cubicBezTo>
                      <a:pt x="11621" y="37"/>
                      <a:pt x="11592" y="0"/>
                      <a:pt x="11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5"/>
              <p:cNvSpPr/>
              <p:nvPr/>
            </p:nvSpPr>
            <p:spPr>
              <a:xfrm>
                <a:off x="2747970" y="990874"/>
                <a:ext cx="57892" cy="57316"/>
              </a:xfrm>
              <a:custGeom>
                <a:avLst/>
                <a:gdLst/>
                <a:ahLst/>
                <a:cxnLst/>
                <a:rect l="l" t="t" r="r" b="b"/>
                <a:pathLst>
                  <a:path w="704" h="697" extrusionOk="0">
                    <a:moveTo>
                      <a:pt x="337" y="0"/>
                    </a:moveTo>
                    <a:cubicBezTo>
                      <a:pt x="154" y="0"/>
                      <a:pt x="0" y="147"/>
                      <a:pt x="0" y="367"/>
                    </a:cubicBezTo>
                    <a:cubicBezTo>
                      <a:pt x="0" y="550"/>
                      <a:pt x="154" y="696"/>
                      <a:pt x="337" y="696"/>
                    </a:cubicBezTo>
                    <a:cubicBezTo>
                      <a:pt x="550" y="696"/>
                      <a:pt x="703" y="550"/>
                      <a:pt x="703" y="367"/>
                    </a:cubicBezTo>
                    <a:cubicBezTo>
                      <a:pt x="703" y="147"/>
                      <a:pt x="550" y="0"/>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5"/>
              <p:cNvSpPr/>
              <p:nvPr/>
            </p:nvSpPr>
            <p:spPr>
              <a:xfrm>
                <a:off x="2835876" y="990874"/>
                <a:ext cx="57892" cy="57316"/>
              </a:xfrm>
              <a:custGeom>
                <a:avLst/>
                <a:gdLst/>
                <a:ahLst/>
                <a:cxnLst/>
                <a:rect l="l" t="t" r="r" b="b"/>
                <a:pathLst>
                  <a:path w="704" h="697" extrusionOk="0">
                    <a:moveTo>
                      <a:pt x="337" y="0"/>
                    </a:moveTo>
                    <a:cubicBezTo>
                      <a:pt x="154" y="0"/>
                      <a:pt x="1" y="147"/>
                      <a:pt x="1" y="367"/>
                    </a:cubicBezTo>
                    <a:cubicBezTo>
                      <a:pt x="1" y="550"/>
                      <a:pt x="154" y="696"/>
                      <a:pt x="337" y="696"/>
                    </a:cubicBezTo>
                    <a:cubicBezTo>
                      <a:pt x="550" y="696"/>
                      <a:pt x="703" y="550"/>
                      <a:pt x="703" y="367"/>
                    </a:cubicBezTo>
                    <a:cubicBezTo>
                      <a:pt x="703" y="147"/>
                      <a:pt x="550" y="0"/>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5"/>
              <p:cNvSpPr/>
              <p:nvPr/>
            </p:nvSpPr>
            <p:spPr>
              <a:xfrm>
                <a:off x="2923782" y="990874"/>
                <a:ext cx="57892" cy="57316"/>
              </a:xfrm>
              <a:custGeom>
                <a:avLst/>
                <a:gdLst/>
                <a:ahLst/>
                <a:cxnLst/>
                <a:rect l="l" t="t" r="r" b="b"/>
                <a:pathLst>
                  <a:path w="704" h="697" extrusionOk="0">
                    <a:moveTo>
                      <a:pt x="337" y="0"/>
                    </a:moveTo>
                    <a:cubicBezTo>
                      <a:pt x="154" y="0"/>
                      <a:pt x="1" y="147"/>
                      <a:pt x="1" y="367"/>
                    </a:cubicBezTo>
                    <a:cubicBezTo>
                      <a:pt x="1" y="550"/>
                      <a:pt x="154" y="696"/>
                      <a:pt x="337" y="696"/>
                    </a:cubicBezTo>
                    <a:cubicBezTo>
                      <a:pt x="550" y="696"/>
                      <a:pt x="704" y="550"/>
                      <a:pt x="704" y="367"/>
                    </a:cubicBezTo>
                    <a:cubicBezTo>
                      <a:pt x="704" y="147"/>
                      <a:pt x="550" y="0"/>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5"/>
              <p:cNvSpPr/>
              <p:nvPr/>
            </p:nvSpPr>
            <p:spPr>
              <a:xfrm>
                <a:off x="2775683" y="1565263"/>
                <a:ext cx="476949" cy="32646"/>
              </a:xfrm>
              <a:custGeom>
                <a:avLst/>
                <a:gdLst/>
                <a:ahLst/>
                <a:cxnLst/>
                <a:rect l="l" t="t" r="r" b="b"/>
                <a:pathLst>
                  <a:path w="5800" h="397" extrusionOk="0">
                    <a:moveTo>
                      <a:pt x="0" y="1"/>
                    </a:moveTo>
                    <a:lnTo>
                      <a:pt x="0" y="396"/>
                    </a:lnTo>
                    <a:lnTo>
                      <a:pt x="5800" y="396"/>
                    </a:lnTo>
                    <a:lnTo>
                      <a:pt x="58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5"/>
              <p:cNvSpPr/>
              <p:nvPr/>
            </p:nvSpPr>
            <p:spPr>
              <a:xfrm>
                <a:off x="2775683" y="1191355"/>
                <a:ext cx="778002" cy="35031"/>
              </a:xfrm>
              <a:custGeom>
                <a:avLst/>
                <a:gdLst/>
                <a:ahLst/>
                <a:cxnLst/>
                <a:rect l="l" t="t" r="r" b="b"/>
                <a:pathLst>
                  <a:path w="9461" h="426" extrusionOk="0">
                    <a:moveTo>
                      <a:pt x="0" y="1"/>
                    </a:moveTo>
                    <a:lnTo>
                      <a:pt x="0" y="425"/>
                    </a:lnTo>
                    <a:lnTo>
                      <a:pt x="9461" y="425"/>
                    </a:lnTo>
                    <a:lnTo>
                      <a:pt x="9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5"/>
              <p:cNvSpPr/>
              <p:nvPr/>
            </p:nvSpPr>
            <p:spPr>
              <a:xfrm>
                <a:off x="2775683" y="1276876"/>
                <a:ext cx="617237" cy="32564"/>
              </a:xfrm>
              <a:custGeom>
                <a:avLst/>
                <a:gdLst/>
                <a:ahLst/>
                <a:cxnLst/>
                <a:rect l="l" t="t" r="r" b="b"/>
                <a:pathLst>
                  <a:path w="7506" h="396" extrusionOk="0">
                    <a:moveTo>
                      <a:pt x="0" y="1"/>
                    </a:moveTo>
                    <a:lnTo>
                      <a:pt x="0" y="396"/>
                    </a:lnTo>
                    <a:lnTo>
                      <a:pt x="7506" y="396"/>
                    </a:lnTo>
                    <a:lnTo>
                      <a:pt x="75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5"/>
              <p:cNvSpPr/>
              <p:nvPr/>
            </p:nvSpPr>
            <p:spPr>
              <a:xfrm>
                <a:off x="2775683" y="1359355"/>
                <a:ext cx="778002" cy="35031"/>
              </a:xfrm>
              <a:custGeom>
                <a:avLst/>
                <a:gdLst/>
                <a:ahLst/>
                <a:cxnLst/>
                <a:rect l="l" t="t" r="r" b="b"/>
                <a:pathLst>
                  <a:path w="9461" h="426" extrusionOk="0">
                    <a:moveTo>
                      <a:pt x="0" y="1"/>
                    </a:moveTo>
                    <a:lnTo>
                      <a:pt x="0" y="425"/>
                    </a:lnTo>
                    <a:lnTo>
                      <a:pt x="9461" y="425"/>
                    </a:lnTo>
                    <a:lnTo>
                      <a:pt x="9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5"/>
              <p:cNvSpPr/>
              <p:nvPr/>
            </p:nvSpPr>
            <p:spPr>
              <a:xfrm>
                <a:off x="2775683" y="1484594"/>
                <a:ext cx="348666" cy="35607"/>
              </a:xfrm>
              <a:custGeom>
                <a:avLst/>
                <a:gdLst/>
                <a:ahLst/>
                <a:cxnLst/>
                <a:rect l="l" t="t" r="r" b="b"/>
                <a:pathLst>
                  <a:path w="4240" h="433" extrusionOk="0">
                    <a:moveTo>
                      <a:pt x="0" y="1"/>
                    </a:moveTo>
                    <a:lnTo>
                      <a:pt x="0" y="433"/>
                    </a:lnTo>
                    <a:lnTo>
                      <a:pt x="4240" y="433"/>
                    </a:lnTo>
                    <a:lnTo>
                      <a:pt x="42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5"/>
              <p:cNvSpPr/>
              <p:nvPr/>
            </p:nvSpPr>
            <p:spPr>
              <a:xfrm>
                <a:off x="2775683" y="2056681"/>
                <a:ext cx="476949" cy="35607"/>
              </a:xfrm>
              <a:custGeom>
                <a:avLst/>
                <a:gdLst/>
                <a:ahLst/>
                <a:cxnLst/>
                <a:rect l="l" t="t" r="r" b="b"/>
                <a:pathLst>
                  <a:path w="5800" h="433" extrusionOk="0">
                    <a:moveTo>
                      <a:pt x="0" y="0"/>
                    </a:moveTo>
                    <a:lnTo>
                      <a:pt x="0" y="432"/>
                    </a:lnTo>
                    <a:lnTo>
                      <a:pt x="5800" y="432"/>
                    </a:lnTo>
                    <a:lnTo>
                      <a:pt x="58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5"/>
              <p:cNvSpPr/>
              <p:nvPr/>
            </p:nvSpPr>
            <p:spPr>
              <a:xfrm>
                <a:off x="2775683" y="2267359"/>
                <a:ext cx="476949" cy="33222"/>
              </a:xfrm>
              <a:custGeom>
                <a:avLst/>
                <a:gdLst/>
                <a:ahLst/>
                <a:cxnLst/>
                <a:rect l="l" t="t" r="r" b="b"/>
                <a:pathLst>
                  <a:path w="5800" h="404" extrusionOk="0">
                    <a:moveTo>
                      <a:pt x="0" y="1"/>
                    </a:moveTo>
                    <a:lnTo>
                      <a:pt x="0" y="404"/>
                    </a:lnTo>
                    <a:lnTo>
                      <a:pt x="5800" y="404"/>
                    </a:lnTo>
                    <a:lnTo>
                      <a:pt x="58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5"/>
              <p:cNvSpPr/>
              <p:nvPr/>
            </p:nvSpPr>
            <p:spPr>
              <a:xfrm>
                <a:off x="2775683" y="1685733"/>
                <a:ext cx="778002" cy="35031"/>
              </a:xfrm>
              <a:custGeom>
                <a:avLst/>
                <a:gdLst/>
                <a:ahLst/>
                <a:cxnLst/>
                <a:rect l="l" t="t" r="r" b="b"/>
                <a:pathLst>
                  <a:path w="9461" h="426" extrusionOk="0">
                    <a:moveTo>
                      <a:pt x="0" y="0"/>
                    </a:moveTo>
                    <a:lnTo>
                      <a:pt x="0" y="425"/>
                    </a:lnTo>
                    <a:lnTo>
                      <a:pt x="9461" y="425"/>
                    </a:lnTo>
                    <a:lnTo>
                      <a:pt x="9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5"/>
              <p:cNvSpPr/>
              <p:nvPr/>
            </p:nvSpPr>
            <p:spPr>
              <a:xfrm>
                <a:off x="2775683" y="1770596"/>
                <a:ext cx="725044" cy="33222"/>
              </a:xfrm>
              <a:custGeom>
                <a:avLst/>
                <a:gdLst/>
                <a:ahLst/>
                <a:cxnLst/>
                <a:rect l="l" t="t" r="r" b="b"/>
                <a:pathLst>
                  <a:path w="8817" h="404" extrusionOk="0">
                    <a:moveTo>
                      <a:pt x="0" y="1"/>
                    </a:moveTo>
                    <a:lnTo>
                      <a:pt x="0" y="404"/>
                    </a:lnTo>
                    <a:lnTo>
                      <a:pt x="8816" y="404"/>
                    </a:lnTo>
                    <a:lnTo>
                      <a:pt x="88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5"/>
              <p:cNvSpPr/>
              <p:nvPr/>
            </p:nvSpPr>
            <p:spPr>
              <a:xfrm>
                <a:off x="2775683" y="1853733"/>
                <a:ext cx="778002" cy="35031"/>
              </a:xfrm>
              <a:custGeom>
                <a:avLst/>
                <a:gdLst/>
                <a:ahLst/>
                <a:cxnLst/>
                <a:rect l="l" t="t" r="r" b="b"/>
                <a:pathLst>
                  <a:path w="9461" h="426" extrusionOk="0">
                    <a:moveTo>
                      <a:pt x="0" y="0"/>
                    </a:moveTo>
                    <a:lnTo>
                      <a:pt x="0" y="425"/>
                    </a:lnTo>
                    <a:lnTo>
                      <a:pt x="9461" y="425"/>
                    </a:lnTo>
                    <a:lnTo>
                      <a:pt x="9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5"/>
              <p:cNvSpPr/>
              <p:nvPr/>
            </p:nvSpPr>
            <p:spPr>
              <a:xfrm>
                <a:off x="2773298" y="2177068"/>
                <a:ext cx="777426" cy="33222"/>
              </a:xfrm>
              <a:custGeom>
                <a:avLst/>
                <a:gdLst/>
                <a:ahLst/>
                <a:cxnLst/>
                <a:rect l="l" t="t" r="r" b="b"/>
                <a:pathLst>
                  <a:path w="9454" h="404" extrusionOk="0">
                    <a:moveTo>
                      <a:pt x="0" y="1"/>
                    </a:moveTo>
                    <a:lnTo>
                      <a:pt x="0" y="403"/>
                    </a:lnTo>
                    <a:lnTo>
                      <a:pt x="9453" y="403"/>
                    </a:lnTo>
                    <a:lnTo>
                      <a:pt x="94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5"/>
              <p:cNvSpPr/>
              <p:nvPr/>
            </p:nvSpPr>
            <p:spPr>
              <a:xfrm>
                <a:off x="2775683" y="1978972"/>
                <a:ext cx="348666" cy="35607"/>
              </a:xfrm>
              <a:custGeom>
                <a:avLst/>
                <a:gdLst/>
                <a:ahLst/>
                <a:cxnLst/>
                <a:rect l="l" t="t" r="r" b="b"/>
                <a:pathLst>
                  <a:path w="4240" h="433" extrusionOk="0">
                    <a:moveTo>
                      <a:pt x="0" y="0"/>
                    </a:moveTo>
                    <a:lnTo>
                      <a:pt x="0" y="432"/>
                    </a:lnTo>
                    <a:lnTo>
                      <a:pt x="4240" y="432"/>
                    </a:lnTo>
                    <a:lnTo>
                      <a:pt x="4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8" name="Google Shape;1978;p55"/>
            <p:cNvGrpSpPr/>
            <p:nvPr/>
          </p:nvGrpSpPr>
          <p:grpSpPr>
            <a:xfrm>
              <a:off x="3412938" y="909275"/>
              <a:ext cx="2318121" cy="2318138"/>
              <a:chOff x="3412938" y="778075"/>
              <a:chExt cx="2318121" cy="2318138"/>
            </a:xfrm>
          </p:grpSpPr>
          <p:sp>
            <p:nvSpPr>
              <p:cNvPr id="1979" name="Google Shape;1979;p55"/>
              <p:cNvSpPr/>
              <p:nvPr/>
            </p:nvSpPr>
            <p:spPr>
              <a:xfrm>
                <a:off x="3417974" y="783111"/>
                <a:ext cx="2307354" cy="2307354"/>
              </a:xfrm>
              <a:custGeom>
                <a:avLst/>
                <a:gdLst/>
                <a:ahLst/>
                <a:cxnLst/>
                <a:rect l="l" t="t" r="r" b="b"/>
                <a:pathLst>
                  <a:path w="26574" h="26574" extrusionOk="0">
                    <a:moveTo>
                      <a:pt x="13276" y="1"/>
                    </a:moveTo>
                    <a:cubicBezTo>
                      <a:pt x="5954" y="1"/>
                      <a:pt x="1" y="5954"/>
                      <a:pt x="1" y="13276"/>
                    </a:cubicBezTo>
                    <a:cubicBezTo>
                      <a:pt x="1" y="20628"/>
                      <a:pt x="5954" y="26574"/>
                      <a:pt x="13276" y="26574"/>
                    </a:cubicBezTo>
                    <a:cubicBezTo>
                      <a:pt x="20628" y="26574"/>
                      <a:pt x="26574" y="20628"/>
                      <a:pt x="26574" y="13276"/>
                    </a:cubicBezTo>
                    <a:cubicBezTo>
                      <a:pt x="26574" y="5954"/>
                      <a:pt x="20628" y="1"/>
                      <a:pt x="13276" y="1"/>
                    </a:cubicBezTo>
                    <a:close/>
                  </a:path>
                </a:pathLst>
              </a:custGeom>
              <a:solidFill>
                <a:srgbClr val="C9D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5"/>
              <p:cNvSpPr/>
              <p:nvPr/>
            </p:nvSpPr>
            <p:spPr>
              <a:xfrm>
                <a:off x="3412938" y="778075"/>
                <a:ext cx="2318121" cy="2318121"/>
              </a:xfrm>
              <a:custGeom>
                <a:avLst/>
                <a:gdLst/>
                <a:ahLst/>
                <a:cxnLst/>
                <a:rect l="l" t="t" r="r" b="b"/>
                <a:pathLst>
                  <a:path w="26698" h="26698" extrusionOk="0">
                    <a:moveTo>
                      <a:pt x="13334" y="117"/>
                    </a:moveTo>
                    <a:cubicBezTo>
                      <a:pt x="20657" y="117"/>
                      <a:pt x="26573" y="6041"/>
                      <a:pt x="26573" y="13334"/>
                    </a:cubicBezTo>
                    <a:cubicBezTo>
                      <a:pt x="26573" y="16410"/>
                      <a:pt x="25534" y="19221"/>
                      <a:pt x="23769" y="21477"/>
                    </a:cubicBezTo>
                    <a:cubicBezTo>
                      <a:pt x="22422" y="23219"/>
                      <a:pt x="20620" y="24589"/>
                      <a:pt x="18577" y="25475"/>
                    </a:cubicBezTo>
                    <a:cubicBezTo>
                      <a:pt x="18548" y="25504"/>
                      <a:pt x="18489" y="25533"/>
                      <a:pt x="18424" y="25562"/>
                    </a:cubicBezTo>
                    <a:cubicBezTo>
                      <a:pt x="16871" y="26207"/>
                      <a:pt x="15128" y="26573"/>
                      <a:pt x="13334" y="26573"/>
                    </a:cubicBezTo>
                    <a:cubicBezTo>
                      <a:pt x="10830" y="26573"/>
                      <a:pt x="8480" y="25870"/>
                      <a:pt x="6466" y="24647"/>
                    </a:cubicBezTo>
                    <a:cubicBezTo>
                      <a:pt x="6407" y="24618"/>
                      <a:pt x="6378" y="24559"/>
                      <a:pt x="6312" y="24530"/>
                    </a:cubicBezTo>
                    <a:cubicBezTo>
                      <a:pt x="5463" y="24010"/>
                      <a:pt x="4694" y="23402"/>
                      <a:pt x="3998" y="22699"/>
                    </a:cubicBezTo>
                    <a:cubicBezTo>
                      <a:pt x="1582" y="20290"/>
                      <a:pt x="118" y="16995"/>
                      <a:pt x="118" y="13334"/>
                    </a:cubicBezTo>
                    <a:cubicBezTo>
                      <a:pt x="118" y="6041"/>
                      <a:pt x="6041" y="117"/>
                      <a:pt x="13334" y="117"/>
                    </a:cubicBezTo>
                    <a:close/>
                    <a:moveTo>
                      <a:pt x="13334" y="0"/>
                    </a:moveTo>
                    <a:cubicBezTo>
                      <a:pt x="5975" y="0"/>
                      <a:pt x="0" y="5975"/>
                      <a:pt x="0" y="13334"/>
                    </a:cubicBezTo>
                    <a:cubicBezTo>
                      <a:pt x="0" y="17054"/>
                      <a:pt x="1523" y="20408"/>
                      <a:pt x="3962" y="22853"/>
                    </a:cubicBezTo>
                    <a:cubicBezTo>
                      <a:pt x="4665" y="23520"/>
                      <a:pt x="5463" y="24164"/>
                      <a:pt x="6283" y="24684"/>
                    </a:cubicBezTo>
                    <a:cubicBezTo>
                      <a:pt x="6342" y="24713"/>
                      <a:pt x="6407" y="24742"/>
                      <a:pt x="6466" y="24772"/>
                    </a:cubicBezTo>
                    <a:cubicBezTo>
                      <a:pt x="8480" y="25994"/>
                      <a:pt x="10830" y="26697"/>
                      <a:pt x="13334" y="26697"/>
                    </a:cubicBezTo>
                    <a:cubicBezTo>
                      <a:pt x="15165" y="26697"/>
                      <a:pt x="16871" y="26331"/>
                      <a:pt x="18424" y="25687"/>
                    </a:cubicBezTo>
                    <a:cubicBezTo>
                      <a:pt x="18489" y="25658"/>
                      <a:pt x="18548" y="25628"/>
                      <a:pt x="18607" y="25628"/>
                    </a:cubicBezTo>
                    <a:cubicBezTo>
                      <a:pt x="20591" y="24742"/>
                      <a:pt x="22363" y="23432"/>
                      <a:pt x="23703" y="21755"/>
                    </a:cubicBezTo>
                    <a:cubicBezTo>
                      <a:pt x="25563" y="19463"/>
                      <a:pt x="26698" y="16534"/>
                      <a:pt x="26698" y="13334"/>
                    </a:cubicBezTo>
                    <a:cubicBezTo>
                      <a:pt x="26698" y="5975"/>
                      <a:pt x="20715" y="0"/>
                      <a:pt x="13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5"/>
              <p:cNvSpPr/>
              <p:nvPr/>
            </p:nvSpPr>
            <p:spPr>
              <a:xfrm>
                <a:off x="3756866" y="2147536"/>
                <a:ext cx="1764422" cy="948677"/>
              </a:xfrm>
              <a:custGeom>
                <a:avLst/>
                <a:gdLst/>
                <a:ahLst/>
                <a:cxnLst/>
                <a:rect l="l" t="t" r="r" b="b"/>
                <a:pathLst>
                  <a:path w="20321" h="10926" extrusionOk="0">
                    <a:moveTo>
                      <a:pt x="10867" y="0"/>
                    </a:moveTo>
                    <a:lnTo>
                      <a:pt x="10406" y="30"/>
                    </a:lnTo>
                    <a:lnTo>
                      <a:pt x="9740" y="59"/>
                    </a:lnTo>
                    <a:lnTo>
                      <a:pt x="9557" y="59"/>
                    </a:lnTo>
                    <a:lnTo>
                      <a:pt x="8854" y="125"/>
                    </a:lnTo>
                    <a:lnTo>
                      <a:pt x="8239" y="154"/>
                    </a:lnTo>
                    <a:lnTo>
                      <a:pt x="7082" y="213"/>
                    </a:lnTo>
                    <a:lnTo>
                      <a:pt x="6898" y="213"/>
                    </a:lnTo>
                    <a:lnTo>
                      <a:pt x="6532" y="242"/>
                    </a:lnTo>
                    <a:lnTo>
                      <a:pt x="6225" y="242"/>
                    </a:lnTo>
                    <a:lnTo>
                      <a:pt x="5463" y="308"/>
                    </a:lnTo>
                    <a:lnTo>
                      <a:pt x="5310" y="308"/>
                    </a:lnTo>
                    <a:cubicBezTo>
                      <a:pt x="5222" y="308"/>
                      <a:pt x="5068" y="308"/>
                      <a:pt x="4856" y="337"/>
                    </a:cubicBezTo>
                    <a:cubicBezTo>
                      <a:pt x="3970" y="396"/>
                      <a:pt x="2198" y="703"/>
                      <a:pt x="1407" y="1919"/>
                    </a:cubicBezTo>
                    <a:cubicBezTo>
                      <a:pt x="887" y="2688"/>
                      <a:pt x="404" y="5031"/>
                      <a:pt x="37" y="6927"/>
                    </a:cubicBezTo>
                    <a:lnTo>
                      <a:pt x="37" y="7015"/>
                    </a:lnTo>
                    <a:cubicBezTo>
                      <a:pt x="37" y="7015"/>
                      <a:pt x="1" y="7045"/>
                      <a:pt x="1" y="7081"/>
                    </a:cubicBezTo>
                    <a:cubicBezTo>
                      <a:pt x="704" y="7748"/>
                      <a:pt x="1502" y="8392"/>
                      <a:pt x="2322" y="8912"/>
                    </a:cubicBezTo>
                    <a:cubicBezTo>
                      <a:pt x="2381" y="8941"/>
                      <a:pt x="2446" y="8970"/>
                      <a:pt x="2505" y="9000"/>
                    </a:cubicBezTo>
                    <a:cubicBezTo>
                      <a:pt x="4519" y="10222"/>
                      <a:pt x="6869" y="10925"/>
                      <a:pt x="9373" y="10925"/>
                    </a:cubicBezTo>
                    <a:cubicBezTo>
                      <a:pt x="11204" y="10925"/>
                      <a:pt x="12910" y="10559"/>
                      <a:pt x="14463" y="9915"/>
                    </a:cubicBezTo>
                    <a:cubicBezTo>
                      <a:pt x="14528" y="9886"/>
                      <a:pt x="14587" y="9856"/>
                      <a:pt x="14646" y="9856"/>
                    </a:cubicBezTo>
                    <a:cubicBezTo>
                      <a:pt x="16630" y="8970"/>
                      <a:pt x="18402" y="7660"/>
                      <a:pt x="19742" y="5983"/>
                    </a:cubicBezTo>
                    <a:cubicBezTo>
                      <a:pt x="19742" y="5917"/>
                      <a:pt x="19771" y="5888"/>
                      <a:pt x="19771" y="5858"/>
                    </a:cubicBezTo>
                    <a:cubicBezTo>
                      <a:pt x="19808" y="5800"/>
                      <a:pt x="19808" y="5734"/>
                      <a:pt x="19808" y="5705"/>
                    </a:cubicBezTo>
                    <a:cubicBezTo>
                      <a:pt x="20020" y="4789"/>
                      <a:pt x="20174" y="3933"/>
                      <a:pt x="20262" y="3383"/>
                    </a:cubicBezTo>
                    <a:cubicBezTo>
                      <a:pt x="20291" y="3142"/>
                      <a:pt x="20320" y="2959"/>
                      <a:pt x="20320" y="2871"/>
                    </a:cubicBezTo>
                    <a:lnTo>
                      <a:pt x="20320" y="2776"/>
                    </a:lnTo>
                    <a:cubicBezTo>
                      <a:pt x="20137" y="2805"/>
                      <a:pt x="19991" y="2805"/>
                      <a:pt x="19837" y="2805"/>
                    </a:cubicBezTo>
                    <a:lnTo>
                      <a:pt x="19530" y="2805"/>
                    </a:lnTo>
                    <a:cubicBezTo>
                      <a:pt x="19222" y="2776"/>
                      <a:pt x="18922" y="2717"/>
                      <a:pt x="18673" y="2651"/>
                    </a:cubicBezTo>
                    <a:lnTo>
                      <a:pt x="18644" y="2651"/>
                    </a:lnTo>
                    <a:cubicBezTo>
                      <a:pt x="18219" y="2534"/>
                      <a:pt x="17911" y="2380"/>
                      <a:pt x="17699" y="2256"/>
                    </a:cubicBezTo>
                    <a:cubicBezTo>
                      <a:pt x="17487" y="2139"/>
                      <a:pt x="17392" y="2043"/>
                      <a:pt x="17333" y="2014"/>
                    </a:cubicBezTo>
                    <a:lnTo>
                      <a:pt x="17333" y="1985"/>
                    </a:lnTo>
                    <a:cubicBezTo>
                      <a:pt x="17333" y="2014"/>
                      <a:pt x="17304" y="2043"/>
                      <a:pt x="17304" y="2073"/>
                    </a:cubicBezTo>
                    <a:cubicBezTo>
                      <a:pt x="17245" y="2226"/>
                      <a:pt x="17150" y="2410"/>
                      <a:pt x="17091" y="2593"/>
                    </a:cubicBezTo>
                    <a:cubicBezTo>
                      <a:pt x="16938" y="3017"/>
                      <a:pt x="16784" y="3479"/>
                      <a:pt x="16659" y="3903"/>
                    </a:cubicBezTo>
                    <a:cubicBezTo>
                      <a:pt x="16476" y="4482"/>
                      <a:pt x="16359" y="4972"/>
                      <a:pt x="16359" y="4972"/>
                    </a:cubicBezTo>
                    <a:cubicBezTo>
                      <a:pt x="16359" y="4972"/>
                      <a:pt x="16330" y="4943"/>
                      <a:pt x="16264" y="4848"/>
                    </a:cubicBezTo>
                    <a:cubicBezTo>
                      <a:pt x="16052" y="4482"/>
                      <a:pt x="15349" y="3383"/>
                      <a:pt x="14682" y="2410"/>
                    </a:cubicBezTo>
                    <a:cubicBezTo>
                      <a:pt x="14375" y="1985"/>
                      <a:pt x="14067" y="1553"/>
                      <a:pt x="13826" y="1253"/>
                    </a:cubicBezTo>
                    <a:cubicBezTo>
                      <a:pt x="13218" y="454"/>
                      <a:pt x="12083" y="154"/>
                      <a:pt x="11416" y="59"/>
                    </a:cubicBezTo>
                    <a:cubicBezTo>
                      <a:pt x="11233" y="30"/>
                      <a:pt x="11080" y="0"/>
                      <a:pt x="1098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5"/>
              <p:cNvSpPr/>
              <p:nvPr/>
            </p:nvSpPr>
            <p:spPr>
              <a:xfrm>
                <a:off x="4173296" y="2136943"/>
                <a:ext cx="582526" cy="191281"/>
              </a:xfrm>
              <a:custGeom>
                <a:avLst/>
                <a:gdLst/>
                <a:ahLst/>
                <a:cxnLst/>
                <a:rect l="l" t="t" r="r" b="b"/>
                <a:pathLst>
                  <a:path w="6709" h="2203" extrusionOk="0">
                    <a:moveTo>
                      <a:pt x="4581" y="0"/>
                    </a:moveTo>
                    <a:cubicBezTo>
                      <a:pt x="3548" y="0"/>
                      <a:pt x="2070" y="128"/>
                      <a:pt x="1" y="547"/>
                    </a:cubicBezTo>
                    <a:cubicBezTo>
                      <a:pt x="274" y="1020"/>
                      <a:pt x="1359" y="2202"/>
                      <a:pt x="3367" y="2202"/>
                    </a:cubicBezTo>
                    <a:cubicBezTo>
                      <a:pt x="3566" y="2202"/>
                      <a:pt x="3774" y="2191"/>
                      <a:pt x="3992" y="2165"/>
                    </a:cubicBezTo>
                    <a:cubicBezTo>
                      <a:pt x="6130" y="1953"/>
                      <a:pt x="6708" y="306"/>
                      <a:pt x="6708" y="306"/>
                    </a:cubicBezTo>
                    <a:cubicBezTo>
                      <a:pt x="6708" y="306"/>
                      <a:pt x="6179" y="0"/>
                      <a:pt x="4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5"/>
              <p:cNvSpPr/>
              <p:nvPr/>
            </p:nvSpPr>
            <p:spPr>
              <a:xfrm>
                <a:off x="4165047" y="2129128"/>
                <a:ext cx="599023" cy="206649"/>
              </a:xfrm>
              <a:custGeom>
                <a:avLst/>
                <a:gdLst/>
                <a:ahLst/>
                <a:cxnLst/>
                <a:rect l="l" t="t" r="r" b="b"/>
                <a:pathLst>
                  <a:path w="6899" h="2380" extrusionOk="0">
                    <a:moveTo>
                      <a:pt x="5039" y="183"/>
                    </a:moveTo>
                    <a:cubicBezTo>
                      <a:pt x="5280" y="212"/>
                      <a:pt x="5493" y="212"/>
                      <a:pt x="5705" y="242"/>
                    </a:cubicBezTo>
                    <a:lnTo>
                      <a:pt x="5734" y="242"/>
                    </a:lnTo>
                    <a:cubicBezTo>
                      <a:pt x="5859" y="242"/>
                      <a:pt x="5983" y="271"/>
                      <a:pt x="6071" y="300"/>
                    </a:cubicBezTo>
                    <a:lnTo>
                      <a:pt x="6166" y="300"/>
                    </a:lnTo>
                    <a:cubicBezTo>
                      <a:pt x="6196" y="300"/>
                      <a:pt x="6225" y="300"/>
                      <a:pt x="6254" y="337"/>
                    </a:cubicBezTo>
                    <a:cubicBezTo>
                      <a:pt x="6466" y="366"/>
                      <a:pt x="6620" y="425"/>
                      <a:pt x="6715" y="454"/>
                    </a:cubicBezTo>
                    <a:cubicBezTo>
                      <a:pt x="6562" y="762"/>
                      <a:pt x="5859" y="1984"/>
                      <a:pt x="4057" y="2168"/>
                    </a:cubicBezTo>
                    <a:cubicBezTo>
                      <a:pt x="3848" y="2192"/>
                      <a:pt x="3647" y="2203"/>
                      <a:pt x="3454" y="2203"/>
                    </a:cubicBezTo>
                    <a:cubicBezTo>
                      <a:pt x="1729" y="2203"/>
                      <a:pt x="628" y="1302"/>
                      <a:pt x="213" y="703"/>
                    </a:cubicBezTo>
                    <a:cubicBezTo>
                      <a:pt x="367" y="666"/>
                      <a:pt x="521" y="637"/>
                      <a:pt x="645" y="608"/>
                    </a:cubicBezTo>
                    <a:lnTo>
                      <a:pt x="733" y="608"/>
                    </a:lnTo>
                    <a:cubicBezTo>
                      <a:pt x="762" y="579"/>
                      <a:pt x="792" y="579"/>
                      <a:pt x="828" y="579"/>
                    </a:cubicBezTo>
                    <a:cubicBezTo>
                      <a:pt x="857" y="579"/>
                      <a:pt x="916" y="579"/>
                      <a:pt x="945" y="549"/>
                    </a:cubicBezTo>
                    <a:cubicBezTo>
                      <a:pt x="1158" y="520"/>
                      <a:pt x="1341" y="483"/>
                      <a:pt x="1524" y="454"/>
                    </a:cubicBezTo>
                    <a:cubicBezTo>
                      <a:pt x="1773" y="425"/>
                      <a:pt x="1985" y="396"/>
                      <a:pt x="2168" y="366"/>
                    </a:cubicBezTo>
                    <a:lnTo>
                      <a:pt x="2256" y="366"/>
                    </a:lnTo>
                    <a:cubicBezTo>
                      <a:pt x="2293" y="366"/>
                      <a:pt x="2322" y="337"/>
                      <a:pt x="2351" y="337"/>
                    </a:cubicBezTo>
                    <a:cubicBezTo>
                      <a:pt x="2930" y="271"/>
                      <a:pt x="3450" y="242"/>
                      <a:pt x="3874" y="212"/>
                    </a:cubicBezTo>
                    <a:cubicBezTo>
                      <a:pt x="4028" y="183"/>
                      <a:pt x="4182" y="183"/>
                      <a:pt x="4306" y="183"/>
                    </a:cubicBezTo>
                    <a:close/>
                    <a:moveTo>
                      <a:pt x="4607" y="0"/>
                    </a:moveTo>
                    <a:cubicBezTo>
                      <a:pt x="3999" y="0"/>
                      <a:pt x="3267" y="59"/>
                      <a:pt x="2351" y="183"/>
                    </a:cubicBezTo>
                    <a:lnTo>
                      <a:pt x="2168" y="183"/>
                    </a:lnTo>
                    <a:cubicBezTo>
                      <a:pt x="1773" y="242"/>
                      <a:pt x="1341" y="300"/>
                      <a:pt x="887" y="396"/>
                    </a:cubicBezTo>
                    <a:cubicBezTo>
                      <a:pt x="828" y="396"/>
                      <a:pt x="733" y="425"/>
                      <a:pt x="674" y="425"/>
                    </a:cubicBezTo>
                    <a:cubicBezTo>
                      <a:pt x="491" y="454"/>
                      <a:pt x="338" y="483"/>
                      <a:pt x="155" y="549"/>
                    </a:cubicBezTo>
                    <a:lnTo>
                      <a:pt x="59" y="549"/>
                    </a:lnTo>
                    <a:cubicBezTo>
                      <a:pt x="30" y="549"/>
                      <a:pt x="1" y="579"/>
                      <a:pt x="1" y="608"/>
                    </a:cubicBezTo>
                    <a:lnTo>
                      <a:pt x="1" y="666"/>
                    </a:lnTo>
                    <a:cubicBezTo>
                      <a:pt x="367" y="1311"/>
                      <a:pt x="1560" y="2380"/>
                      <a:pt x="3479" y="2380"/>
                    </a:cubicBezTo>
                    <a:cubicBezTo>
                      <a:pt x="3691" y="2380"/>
                      <a:pt x="3874" y="2380"/>
                      <a:pt x="4087" y="2351"/>
                    </a:cubicBezTo>
                    <a:cubicBezTo>
                      <a:pt x="6254" y="2102"/>
                      <a:pt x="6898" y="454"/>
                      <a:pt x="6898" y="425"/>
                    </a:cubicBezTo>
                    <a:cubicBezTo>
                      <a:pt x="6898" y="396"/>
                      <a:pt x="6898" y="366"/>
                      <a:pt x="6869" y="337"/>
                    </a:cubicBezTo>
                    <a:cubicBezTo>
                      <a:pt x="6833" y="337"/>
                      <a:pt x="6803" y="300"/>
                      <a:pt x="6715" y="271"/>
                    </a:cubicBezTo>
                    <a:cubicBezTo>
                      <a:pt x="6620" y="242"/>
                      <a:pt x="6466" y="183"/>
                      <a:pt x="6225" y="154"/>
                    </a:cubicBezTo>
                    <a:cubicBezTo>
                      <a:pt x="6100" y="117"/>
                      <a:pt x="5983" y="88"/>
                      <a:pt x="5800" y="59"/>
                    </a:cubicBezTo>
                    <a:cubicBezTo>
                      <a:pt x="5588" y="29"/>
                      <a:pt x="5339" y="29"/>
                      <a:pt x="50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5"/>
              <p:cNvSpPr/>
              <p:nvPr/>
            </p:nvSpPr>
            <p:spPr>
              <a:xfrm>
                <a:off x="4244582" y="2172021"/>
                <a:ext cx="447683" cy="95510"/>
              </a:xfrm>
              <a:custGeom>
                <a:avLst/>
                <a:gdLst/>
                <a:ahLst/>
                <a:cxnLst/>
                <a:rect l="l" t="t" r="r" b="b"/>
                <a:pathLst>
                  <a:path w="5156" h="1100" extrusionOk="0">
                    <a:moveTo>
                      <a:pt x="3992" y="1"/>
                    </a:moveTo>
                    <a:cubicBezTo>
                      <a:pt x="2958" y="1"/>
                      <a:pt x="1542" y="65"/>
                      <a:pt x="0" y="356"/>
                    </a:cubicBezTo>
                    <a:cubicBezTo>
                      <a:pt x="281" y="663"/>
                      <a:pt x="942" y="1100"/>
                      <a:pt x="2334" y="1100"/>
                    </a:cubicBezTo>
                    <a:cubicBezTo>
                      <a:pt x="2465" y="1100"/>
                      <a:pt x="2602" y="1096"/>
                      <a:pt x="2746" y="1088"/>
                    </a:cubicBezTo>
                    <a:cubicBezTo>
                      <a:pt x="4394" y="1029"/>
                      <a:pt x="4972" y="421"/>
                      <a:pt x="5155" y="26"/>
                    </a:cubicBezTo>
                    <a:cubicBezTo>
                      <a:pt x="4866" y="14"/>
                      <a:pt x="4469" y="1"/>
                      <a:pt x="3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5"/>
              <p:cNvSpPr/>
              <p:nvPr/>
            </p:nvSpPr>
            <p:spPr>
              <a:xfrm>
                <a:off x="4236941" y="2163425"/>
                <a:ext cx="463572" cy="111313"/>
              </a:xfrm>
              <a:custGeom>
                <a:avLst/>
                <a:gdLst/>
                <a:ahLst/>
                <a:cxnLst/>
                <a:rect l="l" t="t" r="r" b="b"/>
                <a:pathLst>
                  <a:path w="5339" h="1282" extrusionOk="0">
                    <a:moveTo>
                      <a:pt x="4577" y="184"/>
                    </a:moveTo>
                    <a:cubicBezTo>
                      <a:pt x="4635" y="184"/>
                      <a:pt x="4694" y="184"/>
                      <a:pt x="4723" y="213"/>
                    </a:cubicBezTo>
                    <a:lnTo>
                      <a:pt x="5089" y="213"/>
                    </a:lnTo>
                    <a:cubicBezTo>
                      <a:pt x="4877" y="550"/>
                      <a:pt x="4269" y="1040"/>
                      <a:pt x="2834" y="1099"/>
                    </a:cubicBezTo>
                    <a:cubicBezTo>
                      <a:pt x="2689" y="1107"/>
                      <a:pt x="2552" y="1111"/>
                      <a:pt x="2421" y="1111"/>
                    </a:cubicBezTo>
                    <a:cubicBezTo>
                      <a:pt x="1202" y="1111"/>
                      <a:pt x="575" y="765"/>
                      <a:pt x="271" y="520"/>
                    </a:cubicBezTo>
                    <a:lnTo>
                      <a:pt x="300" y="520"/>
                    </a:lnTo>
                    <a:cubicBezTo>
                      <a:pt x="396" y="491"/>
                      <a:pt x="454" y="491"/>
                      <a:pt x="549" y="455"/>
                    </a:cubicBezTo>
                    <a:cubicBezTo>
                      <a:pt x="637" y="455"/>
                      <a:pt x="732" y="425"/>
                      <a:pt x="820" y="425"/>
                    </a:cubicBezTo>
                    <a:cubicBezTo>
                      <a:pt x="916" y="396"/>
                      <a:pt x="974" y="396"/>
                      <a:pt x="1062" y="396"/>
                    </a:cubicBezTo>
                    <a:cubicBezTo>
                      <a:pt x="1186" y="367"/>
                      <a:pt x="1311" y="367"/>
                      <a:pt x="1399" y="337"/>
                    </a:cubicBezTo>
                    <a:lnTo>
                      <a:pt x="1582" y="337"/>
                    </a:lnTo>
                    <a:cubicBezTo>
                      <a:pt x="1677" y="308"/>
                      <a:pt x="1765" y="308"/>
                      <a:pt x="1860" y="308"/>
                    </a:cubicBezTo>
                    <a:cubicBezTo>
                      <a:pt x="1948" y="271"/>
                      <a:pt x="2043" y="271"/>
                      <a:pt x="2131" y="271"/>
                    </a:cubicBezTo>
                    <a:cubicBezTo>
                      <a:pt x="2197" y="271"/>
                      <a:pt x="2256" y="242"/>
                      <a:pt x="2314" y="242"/>
                    </a:cubicBezTo>
                    <a:lnTo>
                      <a:pt x="2563" y="242"/>
                    </a:lnTo>
                    <a:cubicBezTo>
                      <a:pt x="2710" y="213"/>
                      <a:pt x="2834" y="213"/>
                      <a:pt x="2988" y="213"/>
                    </a:cubicBezTo>
                    <a:lnTo>
                      <a:pt x="3295" y="213"/>
                    </a:lnTo>
                    <a:cubicBezTo>
                      <a:pt x="3354" y="213"/>
                      <a:pt x="3383" y="184"/>
                      <a:pt x="3442" y="184"/>
                    </a:cubicBezTo>
                    <a:close/>
                    <a:moveTo>
                      <a:pt x="4028" y="1"/>
                    </a:moveTo>
                    <a:cubicBezTo>
                      <a:pt x="3691" y="1"/>
                      <a:pt x="3354" y="30"/>
                      <a:pt x="2958" y="30"/>
                    </a:cubicBezTo>
                    <a:cubicBezTo>
                      <a:pt x="2929" y="30"/>
                      <a:pt x="2863" y="59"/>
                      <a:pt x="2805" y="59"/>
                    </a:cubicBezTo>
                    <a:lnTo>
                      <a:pt x="2680" y="59"/>
                    </a:lnTo>
                    <a:cubicBezTo>
                      <a:pt x="2439" y="59"/>
                      <a:pt x="2226" y="88"/>
                      <a:pt x="1977" y="125"/>
                    </a:cubicBezTo>
                    <a:lnTo>
                      <a:pt x="1736" y="125"/>
                    </a:lnTo>
                    <a:cubicBezTo>
                      <a:pt x="1648" y="154"/>
                      <a:pt x="1553" y="154"/>
                      <a:pt x="1465" y="154"/>
                    </a:cubicBezTo>
                    <a:cubicBezTo>
                      <a:pt x="1428" y="154"/>
                      <a:pt x="1399" y="184"/>
                      <a:pt x="1369" y="184"/>
                    </a:cubicBezTo>
                    <a:lnTo>
                      <a:pt x="1186" y="184"/>
                    </a:lnTo>
                    <a:cubicBezTo>
                      <a:pt x="1099" y="213"/>
                      <a:pt x="1003" y="213"/>
                      <a:pt x="916" y="242"/>
                    </a:cubicBezTo>
                    <a:cubicBezTo>
                      <a:pt x="820" y="242"/>
                      <a:pt x="732" y="271"/>
                      <a:pt x="637" y="271"/>
                    </a:cubicBezTo>
                    <a:cubicBezTo>
                      <a:pt x="549" y="271"/>
                      <a:pt x="454" y="308"/>
                      <a:pt x="366" y="337"/>
                    </a:cubicBezTo>
                    <a:cubicBezTo>
                      <a:pt x="271" y="337"/>
                      <a:pt x="183" y="367"/>
                      <a:pt x="88" y="367"/>
                    </a:cubicBezTo>
                    <a:cubicBezTo>
                      <a:pt x="59" y="367"/>
                      <a:pt x="59" y="367"/>
                      <a:pt x="29" y="396"/>
                    </a:cubicBezTo>
                    <a:cubicBezTo>
                      <a:pt x="29" y="396"/>
                      <a:pt x="29" y="425"/>
                      <a:pt x="0" y="425"/>
                    </a:cubicBezTo>
                    <a:cubicBezTo>
                      <a:pt x="0" y="455"/>
                      <a:pt x="0" y="491"/>
                      <a:pt x="29" y="491"/>
                    </a:cubicBezTo>
                    <a:lnTo>
                      <a:pt x="29" y="520"/>
                    </a:lnTo>
                    <a:cubicBezTo>
                      <a:pt x="366" y="887"/>
                      <a:pt x="1033" y="1282"/>
                      <a:pt x="2468" y="1282"/>
                    </a:cubicBezTo>
                    <a:lnTo>
                      <a:pt x="2834" y="1282"/>
                    </a:lnTo>
                    <a:cubicBezTo>
                      <a:pt x="4540" y="1187"/>
                      <a:pt x="5126" y="550"/>
                      <a:pt x="5338" y="184"/>
                    </a:cubicBezTo>
                    <a:lnTo>
                      <a:pt x="5338" y="88"/>
                    </a:lnTo>
                    <a:cubicBezTo>
                      <a:pt x="5309" y="88"/>
                      <a:pt x="5309" y="59"/>
                      <a:pt x="5272" y="59"/>
                    </a:cubicBezTo>
                    <a:lnTo>
                      <a:pt x="5214" y="59"/>
                    </a:lnTo>
                    <a:cubicBezTo>
                      <a:pt x="5060" y="30"/>
                      <a:pt x="4877" y="30"/>
                      <a:pt x="4665" y="30"/>
                    </a:cubicBezTo>
                    <a:lnTo>
                      <a:pt x="4211" y="30"/>
                    </a:lnTo>
                    <a:cubicBezTo>
                      <a:pt x="4174" y="1"/>
                      <a:pt x="4145" y="1"/>
                      <a:pt x="411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5"/>
              <p:cNvSpPr/>
              <p:nvPr/>
            </p:nvSpPr>
            <p:spPr>
              <a:xfrm>
                <a:off x="4226087" y="2140850"/>
                <a:ext cx="476943" cy="62082"/>
              </a:xfrm>
              <a:custGeom>
                <a:avLst/>
                <a:gdLst/>
                <a:ahLst/>
                <a:cxnLst/>
                <a:rect l="l" t="t" r="r" b="b"/>
                <a:pathLst>
                  <a:path w="5493" h="715" extrusionOk="0">
                    <a:moveTo>
                      <a:pt x="4372" y="1"/>
                    </a:moveTo>
                    <a:cubicBezTo>
                      <a:pt x="3541" y="1"/>
                      <a:pt x="2168" y="77"/>
                      <a:pt x="1" y="385"/>
                    </a:cubicBezTo>
                    <a:cubicBezTo>
                      <a:pt x="1" y="385"/>
                      <a:pt x="59" y="531"/>
                      <a:pt x="213" y="715"/>
                    </a:cubicBezTo>
                    <a:cubicBezTo>
                      <a:pt x="1755" y="424"/>
                      <a:pt x="3171" y="360"/>
                      <a:pt x="4205" y="360"/>
                    </a:cubicBezTo>
                    <a:cubicBezTo>
                      <a:pt x="4682" y="360"/>
                      <a:pt x="5079" y="373"/>
                      <a:pt x="5368" y="385"/>
                    </a:cubicBezTo>
                    <a:cubicBezTo>
                      <a:pt x="5463" y="202"/>
                      <a:pt x="5493" y="77"/>
                      <a:pt x="5493" y="77"/>
                    </a:cubicBezTo>
                    <a:cubicBezTo>
                      <a:pt x="5493" y="77"/>
                      <a:pt x="5203" y="1"/>
                      <a:pt x="4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5"/>
              <p:cNvSpPr/>
              <p:nvPr/>
            </p:nvSpPr>
            <p:spPr>
              <a:xfrm>
                <a:off x="4217839" y="2131646"/>
                <a:ext cx="492833" cy="79534"/>
              </a:xfrm>
              <a:custGeom>
                <a:avLst/>
                <a:gdLst/>
                <a:ahLst/>
                <a:cxnLst/>
                <a:rect l="l" t="t" r="r" b="b"/>
                <a:pathLst>
                  <a:path w="5676" h="916" extrusionOk="0">
                    <a:moveTo>
                      <a:pt x="4431" y="183"/>
                    </a:moveTo>
                    <a:cubicBezTo>
                      <a:pt x="4702" y="183"/>
                      <a:pt x="4914" y="183"/>
                      <a:pt x="5097" y="213"/>
                    </a:cubicBezTo>
                    <a:lnTo>
                      <a:pt x="5126" y="213"/>
                    </a:lnTo>
                    <a:cubicBezTo>
                      <a:pt x="5280" y="213"/>
                      <a:pt x="5404" y="242"/>
                      <a:pt x="5463" y="242"/>
                    </a:cubicBezTo>
                    <a:lnTo>
                      <a:pt x="5463" y="271"/>
                    </a:lnTo>
                    <a:cubicBezTo>
                      <a:pt x="5463" y="308"/>
                      <a:pt x="5434" y="367"/>
                      <a:pt x="5434" y="425"/>
                    </a:cubicBezTo>
                    <a:cubicBezTo>
                      <a:pt x="5280" y="396"/>
                      <a:pt x="5097" y="396"/>
                      <a:pt x="4885" y="396"/>
                    </a:cubicBezTo>
                    <a:lnTo>
                      <a:pt x="4431" y="396"/>
                    </a:lnTo>
                    <a:cubicBezTo>
                      <a:pt x="4394" y="367"/>
                      <a:pt x="4365" y="367"/>
                      <a:pt x="4335" y="367"/>
                    </a:cubicBezTo>
                    <a:lnTo>
                      <a:pt x="4248" y="367"/>
                    </a:lnTo>
                    <a:cubicBezTo>
                      <a:pt x="3911" y="367"/>
                      <a:pt x="3574" y="396"/>
                      <a:pt x="3178" y="396"/>
                    </a:cubicBezTo>
                    <a:cubicBezTo>
                      <a:pt x="3149" y="396"/>
                      <a:pt x="3083" y="425"/>
                      <a:pt x="3025" y="425"/>
                    </a:cubicBezTo>
                    <a:lnTo>
                      <a:pt x="2900" y="425"/>
                    </a:lnTo>
                    <a:cubicBezTo>
                      <a:pt x="2659" y="425"/>
                      <a:pt x="2446" y="454"/>
                      <a:pt x="2197" y="491"/>
                    </a:cubicBezTo>
                    <a:lnTo>
                      <a:pt x="1956" y="491"/>
                    </a:lnTo>
                    <a:cubicBezTo>
                      <a:pt x="1868" y="520"/>
                      <a:pt x="1773" y="520"/>
                      <a:pt x="1685" y="520"/>
                    </a:cubicBezTo>
                    <a:cubicBezTo>
                      <a:pt x="1648" y="520"/>
                      <a:pt x="1619" y="550"/>
                      <a:pt x="1589" y="550"/>
                    </a:cubicBezTo>
                    <a:lnTo>
                      <a:pt x="1406" y="550"/>
                    </a:lnTo>
                    <a:cubicBezTo>
                      <a:pt x="1319" y="579"/>
                      <a:pt x="1223" y="579"/>
                      <a:pt x="1136" y="608"/>
                    </a:cubicBezTo>
                    <a:cubicBezTo>
                      <a:pt x="1040" y="608"/>
                      <a:pt x="952" y="637"/>
                      <a:pt x="857" y="637"/>
                    </a:cubicBezTo>
                    <a:cubicBezTo>
                      <a:pt x="769" y="637"/>
                      <a:pt x="674" y="674"/>
                      <a:pt x="586" y="703"/>
                    </a:cubicBezTo>
                    <a:cubicBezTo>
                      <a:pt x="491" y="703"/>
                      <a:pt x="433" y="703"/>
                      <a:pt x="337" y="733"/>
                    </a:cubicBezTo>
                    <a:cubicBezTo>
                      <a:pt x="279" y="674"/>
                      <a:pt x="249" y="608"/>
                      <a:pt x="220" y="550"/>
                    </a:cubicBezTo>
                    <a:cubicBezTo>
                      <a:pt x="249" y="550"/>
                      <a:pt x="308" y="550"/>
                      <a:pt x="337" y="520"/>
                    </a:cubicBezTo>
                    <a:cubicBezTo>
                      <a:pt x="645" y="491"/>
                      <a:pt x="952" y="454"/>
                      <a:pt x="1223" y="425"/>
                    </a:cubicBezTo>
                    <a:cubicBezTo>
                      <a:pt x="1348" y="396"/>
                      <a:pt x="1465" y="396"/>
                      <a:pt x="1589" y="367"/>
                    </a:cubicBezTo>
                    <a:lnTo>
                      <a:pt x="1743" y="367"/>
                    </a:lnTo>
                    <a:cubicBezTo>
                      <a:pt x="2139" y="308"/>
                      <a:pt x="2505" y="271"/>
                      <a:pt x="2842" y="242"/>
                    </a:cubicBezTo>
                    <a:cubicBezTo>
                      <a:pt x="3083" y="242"/>
                      <a:pt x="3296" y="213"/>
                      <a:pt x="3479" y="213"/>
                    </a:cubicBezTo>
                    <a:cubicBezTo>
                      <a:pt x="3632" y="213"/>
                      <a:pt x="3757" y="213"/>
                      <a:pt x="3881" y="183"/>
                    </a:cubicBezTo>
                    <a:close/>
                    <a:moveTo>
                      <a:pt x="4152" y="0"/>
                    </a:moveTo>
                    <a:cubicBezTo>
                      <a:pt x="4064" y="30"/>
                      <a:pt x="3969" y="30"/>
                      <a:pt x="3881" y="30"/>
                    </a:cubicBezTo>
                    <a:cubicBezTo>
                      <a:pt x="3332" y="30"/>
                      <a:pt x="2629" y="88"/>
                      <a:pt x="1743" y="183"/>
                    </a:cubicBezTo>
                    <a:lnTo>
                      <a:pt x="1648" y="183"/>
                    </a:lnTo>
                    <a:cubicBezTo>
                      <a:pt x="1619" y="183"/>
                      <a:pt x="1589" y="213"/>
                      <a:pt x="1560" y="213"/>
                    </a:cubicBezTo>
                    <a:cubicBezTo>
                      <a:pt x="1165" y="242"/>
                      <a:pt x="733" y="308"/>
                      <a:pt x="279" y="367"/>
                    </a:cubicBezTo>
                    <a:cubicBezTo>
                      <a:pt x="220" y="367"/>
                      <a:pt x="154" y="396"/>
                      <a:pt x="96" y="396"/>
                    </a:cubicBezTo>
                    <a:lnTo>
                      <a:pt x="66" y="396"/>
                    </a:lnTo>
                    <a:lnTo>
                      <a:pt x="37" y="425"/>
                    </a:lnTo>
                    <a:cubicBezTo>
                      <a:pt x="1" y="454"/>
                      <a:pt x="1" y="454"/>
                      <a:pt x="1" y="491"/>
                    </a:cubicBezTo>
                    <a:cubicBezTo>
                      <a:pt x="1" y="520"/>
                      <a:pt x="37" y="550"/>
                      <a:pt x="37" y="579"/>
                    </a:cubicBezTo>
                    <a:cubicBezTo>
                      <a:pt x="66" y="637"/>
                      <a:pt x="125" y="762"/>
                      <a:pt x="249" y="857"/>
                    </a:cubicBezTo>
                    <a:lnTo>
                      <a:pt x="249" y="886"/>
                    </a:lnTo>
                    <a:cubicBezTo>
                      <a:pt x="279" y="886"/>
                      <a:pt x="279" y="916"/>
                      <a:pt x="308" y="916"/>
                    </a:cubicBezTo>
                    <a:lnTo>
                      <a:pt x="337" y="916"/>
                    </a:lnTo>
                    <a:cubicBezTo>
                      <a:pt x="337" y="916"/>
                      <a:pt x="367" y="886"/>
                      <a:pt x="403" y="886"/>
                    </a:cubicBezTo>
                    <a:lnTo>
                      <a:pt x="520" y="886"/>
                    </a:lnTo>
                    <a:cubicBezTo>
                      <a:pt x="616" y="857"/>
                      <a:pt x="674" y="857"/>
                      <a:pt x="769" y="821"/>
                    </a:cubicBezTo>
                    <a:cubicBezTo>
                      <a:pt x="857" y="821"/>
                      <a:pt x="952" y="791"/>
                      <a:pt x="1040" y="791"/>
                    </a:cubicBezTo>
                    <a:cubicBezTo>
                      <a:pt x="1136" y="762"/>
                      <a:pt x="1194" y="762"/>
                      <a:pt x="1282" y="762"/>
                    </a:cubicBezTo>
                    <a:cubicBezTo>
                      <a:pt x="1406" y="733"/>
                      <a:pt x="1531" y="733"/>
                      <a:pt x="1619" y="703"/>
                    </a:cubicBezTo>
                    <a:lnTo>
                      <a:pt x="1802" y="703"/>
                    </a:lnTo>
                    <a:cubicBezTo>
                      <a:pt x="1897" y="674"/>
                      <a:pt x="1985" y="674"/>
                      <a:pt x="2080" y="674"/>
                    </a:cubicBezTo>
                    <a:cubicBezTo>
                      <a:pt x="2168" y="637"/>
                      <a:pt x="2263" y="637"/>
                      <a:pt x="2351" y="637"/>
                    </a:cubicBezTo>
                    <a:cubicBezTo>
                      <a:pt x="2417" y="637"/>
                      <a:pt x="2476" y="608"/>
                      <a:pt x="2534" y="608"/>
                    </a:cubicBezTo>
                    <a:lnTo>
                      <a:pt x="2783" y="608"/>
                    </a:lnTo>
                    <a:cubicBezTo>
                      <a:pt x="2930" y="579"/>
                      <a:pt x="3054" y="579"/>
                      <a:pt x="3208" y="579"/>
                    </a:cubicBezTo>
                    <a:lnTo>
                      <a:pt x="3515" y="579"/>
                    </a:lnTo>
                    <a:cubicBezTo>
                      <a:pt x="3574" y="579"/>
                      <a:pt x="3603" y="550"/>
                      <a:pt x="3662" y="550"/>
                    </a:cubicBezTo>
                    <a:lnTo>
                      <a:pt x="4797" y="550"/>
                    </a:lnTo>
                    <a:cubicBezTo>
                      <a:pt x="4855" y="550"/>
                      <a:pt x="4914" y="550"/>
                      <a:pt x="4943" y="579"/>
                    </a:cubicBezTo>
                    <a:lnTo>
                      <a:pt x="5463" y="579"/>
                    </a:lnTo>
                    <a:cubicBezTo>
                      <a:pt x="5492" y="579"/>
                      <a:pt x="5529" y="579"/>
                      <a:pt x="5558" y="550"/>
                    </a:cubicBezTo>
                    <a:cubicBezTo>
                      <a:pt x="5588" y="454"/>
                      <a:pt x="5617" y="367"/>
                      <a:pt x="5646" y="308"/>
                    </a:cubicBezTo>
                    <a:lnTo>
                      <a:pt x="5646" y="213"/>
                    </a:lnTo>
                    <a:lnTo>
                      <a:pt x="5675" y="183"/>
                    </a:lnTo>
                    <a:cubicBezTo>
                      <a:pt x="5675" y="154"/>
                      <a:pt x="5646" y="125"/>
                      <a:pt x="5617" y="125"/>
                    </a:cubicBezTo>
                    <a:lnTo>
                      <a:pt x="5588" y="88"/>
                    </a:lnTo>
                    <a:cubicBezTo>
                      <a:pt x="5588" y="88"/>
                      <a:pt x="5463" y="59"/>
                      <a:pt x="5192" y="30"/>
                    </a:cubicBezTo>
                    <a:cubicBezTo>
                      <a:pt x="5009" y="30"/>
                      <a:pt x="4760" y="0"/>
                      <a:pt x="44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5"/>
              <p:cNvSpPr/>
              <p:nvPr/>
            </p:nvSpPr>
            <p:spPr>
              <a:xfrm>
                <a:off x="4364058" y="2126523"/>
                <a:ext cx="230267" cy="95510"/>
              </a:xfrm>
              <a:custGeom>
                <a:avLst/>
                <a:gdLst/>
                <a:ahLst/>
                <a:cxnLst/>
                <a:rect l="l" t="t" r="r" b="b"/>
                <a:pathLst>
                  <a:path w="2652" h="1100" extrusionOk="0">
                    <a:moveTo>
                      <a:pt x="2651" y="1"/>
                    </a:moveTo>
                    <a:cubicBezTo>
                      <a:pt x="1861" y="367"/>
                      <a:pt x="608" y="484"/>
                      <a:pt x="1" y="550"/>
                    </a:cubicBezTo>
                    <a:lnTo>
                      <a:pt x="89" y="1099"/>
                    </a:lnTo>
                    <a:lnTo>
                      <a:pt x="2622" y="1099"/>
                    </a:lnTo>
                    <a:lnTo>
                      <a:pt x="2651" y="272"/>
                    </a:lnTo>
                    <a:lnTo>
                      <a:pt x="26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5"/>
              <p:cNvSpPr/>
              <p:nvPr/>
            </p:nvSpPr>
            <p:spPr>
              <a:xfrm>
                <a:off x="4355809" y="2118882"/>
                <a:ext cx="246764" cy="110792"/>
              </a:xfrm>
              <a:custGeom>
                <a:avLst/>
                <a:gdLst/>
                <a:ahLst/>
                <a:cxnLst/>
                <a:rect l="l" t="t" r="r" b="b"/>
                <a:pathLst>
                  <a:path w="2842" h="1276" extrusionOk="0">
                    <a:moveTo>
                      <a:pt x="2757" y="1"/>
                    </a:moveTo>
                    <a:cubicBezTo>
                      <a:pt x="2746" y="1"/>
                      <a:pt x="2732" y="8"/>
                      <a:pt x="2717" y="23"/>
                    </a:cubicBezTo>
                    <a:cubicBezTo>
                      <a:pt x="1956" y="360"/>
                      <a:pt x="733" y="484"/>
                      <a:pt x="96" y="543"/>
                    </a:cubicBezTo>
                    <a:cubicBezTo>
                      <a:pt x="59" y="543"/>
                      <a:pt x="30" y="543"/>
                      <a:pt x="30" y="572"/>
                    </a:cubicBezTo>
                    <a:cubicBezTo>
                      <a:pt x="0" y="601"/>
                      <a:pt x="0" y="601"/>
                      <a:pt x="0" y="638"/>
                    </a:cubicBezTo>
                    <a:lnTo>
                      <a:pt x="96" y="1216"/>
                    </a:lnTo>
                    <a:cubicBezTo>
                      <a:pt x="96" y="1246"/>
                      <a:pt x="125" y="1275"/>
                      <a:pt x="184" y="1275"/>
                    </a:cubicBezTo>
                    <a:cubicBezTo>
                      <a:pt x="242" y="1275"/>
                      <a:pt x="279" y="1216"/>
                      <a:pt x="242" y="1187"/>
                    </a:cubicBezTo>
                    <a:lnTo>
                      <a:pt x="184" y="697"/>
                    </a:lnTo>
                    <a:cubicBezTo>
                      <a:pt x="828" y="667"/>
                      <a:pt x="1926" y="514"/>
                      <a:pt x="2659" y="206"/>
                    </a:cubicBezTo>
                    <a:lnTo>
                      <a:pt x="2659" y="1187"/>
                    </a:lnTo>
                    <a:cubicBezTo>
                      <a:pt x="2659" y="1216"/>
                      <a:pt x="2688" y="1246"/>
                      <a:pt x="2717" y="1246"/>
                    </a:cubicBezTo>
                    <a:cubicBezTo>
                      <a:pt x="2776" y="1246"/>
                      <a:pt x="2805" y="1216"/>
                      <a:pt x="2805" y="1187"/>
                    </a:cubicBezTo>
                    <a:lnTo>
                      <a:pt x="2842" y="89"/>
                    </a:lnTo>
                    <a:cubicBezTo>
                      <a:pt x="2842" y="52"/>
                      <a:pt x="2805" y="23"/>
                      <a:pt x="2776" y="23"/>
                    </a:cubicBezTo>
                    <a:cubicBezTo>
                      <a:pt x="2776" y="8"/>
                      <a:pt x="2768" y="1"/>
                      <a:pt x="275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5"/>
              <p:cNvSpPr/>
              <p:nvPr/>
            </p:nvSpPr>
            <p:spPr>
              <a:xfrm>
                <a:off x="4353291" y="2009565"/>
                <a:ext cx="241033" cy="164712"/>
              </a:xfrm>
              <a:custGeom>
                <a:avLst/>
                <a:gdLst/>
                <a:ahLst/>
                <a:cxnLst/>
                <a:rect l="l" t="t" r="r" b="b"/>
                <a:pathLst>
                  <a:path w="2776" h="1897" extrusionOk="0">
                    <a:moveTo>
                      <a:pt x="2775" y="0"/>
                    </a:moveTo>
                    <a:lnTo>
                      <a:pt x="0" y="308"/>
                    </a:lnTo>
                    <a:lnTo>
                      <a:pt x="88" y="1589"/>
                    </a:lnTo>
                    <a:lnTo>
                      <a:pt x="125" y="1897"/>
                    </a:lnTo>
                    <a:cubicBezTo>
                      <a:pt x="732" y="1831"/>
                      <a:pt x="1985" y="1714"/>
                      <a:pt x="2775" y="1348"/>
                    </a:cubicBezTo>
                    <a:lnTo>
                      <a:pt x="277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5"/>
              <p:cNvSpPr/>
              <p:nvPr/>
            </p:nvSpPr>
            <p:spPr>
              <a:xfrm>
                <a:off x="4345043" y="2001924"/>
                <a:ext cx="257530" cy="179993"/>
              </a:xfrm>
              <a:custGeom>
                <a:avLst/>
                <a:gdLst/>
                <a:ahLst/>
                <a:cxnLst/>
                <a:rect l="l" t="t" r="r" b="b"/>
                <a:pathLst>
                  <a:path w="2966" h="2073" extrusionOk="0">
                    <a:moveTo>
                      <a:pt x="2783" y="184"/>
                    </a:moveTo>
                    <a:lnTo>
                      <a:pt x="2783" y="821"/>
                    </a:lnTo>
                    <a:lnTo>
                      <a:pt x="2783" y="1370"/>
                    </a:lnTo>
                    <a:cubicBezTo>
                      <a:pt x="2717" y="1399"/>
                      <a:pt x="2687" y="1436"/>
                      <a:pt x="2629" y="1436"/>
                    </a:cubicBezTo>
                    <a:cubicBezTo>
                      <a:pt x="2599" y="1465"/>
                      <a:pt x="2563" y="1465"/>
                      <a:pt x="2534" y="1465"/>
                    </a:cubicBezTo>
                    <a:cubicBezTo>
                      <a:pt x="2475" y="1494"/>
                      <a:pt x="2446" y="1494"/>
                      <a:pt x="2416" y="1524"/>
                    </a:cubicBezTo>
                    <a:cubicBezTo>
                      <a:pt x="2380" y="1524"/>
                      <a:pt x="2351" y="1524"/>
                      <a:pt x="2321" y="1553"/>
                    </a:cubicBezTo>
                    <a:lnTo>
                      <a:pt x="2233" y="1553"/>
                    </a:lnTo>
                    <a:cubicBezTo>
                      <a:pt x="2197" y="1582"/>
                      <a:pt x="2167" y="1582"/>
                      <a:pt x="2167" y="1582"/>
                    </a:cubicBezTo>
                    <a:cubicBezTo>
                      <a:pt x="2109" y="1582"/>
                      <a:pt x="2080" y="1619"/>
                      <a:pt x="2014" y="1619"/>
                    </a:cubicBezTo>
                    <a:cubicBezTo>
                      <a:pt x="1955" y="1648"/>
                      <a:pt x="1867" y="1648"/>
                      <a:pt x="1801" y="1677"/>
                    </a:cubicBezTo>
                    <a:cubicBezTo>
                      <a:pt x="1772" y="1677"/>
                      <a:pt x="1713" y="1677"/>
                      <a:pt x="1684" y="1707"/>
                    </a:cubicBezTo>
                    <a:lnTo>
                      <a:pt x="1560" y="1707"/>
                    </a:lnTo>
                    <a:cubicBezTo>
                      <a:pt x="1530" y="1707"/>
                      <a:pt x="1501" y="1736"/>
                      <a:pt x="1465" y="1736"/>
                    </a:cubicBezTo>
                    <a:lnTo>
                      <a:pt x="1377" y="1736"/>
                    </a:lnTo>
                    <a:cubicBezTo>
                      <a:pt x="1347" y="1765"/>
                      <a:pt x="1281" y="1765"/>
                      <a:pt x="1252" y="1765"/>
                    </a:cubicBezTo>
                    <a:lnTo>
                      <a:pt x="1223" y="1765"/>
                    </a:lnTo>
                    <a:cubicBezTo>
                      <a:pt x="1194" y="1765"/>
                      <a:pt x="1164" y="1802"/>
                      <a:pt x="1135" y="1802"/>
                    </a:cubicBezTo>
                    <a:cubicBezTo>
                      <a:pt x="1011" y="1802"/>
                      <a:pt x="886" y="1831"/>
                      <a:pt x="769" y="1831"/>
                    </a:cubicBezTo>
                    <a:cubicBezTo>
                      <a:pt x="732" y="1831"/>
                      <a:pt x="674" y="1861"/>
                      <a:pt x="615" y="1861"/>
                    </a:cubicBezTo>
                    <a:lnTo>
                      <a:pt x="403" y="1861"/>
                    </a:lnTo>
                    <a:cubicBezTo>
                      <a:pt x="366" y="1890"/>
                      <a:pt x="366" y="1890"/>
                      <a:pt x="337" y="1890"/>
                    </a:cubicBezTo>
                    <a:lnTo>
                      <a:pt x="278" y="1890"/>
                    </a:lnTo>
                    <a:lnTo>
                      <a:pt x="278" y="1861"/>
                    </a:lnTo>
                    <a:lnTo>
                      <a:pt x="278" y="1802"/>
                    </a:lnTo>
                    <a:lnTo>
                      <a:pt x="278" y="1765"/>
                    </a:lnTo>
                    <a:lnTo>
                      <a:pt x="278" y="1736"/>
                    </a:lnTo>
                    <a:lnTo>
                      <a:pt x="278" y="1677"/>
                    </a:lnTo>
                    <a:lnTo>
                      <a:pt x="278" y="1648"/>
                    </a:lnTo>
                    <a:lnTo>
                      <a:pt x="249" y="1187"/>
                    </a:lnTo>
                    <a:lnTo>
                      <a:pt x="220" y="1099"/>
                    </a:lnTo>
                    <a:lnTo>
                      <a:pt x="220" y="1004"/>
                    </a:lnTo>
                    <a:lnTo>
                      <a:pt x="220" y="916"/>
                    </a:lnTo>
                    <a:lnTo>
                      <a:pt x="183" y="484"/>
                    </a:lnTo>
                    <a:lnTo>
                      <a:pt x="2783" y="184"/>
                    </a:lnTo>
                    <a:close/>
                    <a:moveTo>
                      <a:pt x="2966" y="1"/>
                    </a:moveTo>
                    <a:lnTo>
                      <a:pt x="0" y="337"/>
                    </a:lnTo>
                    <a:lnTo>
                      <a:pt x="37" y="887"/>
                    </a:lnTo>
                    <a:lnTo>
                      <a:pt x="66" y="975"/>
                    </a:lnTo>
                    <a:lnTo>
                      <a:pt x="66" y="1070"/>
                    </a:lnTo>
                    <a:lnTo>
                      <a:pt x="66" y="1158"/>
                    </a:lnTo>
                    <a:lnTo>
                      <a:pt x="95" y="1648"/>
                    </a:lnTo>
                    <a:lnTo>
                      <a:pt x="95" y="1677"/>
                    </a:lnTo>
                    <a:lnTo>
                      <a:pt x="95" y="1707"/>
                    </a:lnTo>
                    <a:lnTo>
                      <a:pt x="95" y="1736"/>
                    </a:lnTo>
                    <a:lnTo>
                      <a:pt x="95" y="1765"/>
                    </a:lnTo>
                    <a:lnTo>
                      <a:pt x="95" y="1802"/>
                    </a:lnTo>
                    <a:lnTo>
                      <a:pt x="95" y="1831"/>
                    </a:lnTo>
                    <a:lnTo>
                      <a:pt x="124" y="1861"/>
                    </a:lnTo>
                    <a:lnTo>
                      <a:pt x="124" y="1890"/>
                    </a:lnTo>
                    <a:lnTo>
                      <a:pt x="124" y="1985"/>
                    </a:lnTo>
                    <a:lnTo>
                      <a:pt x="124" y="2044"/>
                    </a:lnTo>
                    <a:lnTo>
                      <a:pt x="124" y="2073"/>
                    </a:lnTo>
                    <a:lnTo>
                      <a:pt x="220" y="2073"/>
                    </a:lnTo>
                    <a:cubicBezTo>
                      <a:pt x="249" y="2073"/>
                      <a:pt x="278" y="2044"/>
                      <a:pt x="308" y="2044"/>
                    </a:cubicBezTo>
                    <a:lnTo>
                      <a:pt x="549" y="2044"/>
                    </a:lnTo>
                    <a:cubicBezTo>
                      <a:pt x="586" y="2044"/>
                      <a:pt x="615" y="2014"/>
                      <a:pt x="644" y="2014"/>
                    </a:cubicBezTo>
                    <a:lnTo>
                      <a:pt x="857" y="2014"/>
                    </a:lnTo>
                    <a:cubicBezTo>
                      <a:pt x="952" y="1985"/>
                      <a:pt x="1011" y="1985"/>
                      <a:pt x="1098" y="1985"/>
                    </a:cubicBezTo>
                    <a:cubicBezTo>
                      <a:pt x="1164" y="1948"/>
                      <a:pt x="1252" y="1948"/>
                      <a:pt x="1318" y="1919"/>
                    </a:cubicBezTo>
                    <a:lnTo>
                      <a:pt x="1435" y="1919"/>
                    </a:lnTo>
                    <a:cubicBezTo>
                      <a:pt x="1530" y="1890"/>
                      <a:pt x="1618" y="1890"/>
                      <a:pt x="1713" y="1861"/>
                    </a:cubicBezTo>
                    <a:cubicBezTo>
                      <a:pt x="1801" y="1861"/>
                      <a:pt x="1897" y="1831"/>
                      <a:pt x="1984" y="1802"/>
                    </a:cubicBezTo>
                    <a:lnTo>
                      <a:pt x="2080" y="1802"/>
                    </a:lnTo>
                    <a:cubicBezTo>
                      <a:pt x="2138" y="1765"/>
                      <a:pt x="2197" y="1765"/>
                      <a:pt x="2263" y="1736"/>
                    </a:cubicBezTo>
                    <a:cubicBezTo>
                      <a:pt x="2292" y="1736"/>
                      <a:pt x="2321" y="1707"/>
                      <a:pt x="2380" y="1707"/>
                    </a:cubicBezTo>
                    <a:lnTo>
                      <a:pt x="2416" y="1677"/>
                    </a:lnTo>
                    <a:lnTo>
                      <a:pt x="2475" y="1677"/>
                    </a:lnTo>
                    <a:cubicBezTo>
                      <a:pt x="2504" y="1677"/>
                      <a:pt x="2534" y="1648"/>
                      <a:pt x="2563" y="1648"/>
                    </a:cubicBezTo>
                    <a:cubicBezTo>
                      <a:pt x="2599" y="1648"/>
                      <a:pt x="2658" y="1619"/>
                      <a:pt x="2717" y="1582"/>
                    </a:cubicBezTo>
                    <a:lnTo>
                      <a:pt x="2746" y="1582"/>
                    </a:lnTo>
                    <a:lnTo>
                      <a:pt x="2783" y="1553"/>
                    </a:lnTo>
                    <a:cubicBezTo>
                      <a:pt x="2812" y="1553"/>
                      <a:pt x="2841" y="1553"/>
                      <a:pt x="2870" y="1524"/>
                    </a:cubicBezTo>
                    <a:lnTo>
                      <a:pt x="2900" y="1524"/>
                    </a:lnTo>
                    <a:lnTo>
                      <a:pt x="2929" y="1494"/>
                    </a:lnTo>
                    <a:lnTo>
                      <a:pt x="2966" y="1494"/>
                    </a:lnTo>
                    <a:lnTo>
                      <a:pt x="2966" y="762"/>
                    </a:lnTo>
                    <a:lnTo>
                      <a:pt x="296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5"/>
              <p:cNvSpPr/>
              <p:nvPr/>
            </p:nvSpPr>
            <p:spPr>
              <a:xfrm>
                <a:off x="3823637" y="1092481"/>
                <a:ext cx="1109569" cy="1012582"/>
              </a:xfrm>
              <a:custGeom>
                <a:avLst/>
                <a:gdLst/>
                <a:ahLst/>
                <a:cxnLst/>
                <a:rect l="l" t="t" r="r" b="b"/>
                <a:pathLst>
                  <a:path w="12779" h="11662" extrusionOk="0">
                    <a:moveTo>
                      <a:pt x="7630" y="0"/>
                    </a:moveTo>
                    <a:cubicBezTo>
                      <a:pt x="6643" y="0"/>
                      <a:pt x="5537" y="206"/>
                      <a:pt x="4357" y="648"/>
                    </a:cubicBezTo>
                    <a:cubicBezTo>
                      <a:pt x="916" y="1959"/>
                      <a:pt x="1" y="4770"/>
                      <a:pt x="1494" y="8124"/>
                    </a:cubicBezTo>
                    <a:cubicBezTo>
                      <a:pt x="2665" y="10702"/>
                      <a:pt x="4450" y="11662"/>
                      <a:pt x="6474" y="11662"/>
                    </a:cubicBezTo>
                    <a:cubicBezTo>
                      <a:pt x="7083" y="11662"/>
                      <a:pt x="7714" y="11575"/>
                      <a:pt x="8356" y="11419"/>
                    </a:cubicBezTo>
                    <a:cubicBezTo>
                      <a:pt x="11284" y="10687"/>
                      <a:pt x="12778" y="8183"/>
                      <a:pt x="12661" y="5957"/>
                    </a:cubicBezTo>
                    <a:cubicBezTo>
                      <a:pt x="12507" y="3548"/>
                      <a:pt x="11651" y="2025"/>
                      <a:pt x="11651" y="2025"/>
                    </a:cubicBezTo>
                    <a:cubicBezTo>
                      <a:pt x="10950" y="744"/>
                      <a:pt x="9505" y="0"/>
                      <a:pt x="76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5"/>
              <p:cNvSpPr/>
              <p:nvPr/>
            </p:nvSpPr>
            <p:spPr>
              <a:xfrm>
                <a:off x="4769113" y="1538607"/>
                <a:ext cx="258746" cy="259875"/>
              </a:xfrm>
              <a:custGeom>
                <a:avLst/>
                <a:gdLst/>
                <a:ahLst/>
                <a:cxnLst/>
                <a:rect l="l" t="t" r="r" b="b"/>
                <a:pathLst>
                  <a:path w="2980" h="2993" extrusionOk="0">
                    <a:moveTo>
                      <a:pt x="1317" y="0"/>
                    </a:moveTo>
                    <a:cubicBezTo>
                      <a:pt x="648" y="0"/>
                      <a:pt x="0" y="328"/>
                      <a:pt x="0" y="328"/>
                    </a:cubicBezTo>
                    <a:lnTo>
                      <a:pt x="278" y="2408"/>
                    </a:lnTo>
                    <a:cubicBezTo>
                      <a:pt x="581" y="2799"/>
                      <a:pt x="1031" y="2992"/>
                      <a:pt x="1465" y="2992"/>
                    </a:cubicBezTo>
                    <a:cubicBezTo>
                      <a:pt x="2249" y="2992"/>
                      <a:pt x="2980" y="2361"/>
                      <a:pt x="2687" y="1126"/>
                    </a:cubicBezTo>
                    <a:cubicBezTo>
                      <a:pt x="2475" y="239"/>
                      <a:pt x="1888" y="0"/>
                      <a:pt x="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5"/>
              <p:cNvSpPr/>
              <p:nvPr/>
            </p:nvSpPr>
            <p:spPr>
              <a:xfrm>
                <a:off x="4761473" y="1531574"/>
                <a:ext cx="264563" cy="274028"/>
              </a:xfrm>
              <a:custGeom>
                <a:avLst/>
                <a:gdLst/>
                <a:ahLst/>
                <a:cxnLst/>
                <a:rect l="l" t="t" r="r" b="b"/>
                <a:pathLst>
                  <a:path w="3047" h="3156" extrusionOk="0">
                    <a:moveTo>
                      <a:pt x="1417" y="0"/>
                    </a:moveTo>
                    <a:cubicBezTo>
                      <a:pt x="732" y="0"/>
                      <a:pt x="81" y="329"/>
                      <a:pt x="59" y="351"/>
                    </a:cubicBezTo>
                    <a:cubicBezTo>
                      <a:pt x="0" y="380"/>
                      <a:pt x="0" y="409"/>
                      <a:pt x="29" y="475"/>
                    </a:cubicBezTo>
                    <a:cubicBezTo>
                      <a:pt x="29" y="496"/>
                      <a:pt x="59" y="516"/>
                      <a:pt x="97" y="516"/>
                    </a:cubicBezTo>
                    <a:cubicBezTo>
                      <a:pt x="112" y="516"/>
                      <a:pt x="129" y="513"/>
                      <a:pt x="147" y="504"/>
                    </a:cubicBezTo>
                    <a:cubicBezTo>
                      <a:pt x="147" y="504"/>
                      <a:pt x="790" y="183"/>
                      <a:pt x="1437" y="183"/>
                    </a:cubicBezTo>
                    <a:cubicBezTo>
                      <a:pt x="1635" y="183"/>
                      <a:pt x="1833" y="213"/>
                      <a:pt x="2014" y="292"/>
                    </a:cubicBezTo>
                    <a:cubicBezTo>
                      <a:pt x="2343" y="446"/>
                      <a:pt x="2592" y="775"/>
                      <a:pt x="2680" y="1237"/>
                    </a:cubicBezTo>
                    <a:cubicBezTo>
                      <a:pt x="2863" y="1998"/>
                      <a:pt x="2651" y="2606"/>
                      <a:pt x="2102" y="2855"/>
                    </a:cubicBezTo>
                    <a:cubicBezTo>
                      <a:pt x="1931" y="2939"/>
                      <a:pt x="1743" y="2979"/>
                      <a:pt x="1552" y="2979"/>
                    </a:cubicBezTo>
                    <a:cubicBezTo>
                      <a:pt x="1130" y="2979"/>
                      <a:pt x="697" y="2781"/>
                      <a:pt x="425" y="2423"/>
                    </a:cubicBezTo>
                    <a:cubicBezTo>
                      <a:pt x="404" y="2402"/>
                      <a:pt x="365" y="2381"/>
                      <a:pt x="334" y="2381"/>
                    </a:cubicBezTo>
                    <a:cubicBezTo>
                      <a:pt x="321" y="2381"/>
                      <a:pt x="309" y="2385"/>
                      <a:pt x="300" y="2393"/>
                    </a:cubicBezTo>
                    <a:cubicBezTo>
                      <a:pt x="271" y="2423"/>
                      <a:pt x="242" y="2489"/>
                      <a:pt x="271" y="2547"/>
                    </a:cubicBezTo>
                    <a:cubicBezTo>
                      <a:pt x="608" y="2943"/>
                      <a:pt x="1062" y="3155"/>
                      <a:pt x="1553" y="3155"/>
                    </a:cubicBezTo>
                    <a:cubicBezTo>
                      <a:pt x="1765" y="3155"/>
                      <a:pt x="1977" y="3126"/>
                      <a:pt x="2160" y="3038"/>
                    </a:cubicBezTo>
                    <a:cubicBezTo>
                      <a:pt x="2805" y="2730"/>
                      <a:pt x="3046" y="2027"/>
                      <a:pt x="2863" y="1178"/>
                    </a:cubicBezTo>
                    <a:cubicBezTo>
                      <a:pt x="2746" y="658"/>
                      <a:pt x="2468" y="321"/>
                      <a:pt x="2102" y="138"/>
                    </a:cubicBezTo>
                    <a:cubicBezTo>
                      <a:pt x="1885" y="38"/>
                      <a:pt x="1649" y="0"/>
                      <a:pt x="14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5"/>
              <p:cNvSpPr/>
              <p:nvPr/>
            </p:nvSpPr>
            <p:spPr>
              <a:xfrm>
                <a:off x="4793252" y="1586102"/>
                <a:ext cx="179993" cy="161586"/>
              </a:xfrm>
              <a:custGeom>
                <a:avLst/>
                <a:gdLst/>
                <a:ahLst/>
                <a:cxnLst/>
                <a:rect l="l" t="t" r="r" b="b"/>
                <a:pathLst>
                  <a:path w="2073" h="1861" extrusionOk="0">
                    <a:moveTo>
                      <a:pt x="1311" y="1"/>
                    </a:moveTo>
                    <a:cubicBezTo>
                      <a:pt x="1062" y="1"/>
                      <a:pt x="820" y="118"/>
                      <a:pt x="608" y="301"/>
                    </a:cubicBezTo>
                    <a:cubicBezTo>
                      <a:pt x="0" y="916"/>
                      <a:pt x="608" y="1831"/>
                      <a:pt x="637" y="1831"/>
                    </a:cubicBezTo>
                    <a:cubicBezTo>
                      <a:pt x="637" y="1831"/>
                      <a:pt x="637" y="1861"/>
                      <a:pt x="667" y="1861"/>
                    </a:cubicBezTo>
                    <a:lnTo>
                      <a:pt x="667" y="1831"/>
                    </a:lnTo>
                    <a:cubicBezTo>
                      <a:pt x="696" y="1831"/>
                      <a:pt x="696" y="1795"/>
                      <a:pt x="696" y="1795"/>
                    </a:cubicBezTo>
                    <a:cubicBezTo>
                      <a:pt x="696" y="1765"/>
                      <a:pt x="88" y="916"/>
                      <a:pt x="667" y="367"/>
                    </a:cubicBezTo>
                    <a:cubicBezTo>
                      <a:pt x="879" y="184"/>
                      <a:pt x="1099" y="89"/>
                      <a:pt x="1311" y="89"/>
                    </a:cubicBezTo>
                    <a:cubicBezTo>
                      <a:pt x="1706" y="89"/>
                      <a:pt x="1977" y="425"/>
                      <a:pt x="1977" y="425"/>
                    </a:cubicBezTo>
                    <a:lnTo>
                      <a:pt x="2043" y="425"/>
                    </a:lnTo>
                    <a:cubicBezTo>
                      <a:pt x="2073" y="425"/>
                      <a:pt x="2073" y="396"/>
                      <a:pt x="2043" y="367"/>
                    </a:cubicBezTo>
                    <a:cubicBezTo>
                      <a:pt x="2043" y="367"/>
                      <a:pt x="1736" y="30"/>
                      <a:pt x="131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5"/>
              <p:cNvSpPr/>
              <p:nvPr/>
            </p:nvSpPr>
            <p:spPr>
              <a:xfrm>
                <a:off x="4821818" y="1648705"/>
                <a:ext cx="103759" cy="34818"/>
              </a:xfrm>
              <a:custGeom>
                <a:avLst/>
                <a:gdLst/>
                <a:ahLst/>
                <a:cxnLst/>
                <a:rect l="l" t="t" r="r" b="b"/>
                <a:pathLst>
                  <a:path w="1195" h="401" extrusionOk="0">
                    <a:moveTo>
                      <a:pt x="665" y="0"/>
                    </a:moveTo>
                    <a:cubicBezTo>
                      <a:pt x="451" y="0"/>
                      <a:pt x="212" y="70"/>
                      <a:pt x="37" y="312"/>
                    </a:cubicBezTo>
                    <a:cubicBezTo>
                      <a:pt x="1" y="342"/>
                      <a:pt x="1" y="378"/>
                      <a:pt x="37" y="378"/>
                    </a:cubicBezTo>
                    <a:cubicBezTo>
                      <a:pt x="52" y="393"/>
                      <a:pt x="59" y="400"/>
                      <a:pt x="67" y="400"/>
                    </a:cubicBezTo>
                    <a:cubicBezTo>
                      <a:pt x="74" y="400"/>
                      <a:pt x="81" y="393"/>
                      <a:pt x="96" y="378"/>
                    </a:cubicBezTo>
                    <a:cubicBezTo>
                      <a:pt x="243" y="152"/>
                      <a:pt x="459" y="88"/>
                      <a:pt x="656" y="88"/>
                    </a:cubicBezTo>
                    <a:cubicBezTo>
                      <a:pt x="912" y="88"/>
                      <a:pt x="1136" y="195"/>
                      <a:pt x="1136" y="195"/>
                    </a:cubicBezTo>
                    <a:lnTo>
                      <a:pt x="1165" y="195"/>
                    </a:lnTo>
                    <a:lnTo>
                      <a:pt x="1194" y="158"/>
                    </a:lnTo>
                    <a:cubicBezTo>
                      <a:pt x="1194" y="158"/>
                      <a:pt x="1194" y="129"/>
                      <a:pt x="1165" y="129"/>
                    </a:cubicBezTo>
                    <a:cubicBezTo>
                      <a:pt x="1165" y="113"/>
                      <a:pt x="936" y="0"/>
                      <a:pt x="66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5"/>
              <p:cNvSpPr/>
              <p:nvPr/>
            </p:nvSpPr>
            <p:spPr>
              <a:xfrm>
                <a:off x="3926616" y="1092308"/>
                <a:ext cx="1009717" cy="1006939"/>
              </a:xfrm>
              <a:custGeom>
                <a:avLst/>
                <a:gdLst/>
                <a:ahLst/>
                <a:cxnLst/>
                <a:rect l="l" t="t" r="r" b="b"/>
                <a:pathLst>
                  <a:path w="11629" h="11597" extrusionOk="0">
                    <a:moveTo>
                      <a:pt x="6709" y="1"/>
                    </a:moveTo>
                    <a:cubicBezTo>
                      <a:pt x="5848" y="1"/>
                      <a:pt x="4891" y="188"/>
                      <a:pt x="3874" y="591"/>
                    </a:cubicBezTo>
                    <a:cubicBezTo>
                      <a:pt x="762" y="1807"/>
                      <a:pt x="1" y="4619"/>
                      <a:pt x="1436" y="8002"/>
                    </a:cubicBezTo>
                    <a:cubicBezTo>
                      <a:pt x="2538" y="10636"/>
                      <a:pt x="4215" y="11597"/>
                      <a:pt x="6081" y="11597"/>
                    </a:cubicBezTo>
                    <a:cubicBezTo>
                      <a:pt x="6596" y="11597"/>
                      <a:pt x="7125" y="11523"/>
                      <a:pt x="7660" y="11392"/>
                    </a:cubicBezTo>
                    <a:cubicBezTo>
                      <a:pt x="10311" y="10718"/>
                      <a:pt x="11629" y="8251"/>
                      <a:pt x="11446" y="6017"/>
                    </a:cubicBezTo>
                    <a:cubicBezTo>
                      <a:pt x="11292" y="3608"/>
                      <a:pt x="10465" y="2085"/>
                      <a:pt x="10465" y="2085"/>
                    </a:cubicBezTo>
                    <a:cubicBezTo>
                      <a:pt x="9812" y="775"/>
                      <a:pt x="8459" y="1"/>
                      <a:pt x="6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5"/>
              <p:cNvSpPr/>
              <p:nvPr/>
            </p:nvSpPr>
            <p:spPr>
              <a:xfrm>
                <a:off x="3976889" y="1084754"/>
                <a:ext cx="956318" cy="1022828"/>
              </a:xfrm>
              <a:custGeom>
                <a:avLst/>
                <a:gdLst/>
                <a:ahLst/>
                <a:cxnLst/>
                <a:rect l="l" t="t" r="r" b="b"/>
                <a:pathLst>
                  <a:path w="11014" h="11780" extrusionOk="0">
                    <a:moveTo>
                      <a:pt x="6137" y="188"/>
                    </a:moveTo>
                    <a:cubicBezTo>
                      <a:pt x="7784" y="188"/>
                      <a:pt x="9153" y="891"/>
                      <a:pt x="9827" y="2201"/>
                    </a:cubicBezTo>
                    <a:cubicBezTo>
                      <a:pt x="9827" y="2201"/>
                      <a:pt x="9856" y="2260"/>
                      <a:pt x="9886" y="2385"/>
                    </a:cubicBezTo>
                    <a:cubicBezTo>
                      <a:pt x="9915" y="2443"/>
                      <a:pt x="9952" y="2509"/>
                      <a:pt x="9981" y="2597"/>
                    </a:cubicBezTo>
                    <a:cubicBezTo>
                      <a:pt x="10010" y="2626"/>
                      <a:pt x="10010" y="2663"/>
                      <a:pt x="10039" y="2692"/>
                    </a:cubicBezTo>
                    <a:cubicBezTo>
                      <a:pt x="10039" y="2721"/>
                      <a:pt x="10039" y="2751"/>
                      <a:pt x="10069" y="2780"/>
                    </a:cubicBezTo>
                    <a:cubicBezTo>
                      <a:pt x="10252" y="3271"/>
                      <a:pt x="10530" y="4091"/>
                      <a:pt x="10684" y="5160"/>
                    </a:cubicBezTo>
                    <a:cubicBezTo>
                      <a:pt x="10684" y="5189"/>
                      <a:pt x="10684" y="5226"/>
                      <a:pt x="10713" y="5255"/>
                    </a:cubicBezTo>
                    <a:lnTo>
                      <a:pt x="10713" y="5343"/>
                    </a:lnTo>
                    <a:cubicBezTo>
                      <a:pt x="10713" y="5438"/>
                      <a:pt x="10742" y="5526"/>
                      <a:pt x="10742" y="5621"/>
                    </a:cubicBezTo>
                    <a:cubicBezTo>
                      <a:pt x="10742" y="5680"/>
                      <a:pt x="10742" y="5738"/>
                      <a:pt x="10772" y="5804"/>
                    </a:cubicBezTo>
                    <a:lnTo>
                      <a:pt x="10772" y="5863"/>
                    </a:lnTo>
                    <a:cubicBezTo>
                      <a:pt x="10772" y="5958"/>
                      <a:pt x="10772" y="6046"/>
                      <a:pt x="10801" y="6141"/>
                    </a:cubicBezTo>
                    <a:lnTo>
                      <a:pt x="10801" y="6566"/>
                    </a:lnTo>
                    <a:lnTo>
                      <a:pt x="10801" y="6653"/>
                    </a:lnTo>
                    <a:cubicBezTo>
                      <a:pt x="10772" y="7144"/>
                      <a:pt x="10684" y="7635"/>
                      <a:pt x="10530" y="8118"/>
                    </a:cubicBezTo>
                    <a:cubicBezTo>
                      <a:pt x="10530" y="8155"/>
                      <a:pt x="10501" y="8184"/>
                      <a:pt x="10501" y="8213"/>
                    </a:cubicBezTo>
                    <a:cubicBezTo>
                      <a:pt x="10501" y="8242"/>
                      <a:pt x="10464" y="8272"/>
                      <a:pt x="10464" y="8301"/>
                    </a:cubicBezTo>
                    <a:cubicBezTo>
                      <a:pt x="10464" y="8338"/>
                      <a:pt x="10435" y="8367"/>
                      <a:pt x="10435" y="8396"/>
                    </a:cubicBezTo>
                    <a:cubicBezTo>
                      <a:pt x="9915" y="9736"/>
                      <a:pt x="8817" y="10900"/>
                      <a:pt x="7206" y="11354"/>
                    </a:cubicBezTo>
                    <a:cubicBezTo>
                      <a:pt x="7169" y="11354"/>
                      <a:pt x="7140" y="11384"/>
                      <a:pt x="7110" y="11384"/>
                    </a:cubicBezTo>
                    <a:lnTo>
                      <a:pt x="7052" y="11384"/>
                    </a:lnTo>
                    <a:cubicBezTo>
                      <a:pt x="7052" y="11384"/>
                      <a:pt x="7023" y="11384"/>
                      <a:pt x="7023" y="11413"/>
                    </a:cubicBezTo>
                    <a:cubicBezTo>
                      <a:pt x="6898" y="11450"/>
                      <a:pt x="6774" y="11450"/>
                      <a:pt x="6656" y="11479"/>
                    </a:cubicBezTo>
                    <a:cubicBezTo>
                      <a:pt x="6257" y="11556"/>
                      <a:pt x="5875" y="11594"/>
                      <a:pt x="5509" y="11594"/>
                    </a:cubicBezTo>
                    <a:cubicBezTo>
                      <a:pt x="5143" y="11594"/>
                      <a:pt x="4793" y="11556"/>
                      <a:pt x="4460" y="11479"/>
                    </a:cubicBezTo>
                    <a:cubicBezTo>
                      <a:pt x="4423" y="11479"/>
                      <a:pt x="4394" y="11479"/>
                      <a:pt x="4364" y="11450"/>
                    </a:cubicBezTo>
                    <a:lnTo>
                      <a:pt x="4277" y="11450"/>
                    </a:lnTo>
                    <a:cubicBezTo>
                      <a:pt x="3478" y="11201"/>
                      <a:pt x="2746" y="10776"/>
                      <a:pt x="2138" y="10073"/>
                    </a:cubicBezTo>
                    <a:cubicBezTo>
                      <a:pt x="2138" y="10044"/>
                      <a:pt x="2109" y="10014"/>
                      <a:pt x="2080" y="10014"/>
                    </a:cubicBezTo>
                    <a:cubicBezTo>
                      <a:pt x="2080" y="9985"/>
                      <a:pt x="2043" y="9949"/>
                      <a:pt x="2043" y="9919"/>
                    </a:cubicBezTo>
                    <a:cubicBezTo>
                      <a:pt x="1743" y="9553"/>
                      <a:pt x="1465" y="9128"/>
                      <a:pt x="1194" y="8638"/>
                    </a:cubicBezTo>
                    <a:cubicBezTo>
                      <a:pt x="1194" y="8609"/>
                      <a:pt x="1194" y="8609"/>
                      <a:pt x="1165" y="8579"/>
                    </a:cubicBezTo>
                    <a:cubicBezTo>
                      <a:pt x="1099" y="8396"/>
                      <a:pt x="1011" y="8242"/>
                      <a:pt x="916" y="8059"/>
                    </a:cubicBezTo>
                    <a:cubicBezTo>
                      <a:pt x="916" y="8030"/>
                      <a:pt x="916" y="8001"/>
                      <a:pt x="886" y="7972"/>
                    </a:cubicBezTo>
                    <a:cubicBezTo>
                      <a:pt x="886" y="7935"/>
                      <a:pt x="886" y="7935"/>
                      <a:pt x="857" y="7906"/>
                    </a:cubicBezTo>
                    <a:cubicBezTo>
                      <a:pt x="828" y="7752"/>
                      <a:pt x="762" y="7635"/>
                      <a:pt x="703" y="7510"/>
                    </a:cubicBezTo>
                    <a:lnTo>
                      <a:pt x="703" y="7422"/>
                    </a:lnTo>
                    <a:cubicBezTo>
                      <a:pt x="674" y="7386"/>
                      <a:pt x="674" y="7356"/>
                      <a:pt x="674" y="7327"/>
                    </a:cubicBezTo>
                    <a:cubicBezTo>
                      <a:pt x="645" y="7327"/>
                      <a:pt x="645" y="7298"/>
                      <a:pt x="645" y="7269"/>
                    </a:cubicBezTo>
                    <a:cubicBezTo>
                      <a:pt x="308" y="6229"/>
                      <a:pt x="183" y="5255"/>
                      <a:pt x="308" y="4369"/>
                    </a:cubicBezTo>
                    <a:cubicBezTo>
                      <a:pt x="308" y="4186"/>
                      <a:pt x="366" y="4003"/>
                      <a:pt x="396" y="3820"/>
                    </a:cubicBezTo>
                    <a:cubicBezTo>
                      <a:pt x="462" y="3637"/>
                      <a:pt x="520" y="3424"/>
                      <a:pt x="579" y="3241"/>
                    </a:cubicBezTo>
                    <a:cubicBezTo>
                      <a:pt x="1069" y="2143"/>
                      <a:pt x="1985" y="1286"/>
                      <a:pt x="3325" y="766"/>
                    </a:cubicBezTo>
                    <a:cubicBezTo>
                      <a:pt x="4306" y="371"/>
                      <a:pt x="5251" y="188"/>
                      <a:pt x="6137" y="188"/>
                    </a:cubicBezTo>
                    <a:close/>
                    <a:moveTo>
                      <a:pt x="6157" y="0"/>
                    </a:moveTo>
                    <a:cubicBezTo>
                      <a:pt x="5588" y="0"/>
                      <a:pt x="4986" y="81"/>
                      <a:pt x="4364" y="246"/>
                    </a:cubicBezTo>
                    <a:cubicBezTo>
                      <a:pt x="3998" y="342"/>
                      <a:pt x="3632" y="466"/>
                      <a:pt x="3266" y="583"/>
                    </a:cubicBezTo>
                    <a:cubicBezTo>
                      <a:pt x="1860" y="1162"/>
                      <a:pt x="916" y="2018"/>
                      <a:pt x="432" y="3175"/>
                    </a:cubicBezTo>
                    <a:cubicBezTo>
                      <a:pt x="337" y="3395"/>
                      <a:pt x="249" y="3637"/>
                      <a:pt x="213" y="3849"/>
                    </a:cubicBezTo>
                    <a:cubicBezTo>
                      <a:pt x="183" y="4003"/>
                      <a:pt x="154" y="4127"/>
                      <a:pt x="125" y="4274"/>
                    </a:cubicBezTo>
                    <a:cubicBezTo>
                      <a:pt x="0" y="5189"/>
                      <a:pt x="96" y="6229"/>
                      <a:pt x="462" y="7327"/>
                    </a:cubicBezTo>
                    <a:cubicBezTo>
                      <a:pt x="491" y="7356"/>
                      <a:pt x="491" y="7386"/>
                      <a:pt x="491" y="7422"/>
                    </a:cubicBezTo>
                    <a:cubicBezTo>
                      <a:pt x="520" y="7452"/>
                      <a:pt x="520" y="7481"/>
                      <a:pt x="520" y="7510"/>
                    </a:cubicBezTo>
                    <a:cubicBezTo>
                      <a:pt x="579" y="7664"/>
                      <a:pt x="645" y="7818"/>
                      <a:pt x="703" y="7972"/>
                    </a:cubicBezTo>
                    <a:cubicBezTo>
                      <a:pt x="703" y="8001"/>
                      <a:pt x="733" y="8030"/>
                      <a:pt x="733" y="8059"/>
                    </a:cubicBezTo>
                    <a:cubicBezTo>
                      <a:pt x="733" y="8059"/>
                      <a:pt x="762" y="8089"/>
                      <a:pt x="762" y="8118"/>
                    </a:cubicBezTo>
                    <a:cubicBezTo>
                      <a:pt x="857" y="8301"/>
                      <a:pt x="945" y="8521"/>
                      <a:pt x="1040" y="8667"/>
                    </a:cubicBezTo>
                    <a:cubicBezTo>
                      <a:pt x="1040" y="8704"/>
                      <a:pt x="1040" y="8733"/>
                      <a:pt x="1069" y="8762"/>
                    </a:cubicBezTo>
                    <a:cubicBezTo>
                      <a:pt x="1311" y="9253"/>
                      <a:pt x="1589" y="9648"/>
                      <a:pt x="1860" y="10014"/>
                    </a:cubicBezTo>
                    <a:cubicBezTo>
                      <a:pt x="1897" y="10044"/>
                      <a:pt x="1897" y="10073"/>
                      <a:pt x="1926" y="10102"/>
                    </a:cubicBezTo>
                    <a:cubicBezTo>
                      <a:pt x="1955" y="10102"/>
                      <a:pt x="1955" y="10132"/>
                      <a:pt x="1985" y="10168"/>
                    </a:cubicBezTo>
                    <a:cubicBezTo>
                      <a:pt x="2629" y="10930"/>
                      <a:pt x="3420" y="11413"/>
                      <a:pt x="4306" y="11633"/>
                    </a:cubicBezTo>
                    <a:cubicBezTo>
                      <a:pt x="4335" y="11633"/>
                      <a:pt x="4364" y="11662"/>
                      <a:pt x="4394" y="11662"/>
                    </a:cubicBezTo>
                    <a:lnTo>
                      <a:pt x="4460" y="11662"/>
                    </a:lnTo>
                    <a:cubicBezTo>
                      <a:pt x="4606" y="11691"/>
                      <a:pt x="4731" y="11721"/>
                      <a:pt x="4884" y="11750"/>
                    </a:cubicBezTo>
                    <a:cubicBezTo>
                      <a:pt x="5097" y="11750"/>
                      <a:pt x="5280" y="11779"/>
                      <a:pt x="5492" y="11779"/>
                    </a:cubicBezTo>
                    <a:cubicBezTo>
                      <a:pt x="5983" y="11779"/>
                      <a:pt x="6473" y="11721"/>
                      <a:pt x="7023" y="11596"/>
                    </a:cubicBezTo>
                    <a:cubicBezTo>
                      <a:pt x="7052" y="11567"/>
                      <a:pt x="7081" y="11567"/>
                      <a:pt x="7110" y="11567"/>
                    </a:cubicBezTo>
                    <a:cubicBezTo>
                      <a:pt x="7140" y="11567"/>
                      <a:pt x="7169" y="11538"/>
                      <a:pt x="7206" y="11538"/>
                    </a:cubicBezTo>
                    <a:cubicBezTo>
                      <a:pt x="8970" y="11047"/>
                      <a:pt x="10135" y="9765"/>
                      <a:pt x="10647" y="8301"/>
                    </a:cubicBezTo>
                    <a:cubicBezTo>
                      <a:pt x="10684" y="8272"/>
                      <a:pt x="10684" y="8242"/>
                      <a:pt x="10684" y="8213"/>
                    </a:cubicBezTo>
                    <a:cubicBezTo>
                      <a:pt x="10713" y="8184"/>
                      <a:pt x="10713" y="8155"/>
                      <a:pt x="10713" y="8118"/>
                    </a:cubicBezTo>
                    <a:cubicBezTo>
                      <a:pt x="10925" y="7452"/>
                      <a:pt x="11013" y="6778"/>
                      <a:pt x="10955" y="6104"/>
                    </a:cubicBezTo>
                    <a:lnTo>
                      <a:pt x="10955" y="5921"/>
                    </a:lnTo>
                    <a:lnTo>
                      <a:pt x="10955" y="5833"/>
                    </a:lnTo>
                    <a:cubicBezTo>
                      <a:pt x="10955" y="5804"/>
                      <a:pt x="10925" y="5775"/>
                      <a:pt x="10925" y="5738"/>
                    </a:cubicBezTo>
                    <a:cubicBezTo>
                      <a:pt x="10925" y="5621"/>
                      <a:pt x="10925" y="5497"/>
                      <a:pt x="10896" y="5372"/>
                    </a:cubicBezTo>
                    <a:lnTo>
                      <a:pt x="10896" y="5284"/>
                    </a:lnTo>
                    <a:cubicBezTo>
                      <a:pt x="10867" y="5255"/>
                      <a:pt x="10867" y="5226"/>
                      <a:pt x="10867" y="5189"/>
                    </a:cubicBezTo>
                    <a:cubicBezTo>
                      <a:pt x="10713" y="4032"/>
                      <a:pt x="10405" y="3146"/>
                      <a:pt x="10193" y="2626"/>
                    </a:cubicBezTo>
                    <a:cubicBezTo>
                      <a:pt x="10193" y="2597"/>
                      <a:pt x="10164" y="2568"/>
                      <a:pt x="10164" y="2538"/>
                    </a:cubicBezTo>
                    <a:cubicBezTo>
                      <a:pt x="10135" y="2509"/>
                      <a:pt x="10135" y="2480"/>
                      <a:pt x="10098" y="2443"/>
                    </a:cubicBezTo>
                    <a:cubicBezTo>
                      <a:pt x="10098" y="2385"/>
                      <a:pt x="10069" y="2326"/>
                      <a:pt x="10039" y="2297"/>
                    </a:cubicBezTo>
                    <a:cubicBezTo>
                      <a:pt x="10010" y="2201"/>
                      <a:pt x="9981" y="2143"/>
                      <a:pt x="9981" y="2143"/>
                    </a:cubicBezTo>
                    <a:cubicBezTo>
                      <a:pt x="9293" y="744"/>
                      <a:pt x="7880" y="0"/>
                      <a:pt x="6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5"/>
              <p:cNvSpPr/>
              <p:nvPr/>
            </p:nvSpPr>
            <p:spPr>
              <a:xfrm>
                <a:off x="3903085" y="1373806"/>
                <a:ext cx="338975" cy="368149"/>
              </a:xfrm>
              <a:custGeom>
                <a:avLst/>
                <a:gdLst/>
                <a:ahLst/>
                <a:cxnLst/>
                <a:rect l="l" t="t" r="r" b="b"/>
                <a:pathLst>
                  <a:path w="3904" h="4240" extrusionOk="0">
                    <a:moveTo>
                      <a:pt x="3355" y="0"/>
                    </a:moveTo>
                    <a:lnTo>
                      <a:pt x="697" y="615"/>
                    </a:lnTo>
                    <a:cubicBezTo>
                      <a:pt x="697" y="615"/>
                      <a:pt x="1" y="2138"/>
                      <a:pt x="1004" y="4240"/>
                    </a:cubicBezTo>
                    <a:lnTo>
                      <a:pt x="2498" y="4057"/>
                    </a:lnTo>
                    <a:cubicBezTo>
                      <a:pt x="2498" y="4057"/>
                      <a:pt x="3904" y="2534"/>
                      <a:pt x="335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5"/>
              <p:cNvSpPr/>
              <p:nvPr/>
            </p:nvSpPr>
            <p:spPr>
              <a:xfrm>
                <a:off x="4769113" y="1265010"/>
                <a:ext cx="206649" cy="318049"/>
              </a:xfrm>
              <a:custGeom>
                <a:avLst/>
                <a:gdLst/>
                <a:ahLst/>
                <a:cxnLst/>
                <a:rect l="l" t="t" r="r" b="b"/>
                <a:pathLst>
                  <a:path w="2380" h="3663" extrusionOk="0">
                    <a:moveTo>
                      <a:pt x="1223" y="1"/>
                    </a:moveTo>
                    <a:lnTo>
                      <a:pt x="0" y="799"/>
                    </a:lnTo>
                    <a:cubicBezTo>
                      <a:pt x="366" y="2930"/>
                      <a:pt x="1831" y="3662"/>
                      <a:pt x="1831" y="3662"/>
                    </a:cubicBezTo>
                    <a:lnTo>
                      <a:pt x="2138" y="3267"/>
                    </a:lnTo>
                    <a:cubicBezTo>
                      <a:pt x="2380" y="982"/>
                      <a:pt x="1223" y="1"/>
                      <a:pt x="122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5"/>
              <p:cNvSpPr/>
              <p:nvPr/>
            </p:nvSpPr>
            <p:spPr>
              <a:xfrm>
                <a:off x="3961173" y="1708270"/>
                <a:ext cx="251626" cy="264390"/>
              </a:xfrm>
              <a:custGeom>
                <a:avLst/>
                <a:gdLst/>
                <a:ahLst/>
                <a:cxnLst/>
                <a:rect l="l" t="t" r="r" b="b"/>
                <a:pathLst>
                  <a:path w="2898" h="3045" extrusionOk="0">
                    <a:moveTo>
                      <a:pt x="1636" y="1"/>
                    </a:moveTo>
                    <a:cubicBezTo>
                      <a:pt x="1079" y="1"/>
                      <a:pt x="1" y="185"/>
                      <a:pt x="181" y="1640"/>
                    </a:cubicBezTo>
                    <a:cubicBezTo>
                      <a:pt x="307" y="2626"/>
                      <a:pt x="896" y="3044"/>
                      <a:pt x="1501" y="3044"/>
                    </a:cubicBezTo>
                    <a:cubicBezTo>
                      <a:pt x="2094" y="3044"/>
                      <a:pt x="2702" y="2641"/>
                      <a:pt x="2898" y="1977"/>
                    </a:cubicBezTo>
                    <a:lnTo>
                      <a:pt x="1953" y="22"/>
                    </a:lnTo>
                    <a:cubicBezTo>
                      <a:pt x="1953" y="22"/>
                      <a:pt x="1825" y="1"/>
                      <a:pt x="1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5"/>
              <p:cNvSpPr/>
              <p:nvPr/>
            </p:nvSpPr>
            <p:spPr>
              <a:xfrm>
                <a:off x="3963518" y="1701410"/>
                <a:ext cx="257617" cy="278977"/>
              </a:xfrm>
              <a:custGeom>
                <a:avLst/>
                <a:gdLst/>
                <a:ahLst/>
                <a:cxnLst/>
                <a:rect l="l" t="t" r="r" b="b"/>
                <a:pathLst>
                  <a:path w="2967" h="3213" extrusionOk="0">
                    <a:moveTo>
                      <a:pt x="1560" y="0"/>
                    </a:moveTo>
                    <a:cubicBezTo>
                      <a:pt x="1237" y="0"/>
                      <a:pt x="767" y="74"/>
                      <a:pt x="433" y="408"/>
                    </a:cubicBezTo>
                    <a:cubicBezTo>
                      <a:pt x="125" y="686"/>
                      <a:pt x="1" y="1140"/>
                      <a:pt x="66" y="1748"/>
                    </a:cubicBezTo>
                    <a:cubicBezTo>
                      <a:pt x="184" y="2605"/>
                      <a:pt x="674" y="3154"/>
                      <a:pt x="1348" y="3213"/>
                    </a:cubicBezTo>
                    <a:lnTo>
                      <a:pt x="1465" y="3213"/>
                    </a:lnTo>
                    <a:cubicBezTo>
                      <a:pt x="2139" y="3213"/>
                      <a:pt x="2746" y="2759"/>
                      <a:pt x="2966" y="2085"/>
                    </a:cubicBezTo>
                    <a:cubicBezTo>
                      <a:pt x="2966" y="2056"/>
                      <a:pt x="2966" y="1997"/>
                      <a:pt x="2900" y="1997"/>
                    </a:cubicBezTo>
                    <a:cubicBezTo>
                      <a:pt x="2883" y="1989"/>
                      <a:pt x="2868" y="1985"/>
                      <a:pt x="2856" y="1985"/>
                    </a:cubicBezTo>
                    <a:cubicBezTo>
                      <a:pt x="2825" y="1985"/>
                      <a:pt x="2804" y="2006"/>
                      <a:pt x="2783" y="2026"/>
                    </a:cubicBezTo>
                    <a:cubicBezTo>
                      <a:pt x="2612" y="2620"/>
                      <a:pt x="2066" y="3036"/>
                      <a:pt x="1500" y="3036"/>
                    </a:cubicBezTo>
                    <a:cubicBezTo>
                      <a:pt x="1459" y="3036"/>
                      <a:pt x="1418" y="3034"/>
                      <a:pt x="1377" y="3030"/>
                    </a:cubicBezTo>
                    <a:cubicBezTo>
                      <a:pt x="769" y="2971"/>
                      <a:pt x="337" y="2480"/>
                      <a:pt x="250" y="1719"/>
                    </a:cubicBezTo>
                    <a:cubicBezTo>
                      <a:pt x="184" y="1170"/>
                      <a:pt x="279" y="774"/>
                      <a:pt x="550" y="533"/>
                    </a:cubicBezTo>
                    <a:cubicBezTo>
                      <a:pt x="849" y="233"/>
                      <a:pt x="1328" y="181"/>
                      <a:pt x="1627" y="181"/>
                    </a:cubicBezTo>
                    <a:cubicBezTo>
                      <a:pt x="1788" y="181"/>
                      <a:pt x="1897" y="196"/>
                      <a:pt x="1897" y="196"/>
                    </a:cubicBezTo>
                    <a:cubicBezTo>
                      <a:pt x="1913" y="204"/>
                      <a:pt x="1926" y="207"/>
                      <a:pt x="1938" y="207"/>
                    </a:cubicBezTo>
                    <a:cubicBezTo>
                      <a:pt x="1971" y="207"/>
                      <a:pt x="1993" y="180"/>
                      <a:pt x="2014" y="137"/>
                    </a:cubicBezTo>
                    <a:cubicBezTo>
                      <a:pt x="2014" y="71"/>
                      <a:pt x="1985" y="42"/>
                      <a:pt x="1926" y="42"/>
                    </a:cubicBezTo>
                    <a:cubicBezTo>
                      <a:pt x="1915" y="31"/>
                      <a:pt x="1768" y="0"/>
                      <a:pt x="15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5"/>
              <p:cNvSpPr/>
              <p:nvPr/>
            </p:nvSpPr>
            <p:spPr>
              <a:xfrm>
                <a:off x="3998510" y="1766532"/>
                <a:ext cx="185116" cy="134409"/>
              </a:xfrm>
              <a:custGeom>
                <a:avLst/>
                <a:gdLst/>
                <a:ahLst/>
                <a:cxnLst/>
                <a:rect l="l" t="t" r="r" b="b"/>
                <a:pathLst>
                  <a:path w="2132" h="1548" extrusionOk="0">
                    <a:moveTo>
                      <a:pt x="885" y="1"/>
                    </a:moveTo>
                    <a:cubicBezTo>
                      <a:pt x="781" y="1"/>
                      <a:pt x="680" y="17"/>
                      <a:pt x="579" y="54"/>
                    </a:cubicBezTo>
                    <a:cubicBezTo>
                      <a:pt x="183" y="237"/>
                      <a:pt x="30" y="632"/>
                      <a:pt x="30" y="669"/>
                    </a:cubicBezTo>
                    <a:cubicBezTo>
                      <a:pt x="0" y="669"/>
                      <a:pt x="30" y="698"/>
                      <a:pt x="30" y="698"/>
                    </a:cubicBezTo>
                    <a:cubicBezTo>
                      <a:pt x="39" y="708"/>
                      <a:pt x="49" y="711"/>
                      <a:pt x="58" y="711"/>
                    </a:cubicBezTo>
                    <a:cubicBezTo>
                      <a:pt x="75" y="711"/>
                      <a:pt x="88" y="698"/>
                      <a:pt x="88" y="698"/>
                    </a:cubicBezTo>
                    <a:cubicBezTo>
                      <a:pt x="88" y="669"/>
                      <a:pt x="242" y="266"/>
                      <a:pt x="608" y="149"/>
                    </a:cubicBezTo>
                    <a:cubicBezTo>
                      <a:pt x="707" y="104"/>
                      <a:pt x="813" y="81"/>
                      <a:pt x="922" y="81"/>
                    </a:cubicBezTo>
                    <a:cubicBezTo>
                      <a:pt x="1047" y="81"/>
                      <a:pt x="1178" y="112"/>
                      <a:pt x="1311" y="178"/>
                    </a:cubicBezTo>
                    <a:cubicBezTo>
                      <a:pt x="2043" y="486"/>
                      <a:pt x="1794" y="1489"/>
                      <a:pt x="1794" y="1489"/>
                    </a:cubicBezTo>
                    <a:cubicBezTo>
                      <a:pt x="1794" y="1518"/>
                      <a:pt x="1794" y="1547"/>
                      <a:pt x="1831" y="1547"/>
                    </a:cubicBezTo>
                    <a:cubicBezTo>
                      <a:pt x="1860" y="1547"/>
                      <a:pt x="1860" y="1547"/>
                      <a:pt x="1860" y="1518"/>
                    </a:cubicBezTo>
                    <a:cubicBezTo>
                      <a:pt x="1860" y="1518"/>
                      <a:pt x="2131" y="449"/>
                      <a:pt x="1340" y="83"/>
                    </a:cubicBezTo>
                    <a:cubicBezTo>
                      <a:pt x="1179" y="32"/>
                      <a:pt x="1029" y="1"/>
                      <a:pt x="88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5"/>
              <p:cNvSpPr/>
              <p:nvPr/>
            </p:nvSpPr>
            <p:spPr>
              <a:xfrm>
                <a:off x="4058855" y="1815156"/>
                <a:ext cx="101241" cy="35512"/>
              </a:xfrm>
              <a:custGeom>
                <a:avLst/>
                <a:gdLst/>
                <a:ahLst/>
                <a:cxnLst/>
                <a:rect l="l" t="t" r="r" b="b"/>
                <a:pathLst>
                  <a:path w="1166" h="409" extrusionOk="0">
                    <a:moveTo>
                      <a:pt x="734" y="0"/>
                    </a:moveTo>
                    <a:cubicBezTo>
                      <a:pt x="328" y="0"/>
                      <a:pt x="1" y="328"/>
                      <a:pt x="1" y="350"/>
                    </a:cubicBezTo>
                    <a:lnTo>
                      <a:pt x="1" y="380"/>
                    </a:lnTo>
                    <a:lnTo>
                      <a:pt x="38" y="409"/>
                    </a:lnTo>
                    <a:lnTo>
                      <a:pt x="67" y="380"/>
                    </a:lnTo>
                    <a:cubicBezTo>
                      <a:pt x="67" y="380"/>
                      <a:pt x="359" y="71"/>
                      <a:pt x="722" y="71"/>
                    </a:cubicBezTo>
                    <a:cubicBezTo>
                      <a:pt x="843" y="71"/>
                      <a:pt x="971" y="105"/>
                      <a:pt x="1099" y="197"/>
                    </a:cubicBezTo>
                    <a:cubicBezTo>
                      <a:pt x="1111" y="206"/>
                      <a:pt x="1120" y="210"/>
                      <a:pt x="1126" y="210"/>
                    </a:cubicBezTo>
                    <a:cubicBezTo>
                      <a:pt x="1139" y="210"/>
                      <a:pt x="1146" y="197"/>
                      <a:pt x="1165" y="197"/>
                    </a:cubicBezTo>
                    <a:lnTo>
                      <a:pt x="1165" y="138"/>
                    </a:lnTo>
                    <a:cubicBezTo>
                      <a:pt x="1019" y="38"/>
                      <a:pt x="872" y="0"/>
                      <a:pt x="73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5"/>
              <p:cNvSpPr/>
              <p:nvPr/>
            </p:nvSpPr>
            <p:spPr>
              <a:xfrm>
                <a:off x="4517310" y="1811162"/>
                <a:ext cx="77016" cy="38725"/>
              </a:xfrm>
              <a:custGeom>
                <a:avLst/>
                <a:gdLst/>
                <a:ahLst/>
                <a:cxnLst/>
                <a:rect l="l" t="t" r="r" b="b"/>
                <a:pathLst>
                  <a:path w="887" h="446" extrusionOk="0">
                    <a:moveTo>
                      <a:pt x="30" y="1"/>
                    </a:moveTo>
                    <a:cubicBezTo>
                      <a:pt x="0" y="1"/>
                      <a:pt x="0" y="30"/>
                      <a:pt x="0" y="59"/>
                    </a:cubicBezTo>
                    <a:cubicBezTo>
                      <a:pt x="0" y="59"/>
                      <a:pt x="121" y="446"/>
                      <a:pt x="553" y="446"/>
                    </a:cubicBezTo>
                    <a:cubicBezTo>
                      <a:pt x="608" y="446"/>
                      <a:pt x="668" y="440"/>
                      <a:pt x="733" y="426"/>
                    </a:cubicBezTo>
                    <a:cubicBezTo>
                      <a:pt x="799" y="426"/>
                      <a:pt x="828" y="426"/>
                      <a:pt x="857" y="396"/>
                    </a:cubicBezTo>
                    <a:cubicBezTo>
                      <a:pt x="886" y="396"/>
                      <a:pt x="886" y="367"/>
                      <a:pt x="886" y="367"/>
                    </a:cubicBezTo>
                    <a:cubicBezTo>
                      <a:pt x="886" y="338"/>
                      <a:pt x="857" y="338"/>
                      <a:pt x="828" y="338"/>
                    </a:cubicBezTo>
                    <a:cubicBezTo>
                      <a:pt x="727" y="368"/>
                      <a:pt x="638" y="381"/>
                      <a:pt x="561" y="381"/>
                    </a:cubicBezTo>
                    <a:cubicBezTo>
                      <a:pt x="168" y="381"/>
                      <a:pt x="66" y="55"/>
                      <a:pt x="66" y="30"/>
                    </a:cubicBezTo>
                    <a:cubicBezTo>
                      <a:pt x="66" y="1"/>
                      <a:pt x="30" y="1"/>
                      <a:pt x="3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5"/>
              <p:cNvSpPr/>
              <p:nvPr/>
            </p:nvSpPr>
            <p:spPr>
              <a:xfrm>
                <a:off x="4512188" y="1808644"/>
                <a:ext cx="84657" cy="44629"/>
              </a:xfrm>
              <a:custGeom>
                <a:avLst/>
                <a:gdLst/>
                <a:ahLst/>
                <a:cxnLst/>
                <a:rect l="l" t="t" r="r" b="b"/>
                <a:pathLst>
                  <a:path w="975" h="514" extrusionOk="0">
                    <a:moveTo>
                      <a:pt x="89" y="59"/>
                    </a:moveTo>
                    <a:cubicBezTo>
                      <a:pt x="89" y="84"/>
                      <a:pt x="219" y="437"/>
                      <a:pt x="646" y="437"/>
                    </a:cubicBezTo>
                    <a:cubicBezTo>
                      <a:pt x="726" y="437"/>
                      <a:pt x="815" y="425"/>
                      <a:pt x="916" y="396"/>
                    </a:cubicBezTo>
                    <a:lnTo>
                      <a:pt x="916" y="396"/>
                    </a:lnTo>
                    <a:cubicBezTo>
                      <a:pt x="887" y="425"/>
                      <a:pt x="821" y="425"/>
                      <a:pt x="792" y="425"/>
                    </a:cubicBezTo>
                    <a:cubicBezTo>
                      <a:pt x="726" y="440"/>
                      <a:pt x="667" y="447"/>
                      <a:pt x="612" y="447"/>
                    </a:cubicBezTo>
                    <a:cubicBezTo>
                      <a:pt x="208" y="447"/>
                      <a:pt x="89" y="88"/>
                      <a:pt x="89" y="88"/>
                    </a:cubicBezTo>
                    <a:lnTo>
                      <a:pt x="89" y="59"/>
                    </a:lnTo>
                    <a:close/>
                    <a:moveTo>
                      <a:pt x="59" y="1"/>
                    </a:moveTo>
                    <a:cubicBezTo>
                      <a:pt x="30" y="30"/>
                      <a:pt x="1" y="59"/>
                      <a:pt x="30" y="88"/>
                    </a:cubicBezTo>
                    <a:cubicBezTo>
                      <a:pt x="30" y="88"/>
                      <a:pt x="155" y="513"/>
                      <a:pt x="638" y="513"/>
                    </a:cubicBezTo>
                    <a:cubicBezTo>
                      <a:pt x="704" y="513"/>
                      <a:pt x="762" y="513"/>
                      <a:pt x="821" y="484"/>
                    </a:cubicBezTo>
                    <a:cubicBezTo>
                      <a:pt x="858" y="484"/>
                      <a:pt x="887" y="484"/>
                      <a:pt x="916" y="455"/>
                    </a:cubicBezTo>
                    <a:cubicBezTo>
                      <a:pt x="975" y="455"/>
                      <a:pt x="975" y="425"/>
                      <a:pt x="975" y="367"/>
                    </a:cubicBezTo>
                    <a:cubicBezTo>
                      <a:pt x="975" y="330"/>
                      <a:pt x="916" y="330"/>
                      <a:pt x="887" y="330"/>
                    </a:cubicBezTo>
                    <a:cubicBezTo>
                      <a:pt x="798" y="354"/>
                      <a:pt x="719" y="364"/>
                      <a:pt x="650" y="364"/>
                    </a:cubicBezTo>
                    <a:cubicBezTo>
                      <a:pt x="265" y="364"/>
                      <a:pt x="155" y="59"/>
                      <a:pt x="155" y="59"/>
                    </a:cubicBezTo>
                    <a:cubicBezTo>
                      <a:pt x="155" y="30"/>
                      <a:pt x="155" y="30"/>
                      <a:pt x="12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5"/>
              <p:cNvSpPr/>
              <p:nvPr/>
            </p:nvSpPr>
            <p:spPr>
              <a:xfrm>
                <a:off x="4191790" y="1503267"/>
                <a:ext cx="182511" cy="119648"/>
              </a:xfrm>
              <a:custGeom>
                <a:avLst/>
                <a:gdLst/>
                <a:ahLst/>
                <a:cxnLst/>
                <a:rect l="l" t="t" r="r" b="b"/>
                <a:pathLst>
                  <a:path w="2102" h="1378" extrusionOk="0">
                    <a:moveTo>
                      <a:pt x="1650" y="0"/>
                    </a:moveTo>
                    <a:cubicBezTo>
                      <a:pt x="1454" y="0"/>
                      <a:pt x="1170" y="118"/>
                      <a:pt x="733" y="464"/>
                    </a:cubicBezTo>
                    <a:cubicBezTo>
                      <a:pt x="0" y="1043"/>
                      <a:pt x="425" y="1321"/>
                      <a:pt x="425" y="1321"/>
                    </a:cubicBezTo>
                    <a:cubicBezTo>
                      <a:pt x="487" y="1359"/>
                      <a:pt x="558" y="1377"/>
                      <a:pt x="638" y="1377"/>
                    </a:cubicBezTo>
                    <a:cubicBezTo>
                      <a:pt x="866" y="1377"/>
                      <a:pt x="1167" y="1226"/>
                      <a:pt x="1553" y="955"/>
                    </a:cubicBezTo>
                    <a:cubicBezTo>
                      <a:pt x="1948" y="618"/>
                      <a:pt x="2102" y="310"/>
                      <a:pt x="1948" y="127"/>
                    </a:cubicBezTo>
                    <a:cubicBezTo>
                      <a:pt x="1874" y="54"/>
                      <a:pt x="1782" y="0"/>
                      <a:pt x="165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5"/>
              <p:cNvSpPr/>
              <p:nvPr/>
            </p:nvSpPr>
            <p:spPr>
              <a:xfrm>
                <a:off x="4308140" y="1680311"/>
                <a:ext cx="77016" cy="83528"/>
              </a:xfrm>
              <a:custGeom>
                <a:avLst/>
                <a:gdLst/>
                <a:ahLst/>
                <a:cxnLst/>
                <a:rect l="l" t="t" r="r" b="b"/>
                <a:pathLst>
                  <a:path w="887" h="962" extrusionOk="0">
                    <a:moveTo>
                      <a:pt x="425" y="1"/>
                    </a:moveTo>
                    <a:cubicBezTo>
                      <a:pt x="396" y="1"/>
                      <a:pt x="367" y="5"/>
                      <a:pt x="337" y="14"/>
                    </a:cubicBezTo>
                    <a:cubicBezTo>
                      <a:pt x="125" y="43"/>
                      <a:pt x="0" y="285"/>
                      <a:pt x="30" y="563"/>
                    </a:cubicBezTo>
                    <a:cubicBezTo>
                      <a:pt x="91" y="788"/>
                      <a:pt x="279" y="962"/>
                      <a:pt x="475" y="962"/>
                    </a:cubicBezTo>
                    <a:cubicBezTo>
                      <a:pt x="490" y="962"/>
                      <a:pt x="505" y="961"/>
                      <a:pt x="520" y="959"/>
                    </a:cubicBezTo>
                    <a:cubicBezTo>
                      <a:pt x="733" y="929"/>
                      <a:pt x="886" y="680"/>
                      <a:pt x="828" y="410"/>
                    </a:cubicBezTo>
                    <a:cubicBezTo>
                      <a:pt x="771" y="170"/>
                      <a:pt x="605" y="1"/>
                      <a:pt x="42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5"/>
              <p:cNvSpPr/>
              <p:nvPr/>
            </p:nvSpPr>
            <p:spPr>
              <a:xfrm>
                <a:off x="4671171" y="1614495"/>
                <a:ext cx="77016" cy="83268"/>
              </a:xfrm>
              <a:custGeom>
                <a:avLst/>
                <a:gdLst/>
                <a:ahLst/>
                <a:cxnLst/>
                <a:rect l="l" t="t" r="r" b="b"/>
                <a:pathLst>
                  <a:path w="887" h="959" extrusionOk="0">
                    <a:moveTo>
                      <a:pt x="382" y="0"/>
                    </a:moveTo>
                    <a:cubicBezTo>
                      <a:pt x="367" y="0"/>
                      <a:pt x="352" y="1"/>
                      <a:pt x="337" y="3"/>
                    </a:cubicBezTo>
                    <a:cubicBezTo>
                      <a:pt x="125" y="40"/>
                      <a:pt x="0" y="282"/>
                      <a:pt x="30" y="552"/>
                    </a:cubicBezTo>
                    <a:cubicBezTo>
                      <a:pt x="84" y="784"/>
                      <a:pt x="278" y="958"/>
                      <a:pt x="475" y="958"/>
                    </a:cubicBezTo>
                    <a:cubicBezTo>
                      <a:pt x="490" y="958"/>
                      <a:pt x="505" y="957"/>
                      <a:pt x="520" y="955"/>
                    </a:cubicBezTo>
                    <a:cubicBezTo>
                      <a:pt x="733" y="919"/>
                      <a:pt x="886" y="677"/>
                      <a:pt x="821" y="406"/>
                    </a:cubicBezTo>
                    <a:cubicBezTo>
                      <a:pt x="766" y="175"/>
                      <a:pt x="579" y="0"/>
                      <a:pt x="382"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5"/>
              <p:cNvSpPr/>
              <p:nvPr/>
            </p:nvSpPr>
            <p:spPr>
              <a:xfrm>
                <a:off x="4607612" y="1438667"/>
                <a:ext cx="195883" cy="88217"/>
              </a:xfrm>
              <a:custGeom>
                <a:avLst/>
                <a:gdLst/>
                <a:ahLst/>
                <a:cxnLst/>
                <a:rect l="l" t="t" r="r" b="b"/>
                <a:pathLst>
                  <a:path w="2256" h="1016" extrusionOk="0">
                    <a:moveTo>
                      <a:pt x="549" y="1"/>
                    </a:moveTo>
                    <a:cubicBezTo>
                      <a:pt x="267" y="1"/>
                      <a:pt x="145" y="113"/>
                      <a:pt x="88" y="264"/>
                    </a:cubicBezTo>
                    <a:cubicBezTo>
                      <a:pt x="0" y="476"/>
                      <a:pt x="242" y="747"/>
                      <a:pt x="762" y="871"/>
                    </a:cubicBezTo>
                    <a:cubicBezTo>
                      <a:pt x="1066" y="963"/>
                      <a:pt x="1309" y="1016"/>
                      <a:pt x="1499" y="1016"/>
                    </a:cubicBezTo>
                    <a:cubicBezTo>
                      <a:pt x="1690" y="1016"/>
                      <a:pt x="1827" y="963"/>
                      <a:pt x="1919" y="842"/>
                    </a:cubicBezTo>
                    <a:cubicBezTo>
                      <a:pt x="1919" y="842"/>
                      <a:pt x="2255" y="447"/>
                      <a:pt x="1340" y="168"/>
                    </a:cubicBezTo>
                    <a:cubicBezTo>
                      <a:pt x="989" y="49"/>
                      <a:pt x="734" y="1"/>
                      <a:pt x="54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5"/>
              <p:cNvSpPr/>
              <p:nvPr/>
            </p:nvSpPr>
            <p:spPr>
              <a:xfrm>
                <a:off x="4464519" y="1486510"/>
                <a:ext cx="156463" cy="279671"/>
              </a:xfrm>
              <a:custGeom>
                <a:avLst/>
                <a:gdLst/>
                <a:ahLst/>
                <a:cxnLst/>
                <a:rect l="l" t="t" r="r" b="b"/>
                <a:pathLst>
                  <a:path w="1802" h="3221" extrusionOk="0">
                    <a:moveTo>
                      <a:pt x="49" y="1"/>
                    </a:moveTo>
                    <a:cubicBezTo>
                      <a:pt x="44" y="1"/>
                      <a:pt x="38" y="4"/>
                      <a:pt x="30" y="13"/>
                    </a:cubicBezTo>
                    <a:cubicBezTo>
                      <a:pt x="1" y="13"/>
                      <a:pt x="1" y="13"/>
                      <a:pt x="1" y="49"/>
                    </a:cubicBezTo>
                    <a:cubicBezTo>
                      <a:pt x="30" y="291"/>
                      <a:pt x="59" y="1909"/>
                      <a:pt x="308" y="2151"/>
                    </a:cubicBezTo>
                    <a:cubicBezTo>
                      <a:pt x="365" y="2225"/>
                      <a:pt x="452" y="2284"/>
                      <a:pt x="574" y="2284"/>
                    </a:cubicBezTo>
                    <a:cubicBezTo>
                      <a:pt x="706" y="2284"/>
                      <a:pt x="879" y="2216"/>
                      <a:pt x="1099" y="2026"/>
                    </a:cubicBezTo>
                    <a:lnTo>
                      <a:pt x="1099" y="1997"/>
                    </a:lnTo>
                    <a:cubicBezTo>
                      <a:pt x="1168" y="1949"/>
                      <a:pt x="1234" y="1927"/>
                      <a:pt x="1300" y="1927"/>
                    </a:cubicBezTo>
                    <a:cubicBezTo>
                      <a:pt x="1355" y="1927"/>
                      <a:pt x="1409" y="1942"/>
                      <a:pt x="1465" y="1968"/>
                    </a:cubicBezTo>
                    <a:cubicBezTo>
                      <a:pt x="1619" y="2092"/>
                      <a:pt x="1707" y="2393"/>
                      <a:pt x="1648" y="2642"/>
                    </a:cubicBezTo>
                    <a:cubicBezTo>
                      <a:pt x="1553" y="2942"/>
                      <a:pt x="1282" y="3125"/>
                      <a:pt x="1282" y="3125"/>
                    </a:cubicBezTo>
                    <a:cubicBezTo>
                      <a:pt x="1253" y="3161"/>
                      <a:pt x="1253" y="3191"/>
                      <a:pt x="1253" y="3191"/>
                    </a:cubicBezTo>
                    <a:cubicBezTo>
                      <a:pt x="1282" y="3220"/>
                      <a:pt x="1282" y="3220"/>
                      <a:pt x="1311" y="3220"/>
                    </a:cubicBezTo>
                    <a:cubicBezTo>
                      <a:pt x="1341" y="3191"/>
                      <a:pt x="1619" y="2978"/>
                      <a:pt x="1736" y="2671"/>
                    </a:cubicBezTo>
                    <a:cubicBezTo>
                      <a:pt x="1802" y="2393"/>
                      <a:pt x="1707" y="2026"/>
                      <a:pt x="1494" y="1909"/>
                    </a:cubicBezTo>
                    <a:cubicBezTo>
                      <a:pt x="1436" y="1865"/>
                      <a:pt x="1373" y="1841"/>
                      <a:pt x="1307" y="1841"/>
                    </a:cubicBezTo>
                    <a:cubicBezTo>
                      <a:pt x="1232" y="1841"/>
                      <a:pt x="1152" y="1872"/>
                      <a:pt x="1070" y="1939"/>
                    </a:cubicBezTo>
                    <a:lnTo>
                      <a:pt x="1040" y="1968"/>
                    </a:lnTo>
                    <a:cubicBezTo>
                      <a:pt x="845" y="2122"/>
                      <a:pt x="687" y="2204"/>
                      <a:pt x="559" y="2204"/>
                    </a:cubicBezTo>
                    <a:cubicBezTo>
                      <a:pt x="486" y="2204"/>
                      <a:pt x="423" y="2178"/>
                      <a:pt x="367" y="2122"/>
                    </a:cubicBezTo>
                    <a:cubicBezTo>
                      <a:pt x="184" y="1909"/>
                      <a:pt x="154" y="716"/>
                      <a:pt x="59" y="49"/>
                    </a:cubicBezTo>
                    <a:cubicBezTo>
                      <a:pt x="59" y="23"/>
                      <a:pt x="59" y="1"/>
                      <a:pt x="4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5"/>
              <p:cNvSpPr/>
              <p:nvPr/>
            </p:nvSpPr>
            <p:spPr>
              <a:xfrm>
                <a:off x="4462001" y="1483905"/>
                <a:ext cx="161586" cy="284794"/>
              </a:xfrm>
              <a:custGeom>
                <a:avLst/>
                <a:gdLst/>
                <a:ahLst/>
                <a:cxnLst/>
                <a:rect l="l" t="t" r="r" b="b"/>
                <a:pathLst>
                  <a:path w="1861" h="3280" extrusionOk="0">
                    <a:moveTo>
                      <a:pt x="59" y="79"/>
                    </a:moveTo>
                    <a:cubicBezTo>
                      <a:pt x="88" y="262"/>
                      <a:pt x="88" y="446"/>
                      <a:pt x="118" y="687"/>
                    </a:cubicBezTo>
                    <a:cubicBezTo>
                      <a:pt x="183" y="1324"/>
                      <a:pt x="213" y="1998"/>
                      <a:pt x="366" y="2152"/>
                    </a:cubicBezTo>
                    <a:cubicBezTo>
                      <a:pt x="430" y="2228"/>
                      <a:pt x="510" y="2267"/>
                      <a:pt x="605" y="2267"/>
                    </a:cubicBezTo>
                    <a:cubicBezTo>
                      <a:pt x="738" y="2267"/>
                      <a:pt x="902" y="2190"/>
                      <a:pt x="1099" y="2027"/>
                    </a:cubicBezTo>
                    <a:lnTo>
                      <a:pt x="1099" y="2027"/>
                    </a:lnTo>
                    <a:cubicBezTo>
                      <a:pt x="910" y="2198"/>
                      <a:pt x="735" y="2286"/>
                      <a:pt x="592" y="2286"/>
                    </a:cubicBezTo>
                    <a:cubicBezTo>
                      <a:pt x="502" y="2286"/>
                      <a:pt x="426" y="2252"/>
                      <a:pt x="366" y="2181"/>
                    </a:cubicBezTo>
                    <a:cubicBezTo>
                      <a:pt x="183" y="1969"/>
                      <a:pt x="88" y="841"/>
                      <a:pt x="59" y="350"/>
                    </a:cubicBezTo>
                    <a:lnTo>
                      <a:pt x="59" y="79"/>
                    </a:lnTo>
                    <a:close/>
                    <a:moveTo>
                      <a:pt x="1336" y="1901"/>
                    </a:moveTo>
                    <a:cubicBezTo>
                      <a:pt x="1402" y="1901"/>
                      <a:pt x="1465" y="1924"/>
                      <a:pt x="1523" y="1969"/>
                    </a:cubicBezTo>
                    <a:cubicBezTo>
                      <a:pt x="1706" y="2093"/>
                      <a:pt x="1802" y="2423"/>
                      <a:pt x="1736" y="2672"/>
                    </a:cubicBezTo>
                    <a:cubicBezTo>
                      <a:pt x="1648" y="3008"/>
                      <a:pt x="1340" y="3191"/>
                      <a:pt x="1340" y="3221"/>
                    </a:cubicBezTo>
                    <a:lnTo>
                      <a:pt x="1311" y="3221"/>
                    </a:lnTo>
                    <a:lnTo>
                      <a:pt x="1311" y="3191"/>
                    </a:lnTo>
                    <a:cubicBezTo>
                      <a:pt x="1340" y="3191"/>
                      <a:pt x="1619" y="2972"/>
                      <a:pt x="1706" y="2672"/>
                    </a:cubicBezTo>
                    <a:cubicBezTo>
                      <a:pt x="1765" y="2423"/>
                      <a:pt x="1677" y="2093"/>
                      <a:pt x="1494" y="1969"/>
                    </a:cubicBezTo>
                    <a:cubicBezTo>
                      <a:pt x="1465" y="1939"/>
                      <a:pt x="1399" y="1910"/>
                      <a:pt x="1340" y="1910"/>
                    </a:cubicBezTo>
                    <a:cubicBezTo>
                      <a:pt x="1282" y="1910"/>
                      <a:pt x="1216" y="1939"/>
                      <a:pt x="1128" y="1998"/>
                    </a:cubicBezTo>
                    <a:lnTo>
                      <a:pt x="1099" y="2027"/>
                    </a:lnTo>
                    <a:lnTo>
                      <a:pt x="1099" y="1998"/>
                    </a:lnTo>
                    <a:cubicBezTo>
                      <a:pt x="1181" y="1931"/>
                      <a:pt x="1261" y="1901"/>
                      <a:pt x="1336" y="1901"/>
                    </a:cubicBezTo>
                    <a:close/>
                    <a:moveTo>
                      <a:pt x="67" y="1"/>
                    </a:moveTo>
                    <a:cubicBezTo>
                      <a:pt x="62" y="1"/>
                      <a:pt x="59" y="4"/>
                      <a:pt x="59" y="14"/>
                    </a:cubicBezTo>
                    <a:cubicBezTo>
                      <a:pt x="0" y="14"/>
                      <a:pt x="0" y="43"/>
                      <a:pt x="0" y="79"/>
                    </a:cubicBezTo>
                    <a:lnTo>
                      <a:pt x="0" y="350"/>
                    </a:lnTo>
                    <a:cubicBezTo>
                      <a:pt x="59" y="929"/>
                      <a:pt x="118" y="1998"/>
                      <a:pt x="301" y="2210"/>
                    </a:cubicBezTo>
                    <a:cubicBezTo>
                      <a:pt x="376" y="2285"/>
                      <a:pt x="474" y="2347"/>
                      <a:pt x="604" y="2347"/>
                    </a:cubicBezTo>
                    <a:cubicBezTo>
                      <a:pt x="740" y="2347"/>
                      <a:pt x="911" y="2280"/>
                      <a:pt x="1128" y="2093"/>
                    </a:cubicBezTo>
                    <a:lnTo>
                      <a:pt x="1157" y="2056"/>
                    </a:lnTo>
                    <a:cubicBezTo>
                      <a:pt x="1226" y="2008"/>
                      <a:pt x="1283" y="1986"/>
                      <a:pt x="1337" y="1986"/>
                    </a:cubicBezTo>
                    <a:cubicBezTo>
                      <a:pt x="1381" y="1986"/>
                      <a:pt x="1422" y="2001"/>
                      <a:pt x="1465" y="2027"/>
                    </a:cubicBezTo>
                    <a:cubicBezTo>
                      <a:pt x="1619" y="2122"/>
                      <a:pt x="1706" y="2423"/>
                      <a:pt x="1648" y="2672"/>
                    </a:cubicBezTo>
                    <a:cubicBezTo>
                      <a:pt x="1553" y="2942"/>
                      <a:pt x="1311" y="3126"/>
                      <a:pt x="1282" y="3155"/>
                    </a:cubicBezTo>
                    <a:cubicBezTo>
                      <a:pt x="1252" y="3155"/>
                      <a:pt x="1252" y="3221"/>
                      <a:pt x="1282" y="3250"/>
                    </a:cubicBezTo>
                    <a:cubicBezTo>
                      <a:pt x="1282" y="3279"/>
                      <a:pt x="1311" y="3279"/>
                      <a:pt x="1340" y="3279"/>
                    </a:cubicBezTo>
                    <a:lnTo>
                      <a:pt x="1370" y="3250"/>
                    </a:lnTo>
                    <a:cubicBezTo>
                      <a:pt x="1370" y="3250"/>
                      <a:pt x="1677" y="3038"/>
                      <a:pt x="1802" y="2701"/>
                    </a:cubicBezTo>
                    <a:cubicBezTo>
                      <a:pt x="1860" y="2423"/>
                      <a:pt x="1765" y="2056"/>
                      <a:pt x="1553" y="1910"/>
                    </a:cubicBezTo>
                    <a:cubicBezTo>
                      <a:pt x="1481" y="1866"/>
                      <a:pt x="1403" y="1842"/>
                      <a:pt x="1325" y="1842"/>
                    </a:cubicBezTo>
                    <a:cubicBezTo>
                      <a:pt x="1236" y="1842"/>
                      <a:pt x="1148" y="1873"/>
                      <a:pt x="1069" y="1939"/>
                    </a:cubicBezTo>
                    <a:lnTo>
                      <a:pt x="1033" y="1969"/>
                    </a:lnTo>
                    <a:cubicBezTo>
                      <a:pt x="860" y="2122"/>
                      <a:pt x="711" y="2205"/>
                      <a:pt x="594" y="2205"/>
                    </a:cubicBezTo>
                    <a:cubicBezTo>
                      <a:pt x="527" y="2205"/>
                      <a:pt x="470" y="2178"/>
                      <a:pt x="425" y="2122"/>
                    </a:cubicBezTo>
                    <a:cubicBezTo>
                      <a:pt x="301" y="1998"/>
                      <a:pt x="242" y="1266"/>
                      <a:pt x="183" y="658"/>
                    </a:cubicBezTo>
                    <a:cubicBezTo>
                      <a:pt x="154" y="446"/>
                      <a:pt x="154" y="226"/>
                      <a:pt x="118" y="79"/>
                    </a:cubicBezTo>
                    <a:cubicBezTo>
                      <a:pt x="118" y="43"/>
                      <a:pt x="118" y="14"/>
                      <a:pt x="88" y="14"/>
                    </a:cubicBezTo>
                    <a:cubicBezTo>
                      <a:pt x="88" y="14"/>
                      <a:pt x="75" y="1"/>
                      <a:pt x="6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5"/>
              <p:cNvSpPr/>
              <p:nvPr/>
            </p:nvSpPr>
            <p:spPr>
              <a:xfrm>
                <a:off x="3852290" y="920995"/>
                <a:ext cx="1118425" cy="598415"/>
              </a:xfrm>
              <a:custGeom>
                <a:avLst/>
                <a:gdLst/>
                <a:ahLst/>
                <a:cxnLst/>
                <a:rect l="l" t="t" r="r" b="b"/>
                <a:pathLst>
                  <a:path w="12881" h="6892" extrusionOk="0">
                    <a:moveTo>
                      <a:pt x="5062" y="0"/>
                    </a:moveTo>
                    <a:cubicBezTo>
                      <a:pt x="4582" y="0"/>
                      <a:pt x="4314" y="372"/>
                      <a:pt x="4181" y="580"/>
                    </a:cubicBezTo>
                    <a:cubicBezTo>
                      <a:pt x="3844" y="1071"/>
                      <a:pt x="3390" y="1437"/>
                      <a:pt x="2871" y="1737"/>
                    </a:cubicBezTo>
                    <a:cubicBezTo>
                      <a:pt x="1648" y="2440"/>
                      <a:pt x="0" y="3904"/>
                      <a:pt x="1347" y="6043"/>
                    </a:cubicBezTo>
                    <a:lnTo>
                      <a:pt x="2783" y="6892"/>
                    </a:lnTo>
                    <a:cubicBezTo>
                      <a:pt x="2783" y="6892"/>
                      <a:pt x="3542" y="5684"/>
                      <a:pt x="5389" y="5684"/>
                    </a:cubicBezTo>
                    <a:cubicBezTo>
                      <a:pt x="5529" y="5684"/>
                      <a:pt x="5676" y="5691"/>
                      <a:pt x="5829" y="5706"/>
                    </a:cubicBezTo>
                    <a:cubicBezTo>
                      <a:pt x="5924" y="5706"/>
                      <a:pt x="6012" y="5735"/>
                      <a:pt x="6107" y="5735"/>
                    </a:cubicBezTo>
                    <a:cubicBezTo>
                      <a:pt x="6735" y="5852"/>
                      <a:pt x="7308" y="5908"/>
                      <a:pt x="7838" y="5908"/>
                    </a:cubicBezTo>
                    <a:cubicBezTo>
                      <a:pt x="9106" y="5908"/>
                      <a:pt x="10125" y="5586"/>
                      <a:pt x="11050" y="5003"/>
                    </a:cubicBezTo>
                    <a:cubicBezTo>
                      <a:pt x="12024" y="4395"/>
                      <a:pt x="12880" y="2989"/>
                      <a:pt x="12148" y="2015"/>
                    </a:cubicBezTo>
                    <a:cubicBezTo>
                      <a:pt x="11918" y="1707"/>
                      <a:pt x="11651" y="1601"/>
                      <a:pt x="11394" y="1601"/>
                    </a:cubicBezTo>
                    <a:cubicBezTo>
                      <a:pt x="10833" y="1601"/>
                      <a:pt x="10317" y="2103"/>
                      <a:pt x="10317" y="2103"/>
                    </a:cubicBezTo>
                    <a:cubicBezTo>
                      <a:pt x="10317" y="2103"/>
                      <a:pt x="10837" y="1100"/>
                      <a:pt x="9827" y="609"/>
                    </a:cubicBezTo>
                    <a:cubicBezTo>
                      <a:pt x="9711" y="552"/>
                      <a:pt x="9598" y="527"/>
                      <a:pt x="9488" y="527"/>
                    </a:cubicBezTo>
                    <a:cubicBezTo>
                      <a:pt x="8846" y="527"/>
                      <a:pt x="8333" y="1371"/>
                      <a:pt x="8333" y="1371"/>
                    </a:cubicBezTo>
                    <a:cubicBezTo>
                      <a:pt x="8333" y="1371"/>
                      <a:pt x="8670" y="243"/>
                      <a:pt x="7630" y="119"/>
                    </a:cubicBezTo>
                    <a:cubicBezTo>
                      <a:pt x="7577" y="113"/>
                      <a:pt x="7527" y="110"/>
                      <a:pt x="7478" y="110"/>
                    </a:cubicBezTo>
                    <a:cubicBezTo>
                      <a:pt x="6566" y="110"/>
                      <a:pt x="6349" y="1100"/>
                      <a:pt x="6349" y="1100"/>
                    </a:cubicBezTo>
                    <a:cubicBezTo>
                      <a:pt x="6349" y="1100"/>
                      <a:pt x="6407" y="273"/>
                      <a:pt x="5309" y="31"/>
                    </a:cubicBezTo>
                    <a:cubicBezTo>
                      <a:pt x="5221" y="10"/>
                      <a:pt x="5139" y="0"/>
                      <a:pt x="5062"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5"/>
              <p:cNvSpPr/>
              <p:nvPr/>
            </p:nvSpPr>
            <p:spPr>
              <a:xfrm>
                <a:off x="4008669" y="1284112"/>
                <a:ext cx="864107" cy="214377"/>
              </a:xfrm>
              <a:custGeom>
                <a:avLst/>
                <a:gdLst/>
                <a:ahLst/>
                <a:cxnLst/>
                <a:rect l="l" t="t" r="r" b="b"/>
                <a:pathLst>
                  <a:path w="9952" h="2469" extrusionOk="0">
                    <a:moveTo>
                      <a:pt x="9856" y="1"/>
                    </a:moveTo>
                    <a:cubicBezTo>
                      <a:pt x="9219" y="762"/>
                      <a:pt x="8634" y="1399"/>
                      <a:pt x="7813" y="1582"/>
                    </a:cubicBezTo>
                    <a:cubicBezTo>
                      <a:pt x="7609" y="1643"/>
                      <a:pt x="7400" y="1666"/>
                      <a:pt x="7190" y="1666"/>
                    </a:cubicBezTo>
                    <a:cubicBezTo>
                      <a:pt x="6866" y="1666"/>
                      <a:pt x="6540" y="1611"/>
                      <a:pt x="6225" y="1553"/>
                    </a:cubicBezTo>
                    <a:cubicBezTo>
                      <a:pt x="6012" y="1524"/>
                      <a:pt x="5800" y="1465"/>
                      <a:pt x="5587" y="1429"/>
                    </a:cubicBezTo>
                    <a:cubicBezTo>
                      <a:pt x="4792" y="1293"/>
                      <a:pt x="3972" y="1125"/>
                      <a:pt x="3150" y="1125"/>
                    </a:cubicBezTo>
                    <a:cubicBezTo>
                      <a:pt x="3086" y="1125"/>
                      <a:pt x="3023" y="1126"/>
                      <a:pt x="2959" y="1128"/>
                    </a:cubicBezTo>
                    <a:cubicBezTo>
                      <a:pt x="1677" y="1158"/>
                      <a:pt x="616" y="1612"/>
                      <a:pt x="0" y="2410"/>
                    </a:cubicBezTo>
                    <a:lnTo>
                      <a:pt x="66" y="2468"/>
                    </a:lnTo>
                    <a:cubicBezTo>
                      <a:pt x="674" y="1707"/>
                      <a:pt x="1714" y="1245"/>
                      <a:pt x="2959" y="1216"/>
                    </a:cubicBezTo>
                    <a:cubicBezTo>
                      <a:pt x="3020" y="1214"/>
                      <a:pt x="3082" y="1213"/>
                      <a:pt x="3144" y="1213"/>
                    </a:cubicBezTo>
                    <a:cubicBezTo>
                      <a:pt x="3943" y="1213"/>
                      <a:pt x="4763" y="1381"/>
                      <a:pt x="5558" y="1524"/>
                    </a:cubicBezTo>
                    <a:cubicBezTo>
                      <a:pt x="5771" y="1582"/>
                      <a:pt x="5983" y="1612"/>
                      <a:pt x="6195" y="1648"/>
                    </a:cubicBezTo>
                    <a:cubicBezTo>
                      <a:pt x="6555" y="1706"/>
                      <a:pt x="6915" y="1766"/>
                      <a:pt x="7275" y="1766"/>
                    </a:cubicBezTo>
                    <a:cubicBezTo>
                      <a:pt x="7464" y="1766"/>
                      <a:pt x="7653" y="1750"/>
                      <a:pt x="7843" y="1707"/>
                    </a:cubicBezTo>
                    <a:cubicBezTo>
                      <a:pt x="8699" y="1494"/>
                      <a:pt x="9307" y="850"/>
                      <a:pt x="9952" y="89"/>
                    </a:cubicBezTo>
                    <a:lnTo>
                      <a:pt x="98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5"/>
              <p:cNvSpPr/>
              <p:nvPr/>
            </p:nvSpPr>
            <p:spPr>
              <a:xfrm>
                <a:off x="3897441" y="915438"/>
                <a:ext cx="537896" cy="543627"/>
              </a:xfrm>
              <a:custGeom>
                <a:avLst/>
                <a:gdLst/>
                <a:ahLst/>
                <a:cxnLst/>
                <a:rect l="l" t="t" r="r" b="b"/>
                <a:pathLst>
                  <a:path w="6195" h="6261" extrusionOk="0">
                    <a:moveTo>
                      <a:pt x="4800" y="0"/>
                    </a:moveTo>
                    <a:cubicBezTo>
                      <a:pt x="4663" y="0"/>
                      <a:pt x="4526" y="21"/>
                      <a:pt x="4393" y="66"/>
                    </a:cubicBezTo>
                    <a:cubicBezTo>
                      <a:pt x="3910" y="219"/>
                      <a:pt x="3573" y="644"/>
                      <a:pt x="3266" y="1069"/>
                    </a:cubicBezTo>
                    <a:cubicBezTo>
                      <a:pt x="3024" y="1376"/>
                      <a:pt x="2775" y="1684"/>
                      <a:pt x="2475" y="1896"/>
                    </a:cubicBezTo>
                    <a:cubicBezTo>
                      <a:pt x="2263" y="2013"/>
                      <a:pt x="2014" y="2109"/>
                      <a:pt x="1801" y="2196"/>
                    </a:cubicBezTo>
                    <a:cubicBezTo>
                      <a:pt x="1618" y="2292"/>
                      <a:pt x="1435" y="2350"/>
                      <a:pt x="1281" y="2445"/>
                    </a:cubicBezTo>
                    <a:cubicBezTo>
                      <a:pt x="615" y="2811"/>
                      <a:pt x="154" y="3514"/>
                      <a:pt x="66" y="4247"/>
                    </a:cubicBezTo>
                    <a:cubicBezTo>
                      <a:pt x="0" y="5008"/>
                      <a:pt x="308" y="5770"/>
                      <a:pt x="857" y="6260"/>
                    </a:cubicBezTo>
                    <a:lnTo>
                      <a:pt x="945" y="6194"/>
                    </a:lnTo>
                    <a:cubicBezTo>
                      <a:pt x="395" y="5711"/>
                      <a:pt x="95" y="4979"/>
                      <a:pt x="183" y="4276"/>
                    </a:cubicBezTo>
                    <a:cubicBezTo>
                      <a:pt x="249" y="3544"/>
                      <a:pt x="703" y="2870"/>
                      <a:pt x="1311" y="2533"/>
                    </a:cubicBezTo>
                    <a:cubicBezTo>
                      <a:pt x="1494" y="2445"/>
                      <a:pt x="1677" y="2379"/>
                      <a:pt x="1831" y="2321"/>
                    </a:cubicBezTo>
                    <a:cubicBezTo>
                      <a:pt x="2080" y="2233"/>
                      <a:pt x="2321" y="2109"/>
                      <a:pt x="2534" y="1984"/>
                    </a:cubicBezTo>
                    <a:cubicBezTo>
                      <a:pt x="2841" y="1742"/>
                      <a:pt x="3083" y="1435"/>
                      <a:pt x="3324" y="1135"/>
                    </a:cubicBezTo>
                    <a:cubicBezTo>
                      <a:pt x="3661" y="703"/>
                      <a:pt x="3969" y="307"/>
                      <a:pt x="4423" y="153"/>
                    </a:cubicBezTo>
                    <a:cubicBezTo>
                      <a:pt x="4545" y="120"/>
                      <a:pt x="4671" y="104"/>
                      <a:pt x="4797" y="104"/>
                    </a:cubicBezTo>
                    <a:cubicBezTo>
                      <a:pt x="5114" y="104"/>
                      <a:pt x="5425" y="211"/>
                      <a:pt x="5646" y="432"/>
                    </a:cubicBezTo>
                    <a:cubicBezTo>
                      <a:pt x="5953" y="732"/>
                      <a:pt x="6070" y="1223"/>
                      <a:pt x="5953" y="1647"/>
                    </a:cubicBezTo>
                    <a:lnTo>
                      <a:pt x="6041" y="1684"/>
                    </a:lnTo>
                    <a:cubicBezTo>
                      <a:pt x="6195" y="1223"/>
                      <a:pt x="6041" y="703"/>
                      <a:pt x="5704" y="366"/>
                    </a:cubicBezTo>
                    <a:cubicBezTo>
                      <a:pt x="5469" y="131"/>
                      <a:pt x="5138" y="0"/>
                      <a:pt x="4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5"/>
              <p:cNvSpPr/>
              <p:nvPr/>
            </p:nvSpPr>
            <p:spPr>
              <a:xfrm>
                <a:off x="4570710" y="960155"/>
                <a:ext cx="216895" cy="181035"/>
              </a:xfrm>
              <a:custGeom>
                <a:avLst/>
                <a:gdLst/>
                <a:ahLst/>
                <a:cxnLst/>
                <a:rect l="l" t="t" r="r" b="b"/>
                <a:pathLst>
                  <a:path w="2498" h="2085" extrusionOk="0">
                    <a:moveTo>
                      <a:pt x="1350" y="0"/>
                    </a:moveTo>
                    <a:cubicBezTo>
                      <a:pt x="1097" y="0"/>
                      <a:pt x="836" y="91"/>
                      <a:pt x="608" y="254"/>
                    </a:cubicBezTo>
                    <a:cubicBezTo>
                      <a:pt x="367" y="437"/>
                      <a:pt x="147" y="708"/>
                      <a:pt x="0" y="1074"/>
                    </a:cubicBezTo>
                    <a:lnTo>
                      <a:pt x="88" y="1103"/>
                    </a:lnTo>
                    <a:cubicBezTo>
                      <a:pt x="242" y="766"/>
                      <a:pt x="425" y="524"/>
                      <a:pt x="667" y="341"/>
                    </a:cubicBezTo>
                    <a:cubicBezTo>
                      <a:pt x="878" y="180"/>
                      <a:pt x="1123" y="108"/>
                      <a:pt x="1360" y="108"/>
                    </a:cubicBezTo>
                    <a:cubicBezTo>
                      <a:pt x="1435" y="108"/>
                      <a:pt x="1510" y="115"/>
                      <a:pt x="1582" y="129"/>
                    </a:cubicBezTo>
                    <a:cubicBezTo>
                      <a:pt x="1919" y="217"/>
                      <a:pt x="2197" y="524"/>
                      <a:pt x="2314" y="920"/>
                    </a:cubicBezTo>
                    <a:cubicBezTo>
                      <a:pt x="2410" y="1227"/>
                      <a:pt x="2410" y="1623"/>
                      <a:pt x="2285" y="2048"/>
                    </a:cubicBezTo>
                    <a:lnTo>
                      <a:pt x="2380" y="2084"/>
                    </a:lnTo>
                    <a:cubicBezTo>
                      <a:pt x="2497" y="1623"/>
                      <a:pt x="2497" y="1227"/>
                      <a:pt x="2410" y="891"/>
                    </a:cubicBezTo>
                    <a:cubicBezTo>
                      <a:pt x="2285" y="466"/>
                      <a:pt x="1978" y="129"/>
                      <a:pt x="1611" y="34"/>
                    </a:cubicBezTo>
                    <a:cubicBezTo>
                      <a:pt x="1526" y="11"/>
                      <a:pt x="1439" y="0"/>
                      <a:pt x="1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5"/>
              <p:cNvSpPr/>
              <p:nvPr/>
            </p:nvSpPr>
            <p:spPr>
              <a:xfrm>
                <a:off x="4957271" y="2522635"/>
                <a:ext cx="71285" cy="485800"/>
              </a:xfrm>
              <a:custGeom>
                <a:avLst/>
                <a:gdLst/>
                <a:ahLst/>
                <a:cxnLst/>
                <a:rect l="l" t="t" r="r" b="b"/>
                <a:pathLst>
                  <a:path w="821" h="5595" extrusionOk="0">
                    <a:moveTo>
                      <a:pt x="122" y="1"/>
                    </a:moveTo>
                    <a:cubicBezTo>
                      <a:pt x="110" y="1"/>
                      <a:pt x="99" y="5"/>
                      <a:pt x="88" y="15"/>
                    </a:cubicBezTo>
                    <a:cubicBezTo>
                      <a:pt x="30" y="15"/>
                      <a:pt x="1" y="45"/>
                      <a:pt x="30" y="103"/>
                    </a:cubicBezTo>
                    <a:cubicBezTo>
                      <a:pt x="242" y="1721"/>
                      <a:pt x="520" y="4284"/>
                      <a:pt x="638" y="5470"/>
                    </a:cubicBezTo>
                    <a:lnTo>
                      <a:pt x="638" y="5536"/>
                    </a:lnTo>
                    <a:lnTo>
                      <a:pt x="638" y="5595"/>
                    </a:lnTo>
                    <a:cubicBezTo>
                      <a:pt x="703" y="5566"/>
                      <a:pt x="762" y="5536"/>
                      <a:pt x="821" y="5536"/>
                    </a:cubicBezTo>
                    <a:lnTo>
                      <a:pt x="821" y="5470"/>
                    </a:lnTo>
                    <a:cubicBezTo>
                      <a:pt x="791" y="5441"/>
                      <a:pt x="791" y="5412"/>
                      <a:pt x="791" y="5383"/>
                    </a:cubicBezTo>
                    <a:cubicBezTo>
                      <a:pt x="674" y="4189"/>
                      <a:pt x="396" y="1692"/>
                      <a:pt x="184" y="74"/>
                    </a:cubicBezTo>
                    <a:cubicBezTo>
                      <a:pt x="184" y="32"/>
                      <a:pt x="153"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5"/>
              <p:cNvSpPr/>
              <p:nvPr/>
            </p:nvSpPr>
            <p:spPr>
              <a:xfrm>
                <a:off x="3958395" y="2608509"/>
                <a:ext cx="42719" cy="320480"/>
              </a:xfrm>
              <a:custGeom>
                <a:avLst/>
                <a:gdLst/>
                <a:ahLst/>
                <a:cxnLst/>
                <a:rect l="l" t="t" r="r" b="b"/>
                <a:pathLst>
                  <a:path w="492" h="3691" extrusionOk="0">
                    <a:moveTo>
                      <a:pt x="426" y="0"/>
                    </a:moveTo>
                    <a:cubicBezTo>
                      <a:pt x="367" y="0"/>
                      <a:pt x="338" y="29"/>
                      <a:pt x="338" y="59"/>
                    </a:cubicBezTo>
                    <a:lnTo>
                      <a:pt x="30" y="3449"/>
                    </a:lnTo>
                    <a:lnTo>
                      <a:pt x="30" y="3537"/>
                    </a:lnTo>
                    <a:lnTo>
                      <a:pt x="1" y="3603"/>
                    </a:lnTo>
                    <a:cubicBezTo>
                      <a:pt x="60" y="3632"/>
                      <a:pt x="125" y="3661"/>
                      <a:pt x="184" y="3691"/>
                    </a:cubicBezTo>
                    <a:lnTo>
                      <a:pt x="184" y="3632"/>
                    </a:lnTo>
                    <a:lnTo>
                      <a:pt x="184" y="3566"/>
                    </a:lnTo>
                    <a:lnTo>
                      <a:pt x="492" y="88"/>
                    </a:lnTo>
                    <a:cubicBezTo>
                      <a:pt x="492" y="29"/>
                      <a:pt x="462" y="0"/>
                      <a:pt x="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5"/>
              <p:cNvSpPr/>
              <p:nvPr/>
            </p:nvSpPr>
            <p:spPr>
              <a:xfrm>
                <a:off x="5105401" y="2486428"/>
                <a:ext cx="106277" cy="281061"/>
              </a:xfrm>
              <a:custGeom>
                <a:avLst/>
                <a:gdLst/>
                <a:ahLst/>
                <a:cxnLst/>
                <a:rect l="l" t="t" r="r" b="b"/>
                <a:pathLst>
                  <a:path w="1224" h="3237" extrusionOk="0">
                    <a:moveTo>
                      <a:pt x="1165" y="0"/>
                    </a:moveTo>
                    <a:cubicBezTo>
                      <a:pt x="1099" y="0"/>
                      <a:pt x="1070" y="0"/>
                      <a:pt x="1040" y="66"/>
                    </a:cubicBezTo>
                    <a:lnTo>
                      <a:pt x="1" y="3112"/>
                    </a:lnTo>
                    <a:cubicBezTo>
                      <a:pt x="1" y="3178"/>
                      <a:pt x="1" y="3207"/>
                      <a:pt x="67" y="3237"/>
                    </a:cubicBezTo>
                    <a:lnTo>
                      <a:pt x="96" y="3237"/>
                    </a:lnTo>
                    <a:cubicBezTo>
                      <a:pt x="125" y="3237"/>
                      <a:pt x="154" y="3207"/>
                      <a:pt x="154" y="3178"/>
                    </a:cubicBezTo>
                    <a:lnTo>
                      <a:pt x="1223" y="125"/>
                    </a:lnTo>
                    <a:cubicBezTo>
                      <a:pt x="1223" y="66"/>
                      <a:pt x="1194" y="30"/>
                      <a:pt x="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5"/>
              <p:cNvSpPr/>
              <p:nvPr/>
            </p:nvSpPr>
            <p:spPr>
              <a:xfrm>
                <a:off x="5245889" y="2319804"/>
                <a:ext cx="275417" cy="116783"/>
              </a:xfrm>
              <a:custGeom>
                <a:avLst/>
                <a:gdLst/>
                <a:ahLst/>
                <a:cxnLst/>
                <a:rect l="l" t="t" r="r" b="b"/>
                <a:pathLst>
                  <a:path w="3172" h="1345" extrusionOk="0">
                    <a:moveTo>
                      <a:pt x="184" y="1"/>
                    </a:moveTo>
                    <a:lnTo>
                      <a:pt x="1" y="579"/>
                    </a:lnTo>
                    <a:cubicBezTo>
                      <a:pt x="1090" y="1231"/>
                      <a:pt x="2064" y="1345"/>
                      <a:pt x="2614" y="1345"/>
                    </a:cubicBezTo>
                    <a:cubicBezTo>
                      <a:pt x="2911" y="1345"/>
                      <a:pt x="3084" y="1312"/>
                      <a:pt x="3084" y="1312"/>
                    </a:cubicBezTo>
                    <a:lnTo>
                      <a:pt x="3171" y="792"/>
                    </a:lnTo>
                    <a:lnTo>
                      <a:pt x="3171" y="792"/>
                    </a:lnTo>
                    <a:cubicBezTo>
                      <a:pt x="3171" y="792"/>
                      <a:pt x="2996" y="824"/>
                      <a:pt x="2706" y="824"/>
                    </a:cubicBezTo>
                    <a:cubicBezTo>
                      <a:pt x="2149" y="824"/>
                      <a:pt x="1166" y="704"/>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5"/>
              <p:cNvSpPr/>
              <p:nvPr/>
            </p:nvSpPr>
            <p:spPr>
              <a:xfrm>
                <a:off x="5240853" y="2311555"/>
                <a:ext cx="288701" cy="132933"/>
              </a:xfrm>
              <a:custGeom>
                <a:avLst/>
                <a:gdLst/>
                <a:ahLst/>
                <a:cxnLst/>
                <a:rect l="l" t="t" r="r" b="b"/>
                <a:pathLst>
                  <a:path w="3325" h="1531" extrusionOk="0">
                    <a:moveTo>
                      <a:pt x="301" y="250"/>
                    </a:moveTo>
                    <a:cubicBezTo>
                      <a:pt x="454" y="367"/>
                      <a:pt x="637" y="462"/>
                      <a:pt x="820" y="550"/>
                    </a:cubicBezTo>
                    <a:cubicBezTo>
                      <a:pt x="916" y="579"/>
                      <a:pt x="1003" y="645"/>
                      <a:pt x="1069" y="674"/>
                    </a:cubicBezTo>
                    <a:lnTo>
                      <a:pt x="1099" y="674"/>
                    </a:lnTo>
                    <a:cubicBezTo>
                      <a:pt x="1582" y="887"/>
                      <a:pt x="2043" y="982"/>
                      <a:pt x="2409" y="1011"/>
                    </a:cubicBezTo>
                    <a:cubicBezTo>
                      <a:pt x="2746" y="1011"/>
                      <a:pt x="2988" y="1011"/>
                      <a:pt x="3142" y="982"/>
                    </a:cubicBezTo>
                    <a:lnTo>
                      <a:pt x="3142" y="982"/>
                    </a:lnTo>
                    <a:lnTo>
                      <a:pt x="3083" y="1348"/>
                    </a:lnTo>
                    <a:cubicBezTo>
                      <a:pt x="3015" y="1355"/>
                      <a:pt x="2890" y="1366"/>
                      <a:pt x="2720" y="1366"/>
                    </a:cubicBezTo>
                    <a:cubicBezTo>
                      <a:pt x="2195" y="1366"/>
                      <a:pt x="1239" y="1264"/>
                      <a:pt x="183" y="645"/>
                    </a:cubicBezTo>
                    <a:lnTo>
                      <a:pt x="301" y="250"/>
                    </a:lnTo>
                    <a:close/>
                    <a:moveTo>
                      <a:pt x="242" y="1"/>
                    </a:moveTo>
                    <a:lnTo>
                      <a:pt x="213" y="30"/>
                    </a:lnTo>
                    <a:lnTo>
                      <a:pt x="183" y="30"/>
                    </a:lnTo>
                    <a:lnTo>
                      <a:pt x="183" y="67"/>
                    </a:lnTo>
                    <a:lnTo>
                      <a:pt x="154" y="67"/>
                    </a:lnTo>
                    <a:lnTo>
                      <a:pt x="154" y="96"/>
                    </a:lnTo>
                    <a:lnTo>
                      <a:pt x="0" y="645"/>
                    </a:lnTo>
                    <a:lnTo>
                      <a:pt x="0" y="704"/>
                    </a:lnTo>
                    <a:cubicBezTo>
                      <a:pt x="0" y="733"/>
                      <a:pt x="30" y="733"/>
                      <a:pt x="30" y="733"/>
                    </a:cubicBezTo>
                    <a:cubicBezTo>
                      <a:pt x="1128" y="1407"/>
                      <a:pt x="2102" y="1531"/>
                      <a:pt x="2651" y="1531"/>
                    </a:cubicBezTo>
                    <a:cubicBezTo>
                      <a:pt x="2959" y="1531"/>
                      <a:pt x="3142" y="1494"/>
                      <a:pt x="3171" y="1494"/>
                    </a:cubicBezTo>
                    <a:cubicBezTo>
                      <a:pt x="3200" y="1494"/>
                      <a:pt x="3229" y="1465"/>
                      <a:pt x="3229" y="1436"/>
                    </a:cubicBezTo>
                    <a:lnTo>
                      <a:pt x="3325" y="916"/>
                    </a:lnTo>
                    <a:lnTo>
                      <a:pt x="3325" y="857"/>
                    </a:lnTo>
                    <a:lnTo>
                      <a:pt x="3325" y="828"/>
                    </a:lnTo>
                    <a:lnTo>
                      <a:pt x="3295" y="828"/>
                    </a:lnTo>
                    <a:cubicBezTo>
                      <a:pt x="3266" y="799"/>
                      <a:pt x="3266" y="799"/>
                      <a:pt x="3229" y="799"/>
                    </a:cubicBezTo>
                    <a:cubicBezTo>
                      <a:pt x="3229" y="799"/>
                      <a:pt x="3200" y="799"/>
                      <a:pt x="3142" y="828"/>
                    </a:cubicBezTo>
                    <a:lnTo>
                      <a:pt x="2534" y="828"/>
                    </a:lnTo>
                    <a:cubicBezTo>
                      <a:pt x="2131" y="799"/>
                      <a:pt x="1582" y="704"/>
                      <a:pt x="1033" y="462"/>
                    </a:cubicBezTo>
                    <a:cubicBezTo>
                      <a:pt x="1003" y="433"/>
                      <a:pt x="974" y="433"/>
                      <a:pt x="974" y="433"/>
                    </a:cubicBezTo>
                    <a:cubicBezTo>
                      <a:pt x="945" y="396"/>
                      <a:pt x="916" y="396"/>
                      <a:pt x="886" y="396"/>
                    </a:cubicBezTo>
                    <a:cubicBezTo>
                      <a:pt x="820" y="367"/>
                      <a:pt x="762" y="337"/>
                      <a:pt x="703" y="279"/>
                    </a:cubicBezTo>
                    <a:cubicBezTo>
                      <a:pt x="667" y="279"/>
                      <a:pt x="637" y="250"/>
                      <a:pt x="608" y="250"/>
                    </a:cubicBezTo>
                    <a:cubicBezTo>
                      <a:pt x="579" y="213"/>
                      <a:pt x="549" y="184"/>
                      <a:pt x="520" y="184"/>
                    </a:cubicBezTo>
                    <a:cubicBezTo>
                      <a:pt x="454" y="154"/>
                      <a:pt x="425" y="125"/>
                      <a:pt x="396" y="96"/>
                    </a:cubicBezTo>
                    <a:cubicBezTo>
                      <a:pt x="366" y="67"/>
                      <a:pt x="337" y="67"/>
                      <a:pt x="301" y="30"/>
                    </a:cubicBezTo>
                    <a:cubicBezTo>
                      <a:pt x="271" y="30"/>
                      <a:pt x="271" y="1"/>
                      <a:pt x="2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5"/>
              <p:cNvSpPr/>
              <p:nvPr/>
            </p:nvSpPr>
            <p:spPr>
              <a:xfrm>
                <a:off x="5261779" y="2318849"/>
                <a:ext cx="259527" cy="70764"/>
              </a:xfrm>
              <a:custGeom>
                <a:avLst/>
                <a:gdLst/>
                <a:ahLst/>
                <a:cxnLst/>
                <a:rect l="l" t="t" r="r" b="b"/>
                <a:pathLst>
                  <a:path w="2989" h="815" extrusionOk="0">
                    <a:moveTo>
                      <a:pt x="373" y="0"/>
                    </a:moveTo>
                    <a:cubicBezTo>
                      <a:pt x="253" y="0"/>
                      <a:pt x="129" y="4"/>
                      <a:pt x="1" y="12"/>
                    </a:cubicBezTo>
                    <a:cubicBezTo>
                      <a:pt x="1" y="12"/>
                      <a:pt x="938" y="814"/>
                      <a:pt x="2632" y="814"/>
                    </a:cubicBezTo>
                    <a:cubicBezTo>
                      <a:pt x="2748" y="814"/>
                      <a:pt x="2866" y="811"/>
                      <a:pt x="2988" y="803"/>
                    </a:cubicBezTo>
                    <a:cubicBezTo>
                      <a:pt x="2988" y="803"/>
                      <a:pt x="2135"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5"/>
              <p:cNvSpPr/>
              <p:nvPr/>
            </p:nvSpPr>
            <p:spPr>
              <a:xfrm>
                <a:off x="5254225" y="2311555"/>
                <a:ext cx="275330" cy="85265"/>
              </a:xfrm>
              <a:custGeom>
                <a:avLst/>
                <a:gdLst/>
                <a:ahLst/>
                <a:cxnLst/>
                <a:rect l="l" t="t" r="r" b="b"/>
                <a:pathLst>
                  <a:path w="3171" h="982" extrusionOk="0">
                    <a:moveTo>
                      <a:pt x="637" y="184"/>
                    </a:moveTo>
                    <a:cubicBezTo>
                      <a:pt x="1523" y="213"/>
                      <a:pt x="2160" y="433"/>
                      <a:pt x="2563" y="645"/>
                    </a:cubicBezTo>
                    <a:cubicBezTo>
                      <a:pt x="2592" y="674"/>
                      <a:pt x="2621" y="674"/>
                      <a:pt x="2621" y="704"/>
                    </a:cubicBezTo>
                    <a:cubicBezTo>
                      <a:pt x="2651" y="704"/>
                      <a:pt x="2680" y="704"/>
                      <a:pt x="2709" y="733"/>
                    </a:cubicBezTo>
                    <a:cubicBezTo>
                      <a:pt x="2775" y="762"/>
                      <a:pt x="2805" y="799"/>
                      <a:pt x="2834" y="828"/>
                    </a:cubicBezTo>
                    <a:lnTo>
                      <a:pt x="2563" y="828"/>
                    </a:lnTo>
                    <a:cubicBezTo>
                      <a:pt x="2497" y="828"/>
                      <a:pt x="2468" y="799"/>
                      <a:pt x="2438" y="799"/>
                    </a:cubicBezTo>
                    <a:cubicBezTo>
                      <a:pt x="1794" y="762"/>
                      <a:pt x="1245" y="616"/>
                      <a:pt x="879" y="462"/>
                    </a:cubicBezTo>
                    <a:cubicBezTo>
                      <a:pt x="849" y="433"/>
                      <a:pt x="820" y="433"/>
                      <a:pt x="820" y="433"/>
                    </a:cubicBezTo>
                    <a:cubicBezTo>
                      <a:pt x="791" y="433"/>
                      <a:pt x="791" y="396"/>
                      <a:pt x="762" y="396"/>
                    </a:cubicBezTo>
                    <a:cubicBezTo>
                      <a:pt x="666" y="367"/>
                      <a:pt x="608" y="337"/>
                      <a:pt x="549" y="308"/>
                    </a:cubicBezTo>
                    <a:cubicBezTo>
                      <a:pt x="513" y="279"/>
                      <a:pt x="483" y="279"/>
                      <a:pt x="454" y="250"/>
                    </a:cubicBezTo>
                    <a:cubicBezTo>
                      <a:pt x="425" y="213"/>
                      <a:pt x="395" y="184"/>
                      <a:pt x="330" y="184"/>
                    </a:cubicBezTo>
                    <a:close/>
                    <a:moveTo>
                      <a:pt x="88" y="1"/>
                    </a:moveTo>
                    <a:lnTo>
                      <a:pt x="59" y="30"/>
                    </a:lnTo>
                    <a:lnTo>
                      <a:pt x="29" y="30"/>
                    </a:lnTo>
                    <a:lnTo>
                      <a:pt x="29" y="67"/>
                    </a:lnTo>
                    <a:lnTo>
                      <a:pt x="0" y="67"/>
                    </a:lnTo>
                    <a:lnTo>
                      <a:pt x="0" y="96"/>
                    </a:lnTo>
                    <a:cubicBezTo>
                      <a:pt x="0" y="125"/>
                      <a:pt x="0" y="154"/>
                      <a:pt x="29" y="154"/>
                    </a:cubicBezTo>
                    <a:lnTo>
                      <a:pt x="59" y="184"/>
                    </a:lnTo>
                    <a:cubicBezTo>
                      <a:pt x="88" y="213"/>
                      <a:pt x="117" y="213"/>
                      <a:pt x="147" y="250"/>
                    </a:cubicBezTo>
                    <a:cubicBezTo>
                      <a:pt x="242" y="337"/>
                      <a:pt x="425" y="462"/>
                      <a:pt x="696" y="579"/>
                    </a:cubicBezTo>
                    <a:lnTo>
                      <a:pt x="732" y="579"/>
                    </a:lnTo>
                    <a:cubicBezTo>
                      <a:pt x="791" y="616"/>
                      <a:pt x="849" y="645"/>
                      <a:pt x="915" y="674"/>
                    </a:cubicBezTo>
                    <a:lnTo>
                      <a:pt x="945" y="674"/>
                    </a:lnTo>
                    <a:cubicBezTo>
                      <a:pt x="1340" y="828"/>
                      <a:pt x="1860" y="982"/>
                      <a:pt x="2526" y="982"/>
                    </a:cubicBezTo>
                    <a:lnTo>
                      <a:pt x="3112" y="982"/>
                    </a:lnTo>
                    <a:cubicBezTo>
                      <a:pt x="3141" y="982"/>
                      <a:pt x="3171" y="945"/>
                      <a:pt x="3171" y="916"/>
                    </a:cubicBezTo>
                    <a:lnTo>
                      <a:pt x="3171" y="857"/>
                    </a:lnTo>
                    <a:lnTo>
                      <a:pt x="3171" y="828"/>
                    </a:lnTo>
                    <a:lnTo>
                      <a:pt x="3141" y="828"/>
                    </a:lnTo>
                    <a:cubicBezTo>
                      <a:pt x="3112" y="799"/>
                      <a:pt x="2988" y="704"/>
                      <a:pt x="2805" y="579"/>
                    </a:cubicBezTo>
                    <a:cubicBezTo>
                      <a:pt x="2775" y="579"/>
                      <a:pt x="2775" y="550"/>
                      <a:pt x="2746" y="550"/>
                    </a:cubicBezTo>
                    <a:cubicBezTo>
                      <a:pt x="2709" y="521"/>
                      <a:pt x="2680" y="521"/>
                      <a:pt x="2651" y="491"/>
                    </a:cubicBezTo>
                    <a:cubicBezTo>
                      <a:pt x="2255" y="279"/>
                      <a:pt x="1582" y="30"/>
                      <a:pt x="6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5"/>
              <p:cNvSpPr/>
              <p:nvPr/>
            </p:nvSpPr>
            <p:spPr>
              <a:xfrm>
                <a:off x="5301894" y="1845285"/>
                <a:ext cx="275330" cy="545798"/>
              </a:xfrm>
              <a:custGeom>
                <a:avLst/>
                <a:gdLst/>
                <a:ahLst/>
                <a:cxnLst/>
                <a:rect l="l" t="t" r="r" b="b"/>
                <a:pathLst>
                  <a:path w="3171" h="6286" extrusionOk="0">
                    <a:moveTo>
                      <a:pt x="1031" y="1"/>
                    </a:moveTo>
                    <a:cubicBezTo>
                      <a:pt x="519" y="1"/>
                      <a:pt x="667" y="2325"/>
                      <a:pt x="667" y="2325"/>
                    </a:cubicBezTo>
                    <a:cubicBezTo>
                      <a:pt x="667" y="2325"/>
                      <a:pt x="665" y="2324"/>
                      <a:pt x="662" y="2324"/>
                    </a:cubicBezTo>
                    <a:cubicBezTo>
                      <a:pt x="608" y="2324"/>
                      <a:pt x="88" y="2357"/>
                      <a:pt x="88" y="3635"/>
                    </a:cubicBezTo>
                    <a:cubicBezTo>
                      <a:pt x="59" y="4975"/>
                      <a:pt x="0" y="5737"/>
                      <a:pt x="0" y="5737"/>
                    </a:cubicBezTo>
                    <a:cubicBezTo>
                      <a:pt x="0" y="5737"/>
                      <a:pt x="696" y="6286"/>
                      <a:pt x="1919" y="6286"/>
                    </a:cubicBezTo>
                    <a:cubicBezTo>
                      <a:pt x="1919" y="6286"/>
                      <a:pt x="3171" y="4734"/>
                      <a:pt x="2929" y="3665"/>
                    </a:cubicBezTo>
                    <a:cubicBezTo>
                      <a:pt x="2680" y="2595"/>
                      <a:pt x="1494" y="2141"/>
                      <a:pt x="1494" y="2141"/>
                    </a:cubicBezTo>
                    <a:cubicBezTo>
                      <a:pt x="1494" y="2141"/>
                      <a:pt x="1582" y="62"/>
                      <a:pt x="1062" y="3"/>
                    </a:cubicBezTo>
                    <a:cubicBezTo>
                      <a:pt x="1051" y="1"/>
                      <a:pt x="1041" y="1"/>
                      <a:pt x="1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5"/>
              <p:cNvSpPr/>
              <p:nvPr/>
            </p:nvSpPr>
            <p:spPr>
              <a:xfrm>
                <a:off x="5293645" y="1837297"/>
                <a:ext cx="286183" cy="562121"/>
              </a:xfrm>
              <a:custGeom>
                <a:avLst/>
                <a:gdLst/>
                <a:ahLst/>
                <a:cxnLst/>
                <a:rect l="l" t="t" r="r" b="b"/>
                <a:pathLst>
                  <a:path w="3296" h="6474" extrusionOk="0">
                    <a:moveTo>
                      <a:pt x="1128" y="154"/>
                    </a:moveTo>
                    <a:cubicBezTo>
                      <a:pt x="1465" y="220"/>
                      <a:pt x="1523" y="1406"/>
                      <a:pt x="1494" y="2233"/>
                    </a:cubicBezTo>
                    <a:cubicBezTo>
                      <a:pt x="1494" y="2263"/>
                      <a:pt x="1523" y="2292"/>
                      <a:pt x="1560" y="2321"/>
                    </a:cubicBezTo>
                    <a:cubicBezTo>
                      <a:pt x="1560" y="2321"/>
                      <a:pt x="1589" y="2321"/>
                      <a:pt x="1677" y="2351"/>
                    </a:cubicBezTo>
                    <a:cubicBezTo>
                      <a:pt x="1677" y="2380"/>
                      <a:pt x="1706" y="2380"/>
                      <a:pt x="1743" y="2417"/>
                    </a:cubicBezTo>
                    <a:cubicBezTo>
                      <a:pt x="1772" y="2417"/>
                      <a:pt x="1801" y="2417"/>
                      <a:pt x="1831" y="2446"/>
                    </a:cubicBezTo>
                    <a:cubicBezTo>
                      <a:pt x="1926" y="2504"/>
                      <a:pt x="2043" y="2563"/>
                      <a:pt x="2167" y="2658"/>
                    </a:cubicBezTo>
                    <a:cubicBezTo>
                      <a:pt x="2197" y="2687"/>
                      <a:pt x="2255" y="2717"/>
                      <a:pt x="2292" y="2783"/>
                    </a:cubicBezTo>
                    <a:cubicBezTo>
                      <a:pt x="2380" y="2841"/>
                      <a:pt x="2504" y="2966"/>
                      <a:pt x="2592" y="3083"/>
                    </a:cubicBezTo>
                    <a:cubicBezTo>
                      <a:pt x="2621" y="3083"/>
                      <a:pt x="2621" y="3112"/>
                      <a:pt x="2658" y="3149"/>
                    </a:cubicBezTo>
                    <a:cubicBezTo>
                      <a:pt x="2687" y="3178"/>
                      <a:pt x="2687" y="3207"/>
                      <a:pt x="2717" y="3237"/>
                    </a:cubicBezTo>
                    <a:cubicBezTo>
                      <a:pt x="2805" y="3390"/>
                      <a:pt x="2870" y="3544"/>
                      <a:pt x="2929" y="3727"/>
                    </a:cubicBezTo>
                    <a:lnTo>
                      <a:pt x="2929" y="3786"/>
                    </a:lnTo>
                    <a:cubicBezTo>
                      <a:pt x="2958" y="3815"/>
                      <a:pt x="2958" y="3815"/>
                      <a:pt x="2958" y="3844"/>
                    </a:cubicBezTo>
                    <a:lnTo>
                      <a:pt x="2958" y="3998"/>
                    </a:lnTo>
                    <a:cubicBezTo>
                      <a:pt x="2988" y="4672"/>
                      <a:pt x="2504" y="5492"/>
                      <a:pt x="2197" y="5953"/>
                    </a:cubicBezTo>
                    <a:cubicBezTo>
                      <a:pt x="2197" y="5983"/>
                      <a:pt x="2167" y="6012"/>
                      <a:pt x="2167" y="6041"/>
                    </a:cubicBezTo>
                    <a:cubicBezTo>
                      <a:pt x="2138" y="6078"/>
                      <a:pt x="2109" y="6078"/>
                      <a:pt x="2109" y="6107"/>
                    </a:cubicBezTo>
                    <a:cubicBezTo>
                      <a:pt x="2043" y="6166"/>
                      <a:pt x="2014" y="6224"/>
                      <a:pt x="1984" y="6261"/>
                    </a:cubicBezTo>
                    <a:lnTo>
                      <a:pt x="1984" y="6290"/>
                    </a:lnTo>
                    <a:lnTo>
                      <a:pt x="1926" y="6290"/>
                    </a:lnTo>
                    <a:cubicBezTo>
                      <a:pt x="1157" y="6290"/>
                      <a:pt x="579" y="6012"/>
                      <a:pt x="308" y="5858"/>
                    </a:cubicBezTo>
                    <a:lnTo>
                      <a:pt x="278" y="5858"/>
                    </a:lnTo>
                    <a:cubicBezTo>
                      <a:pt x="242" y="5829"/>
                      <a:pt x="212" y="5799"/>
                      <a:pt x="183" y="5770"/>
                    </a:cubicBezTo>
                    <a:lnTo>
                      <a:pt x="183" y="5646"/>
                    </a:lnTo>
                    <a:lnTo>
                      <a:pt x="183" y="5558"/>
                    </a:lnTo>
                    <a:lnTo>
                      <a:pt x="183" y="5463"/>
                    </a:lnTo>
                    <a:cubicBezTo>
                      <a:pt x="212" y="5126"/>
                      <a:pt x="242" y="4518"/>
                      <a:pt x="242" y="3727"/>
                    </a:cubicBezTo>
                    <a:cubicBezTo>
                      <a:pt x="278" y="3632"/>
                      <a:pt x="278" y="3544"/>
                      <a:pt x="278" y="3478"/>
                    </a:cubicBezTo>
                    <a:lnTo>
                      <a:pt x="278" y="3295"/>
                    </a:lnTo>
                    <a:cubicBezTo>
                      <a:pt x="308" y="3237"/>
                      <a:pt x="308" y="3178"/>
                      <a:pt x="308" y="3112"/>
                    </a:cubicBezTo>
                    <a:cubicBezTo>
                      <a:pt x="395" y="2812"/>
                      <a:pt x="491" y="2658"/>
                      <a:pt x="579" y="2563"/>
                    </a:cubicBezTo>
                    <a:cubicBezTo>
                      <a:pt x="608" y="2534"/>
                      <a:pt x="644" y="2534"/>
                      <a:pt x="674" y="2504"/>
                    </a:cubicBezTo>
                    <a:cubicBezTo>
                      <a:pt x="703" y="2504"/>
                      <a:pt x="732" y="2475"/>
                      <a:pt x="732" y="2475"/>
                    </a:cubicBezTo>
                    <a:lnTo>
                      <a:pt x="762" y="2475"/>
                    </a:lnTo>
                    <a:cubicBezTo>
                      <a:pt x="791" y="2475"/>
                      <a:pt x="791" y="2475"/>
                      <a:pt x="827" y="2446"/>
                    </a:cubicBezTo>
                    <a:cubicBezTo>
                      <a:pt x="857" y="2446"/>
                      <a:pt x="857" y="2417"/>
                      <a:pt x="857" y="2380"/>
                    </a:cubicBezTo>
                    <a:cubicBezTo>
                      <a:pt x="791" y="1648"/>
                      <a:pt x="827" y="432"/>
                      <a:pt x="1069" y="183"/>
                    </a:cubicBezTo>
                    <a:cubicBezTo>
                      <a:pt x="1098" y="154"/>
                      <a:pt x="1128" y="154"/>
                      <a:pt x="1128" y="154"/>
                    </a:cubicBezTo>
                    <a:close/>
                    <a:moveTo>
                      <a:pt x="1157" y="0"/>
                    </a:moveTo>
                    <a:cubicBezTo>
                      <a:pt x="1098" y="0"/>
                      <a:pt x="1011" y="0"/>
                      <a:pt x="945" y="66"/>
                    </a:cubicBezTo>
                    <a:cubicBezTo>
                      <a:pt x="608" y="403"/>
                      <a:pt x="644" y="1926"/>
                      <a:pt x="674" y="2321"/>
                    </a:cubicBezTo>
                    <a:lnTo>
                      <a:pt x="644" y="2321"/>
                    </a:lnTo>
                    <a:cubicBezTo>
                      <a:pt x="579" y="2351"/>
                      <a:pt x="520" y="2380"/>
                      <a:pt x="461" y="2446"/>
                    </a:cubicBezTo>
                    <a:cubicBezTo>
                      <a:pt x="308" y="2600"/>
                      <a:pt x="212" y="2812"/>
                      <a:pt x="154" y="3112"/>
                    </a:cubicBezTo>
                    <a:cubicBezTo>
                      <a:pt x="125" y="3295"/>
                      <a:pt x="95" y="3515"/>
                      <a:pt x="95" y="3727"/>
                    </a:cubicBezTo>
                    <a:cubicBezTo>
                      <a:pt x="59" y="4518"/>
                      <a:pt x="29" y="5126"/>
                      <a:pt x="29" y="5463"/>
                    </a:cubicBezTo>
                    <a:lnTo>
                      <a:pt x="29" y="5558"/>
                    </a:lnTo>
                    <a:cubicBezTo>
                      <a:pt x="29" y="5587"/>
                      <a:pt x="0" y="5616"/>
                      <a:pt x="0" y="5646"/>
                    </a:cubicBezTo>
                    <a:lnTo>
                      <a:pt x="0" y="5712"/>
                    </a:lnTo>
                    <a:lnTo>
                      <a:pt x="0" y="5799"/>
                    </a:lnTo>
                    <a:lnTo>
                      <a:pt x="0" y="5829"/>
                    </a:lnTo>
                    <a:cubicBezTo>
                      <a:pt x="0" y="5858"/>
                      <a:pt x="0" y="5895"/>
                      <a:pt x="29" y="5895"/>
                    </a:cubicBezTo>
                    <a:cubicBezTo>
                      <a:pt x="29" y="5895"/>
                      <a:pt x="95" y="5953"/>
                      <a:pt x="212" y="6012"/>
                    </a:cubicBezTo>
                    <a:cubicBezTo>
                      <a:pt x="212" y="6012"/>
                      <a:pt x="242" y="6012"/>
                      <a:pt x="242" y="6041"/>
                    </a:cubicBezTo>
                    <a:lnTo>
                      <a:pt x="278" y="6041"/>
                    </a:lnTo>
                    <a:cubicBezTo>
                      <a:pt x="549" y="6195"/>
                      <a:pt x="1069" y="6407"/>
                      <a:pt x="1801" y="6473"/>
                    </a:cubicBezTo>
                    <a:lnTo>
                      <a:pt x="2014" y="6473"/>
                    </a:lnTo>
                    <a:cubicBezTo>
                      <a:pt x="2043" y="6473"/>
                      <a:pt x="2043" y="6473"/>
                      <a:pt x="2072" y="6444"/>
                    </a:cubicBezTo>
                    <a:cubicBezTo>
                      <a:pt x="2072" y="6407"/>
                      <a:pt x="2109" y="6407"/>
                      <a:pt x="2109" y="6378"/>
                    </a:cubicBezTo>
                    <a:lnTo>
                      <a:pt x="2138" y="6378"/>
                    </a:lnTo>
                    <a:lnTo>
                      <a:pt x="2138" y="6349"/>
                    </a:lnTo>
                    <a:cubicBezTo>
                      <a:pt x="2138" y="6349"/>
                      <a:pt x="2167" y="6319"/>
                      <a:pt x="2197" y="6290"/>
                    </a:cubicBezTo>
                    <a:cubicBezTo>
                      <a:pt x="2226" y="6261"/>
                      <a:pt x="2226" y="6224"/>
                      <a:pt x="2255" y="6195"/>
                    </a:cubicBezTo>
                    <a:cubicBezTo>
                      <a:pt x="2292" y="6166"/>
                      <a:pt x="2292" y="6136"/>
                      <a:pt x="2321" y="6136"/>
                    </a:cubicBezTo>
                    <a:cubicBezTo>
                      <a:pt x="2321" y="6107"/>
                      <a:pt x="2351" y="6078"/>
                      <a:pt x="2351" y="6041"/>
                    </a:cubicBezTo>
                    <a:cubicBezTo>
                      <a:pt x="2717" y="5529"/>
                      <a:pt x="3295" y="4518"/>
                      <a:pt x="3112" y="3727"/>
                    </a:cubicBezTo>
                    <a:cubicBezTo>
                      <a:pt x="3112" y="3698"/>
                      <a:pt x="3083" y="3632"/>
                      <a:pt x="3083" y="3573"/>
                    </a:cubicBezTo>
                    <a:cubicBezTo>
                      <a:pt x="2929" y="3178"/>
                      <a:pt x="2658" y="2841"/>
                      <a:pt x="2380" y="2629"/>
                    </a:cubicBezTo>
                    <a:cubicBezTo>
                      <a:pt x="2321" y="2563"/>
                      <a:pt x="2226" y="2504"/>
                      <a:pt x="2167" y="2446"/>
                    </a:cubicBezTo>
                    <a:cubicBezTo>
                      <a:pt x="2138" y="2417"/>
                      <a:pt x="2072" y="2380"/>
                      <a:pt x="2043" y="2380"/>
                    </a:cubicBezTo>
                    <a:lnTo>
                      <a:pt x="2043" y="2351"/>
                    </a:lnTo>
                    <a:cubicBezTo>
                      <a:pt x="1955" y="2321"/>
                      <a:pt x="1889" y="2292"/>
                      <a:pt x="1831" y="2263"/>
                    </a:cubicBezTo>
                    <a:cubicBezTo>
                      <a:pt x="1772" y="2233"/>
                      <a:pt x="1706" y="2197"/>
                      <a:pt x="1677" y="2168"/>
                    </a:cubicBezTo>
                    <a:cubicBezTo>
                      <a:pt x="1677" y="1714"/>
                      <a:pt x="1706" y="95"/>
                      <a:pt x="1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5"/>
              <p:cNvSpPr/>
              <p:nvPr/>
            </p:nvSpPr>
            <p:spPr>
              <a:xfrm>
                <a:off x="5391501" y="2168548"/>
                <a:ext cx="47755" cy="132933"/>
              </a:xfrm>
              <a:custGeom>
                <a:avLst/>
                <a:gdLst/>
                <a:ahLst/>
                <a:cxnLst/>
                <a:rect l="l" t="t" r="r" b="b"/>
                <a:pathLst>
                  <a:path w="550" h="1531" extrusionOk="0">
                    <a:moveTo>
                      <a:pt x="1" y="0"/>
                    </a:moveTo>
                    <a:lnTo>
                      <a:pt x="308" y="1530"/>
                    </a:lnTo>
                    <a:cubicBezTo>
                      <a:pt x="550" y="645"/>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5"/>
              <p:cNvSpPr/>
              <p:nvPr/>
            </p:nvSpPr>
            <p:spPr>
              <a:xfrm>
                <a:off x="5383860" y="2161776"/>
                <a:ext cx="63731" cy="147346"/>
              </a:xfrm>
              <a:custGeom>
                <a:avLst/>
                <a:gdLst/>
                <a:ahLst/>
                <a:cxnLst/>
                <a:rect l="l" t="t" r="r" b="b"/>
                <a:pathLst>
                  <a:path w="734" h="1697" extrusionOk="0">
                    <a:moveTo>
                      <a:pt x="78" y="0"/>
                    </a:moveTo>
                    <a:cubicBezTo>
                      <a:pt x="59" y="0"/>
                      <a:pt x="42" y="7"/>
                      <a:pt x="30" y="20"/>
                    </a:cubicBezTo>
                    <a:cubicBezTo>
                      <a:pt x="1" y="49"/>
                      <a:pt x="1" y="107"/>
                      <a:pt x="30" y="144"/>
                    </a:cubicBezTo>
                    <a:cubicBezTo>
                      <a:pt x="30" y="144"/>
                      <a:pt x="550" y="781"/>
                      <a:pt x="301" y="1608"/>
                    </a:cubicBezTo>
                    <a:cubicBezTo>
                      <a:pt x="301" y="1638"/>
                      <a:pt x="338" y="1696"/>
                      <a:pt x="367" y="1696"/>
                    </a:cubicBezTo>
                    <a:lnTo>
                      <a:pt x="396" y="1696"/>
                    </a:lnTo>
                    <a:cubicBezTo>
                      <a:pt x="426" y="1696"/>
                      <a:pt x="455" y="1667"/>
                      <a:pt x="484" y="1638"/>
                    </a:cubicBezTo>
                    <a:cubicBezTo>
                      <a:pt x="733" y="722"/>
                      <a:pt x="184" y="49"/>
                      <a:pt x="155" y="49"/>
                    </a:cubicBezTo>
                    <a:cubicBezTo>
                      <a:pt x="133" y="14"/>
                      <a:pt x="104" y="0"/>
                      <a:pt x="7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5"/>
              <p:cNvSpPr/>
              <p:nvPr/>
            </p:nvSpPr>
            <p:spPr>
              <a:xfrm>
                <a:off x="5312053" y="2047075"/>
                <a:ext cx="95423" cy="148822"/>
              </a:xfrm>
              <a:custGeom>
                <a:avLst/>
                <a:gdLst/>
                <a:ahLst/>
                <a:cxnLst/>
                <a:rect l="l" t="t" r="r" b="b"/>
                <a:pathLst>
                  <a:path w="1099" h="1714" extrusionOk="0">
                    <a:moveTo>
                      <a:pt x="367" y="1"/>
                    </a:moveTo>
                    <a:cubicBezTo>
                      <a:pt x="0" y="59"/>
                      <a:pt x="0" y="696"/>
                      <a:pt x="0" y="696"/>
                    </a:cubicBezTo>
                    <a:cubicBezTo>
                      <a:pt x="119" y="1170"/>
                      <a:pt x="529" y="1714"/>
                      <a:pt x="778" y="1714"/>
                    </a:cubicBezTo>
                    <a:cubicBezTo>
                      <a:pt x="852" y="1714"/>
                      <a:pt x="911" y="1665"/>
                      <a:pt x="945" y="1553"/>
                    </a:cubicBezTo>
                    <a:cubicBezTo>
                      <a:pt x="1099" y="1033"/>
                      <a:pt x="367" y="1"/>
                      <a:pt x="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5"/>
              <p:cNvSpPr/>
              <p:nvPr/>
            </p:nvSpPr>
            <p:spPr>
              <a:xfrm>
                <a:off x="5306930" y="2038826"/>
                <a:ext cx="95510" cy="164104"/>
              </a:xfrm>
              <a:custGeom>
                <a:avLst/>
                <a:gdLst/>
                <a:ahLst/>
                <a:cxnLst/>
                <a:rect l="l" t="t" r="r" b="b"/>
                <a:pathLst>
                  <a:path w="1100" h="1890" extrusionOk="0">
                    <a:moveTo>
                      <a:pt x="396" y="183"/>
                    </a:moveTo>
                    <a:cubicBezTo>
                      <a:pt x="426" y="213"/>
                      <a:pt x="426" y="213"/>
                      <a:pt x="426" y="242"/>
                    </a:cubicBezTo>
                    <a:cubicBezTo>
                      <a:pt x="609" y="550"/>
                      <a:pt x="916" y="1069"/>
                      <a:pt x="945" y="1436"/>
                    </a:cubicBezTo>
                    <a:cubicBezTo>
                      <a:pt x="945" y="1494"/>
                      <a:pt x="945" y="1523"/>
                      <a:pt x="916" y="1589"/>
                    </a:cubicBezTo>
                    <a:lnTo>
                      <a:pt x="916" y="1619"/>
                    </a:lnTo>
                    <a:cubicBezTo>
                      <a:pt x="887" y="1706"/>
                      <a:pt x="821" y="1706"/>
                      <a:pt x="821" y="1706"/>
                    </a:cubicBezTo>
                    <a:cubicBezTo>
                      <a:pt x="638" y="1706"/>
                      <a:pt x="308" y="1252"/>
                      <a:pt x="155" y="791"/>
                    </a:cubicBezTo>
                    <a:cubicBezTo>
                      <a:pt x="155" y="703"/>
                      <a:pt x="184" y="279"/>
                      <a:pt x="396" y="183"/>
                    </a:cubicBezTo>
                    <a:close/>
                    <a:moveTo>
                      <a:pt x="426" y="0"/>
                    </a:moveTo>
                    <a:cubicBezTo>
                      <a:pt x="1" y="96"/>
                      <a:pt x="1" y="762"/>
                      <a:pt x="1" y="791"/>
                    </a:cubicBezTo>
                    <a:lnTo>
                      <a:pt x="1" y="828"/>
                    </a:lnTo>
                    <a:cubicBezTo>
                      <a:pt x="1" y="886"/>
                      <a:pt x="30" y="945"/>
                      <a:pt x="59" y="1011"/>
                    </a:cubicBezTo>
                    <a:cubicBezTo>
                      <a:pt x="59" y="1069"/>
                      <a:pt x="89" y="1099"/>
                      <a:pt x="125" y="1157"/>
                    </a:cubicBezTo>
                    <a:cubicBezTo>
                      <a:pt x="308" y="1523"/>
                      <a:pt x="579" y="1890"/>
                      <a:pt x="821" y="1890"/>
                    </a:cubicBezTo>
                    <a:cubicBezTo>
                      <a:pt x="887" y="1890"/>
                      <a:pt x="975" y="1860"/>
                      <a:pt x="1041" y="1772"/>
                    </a:cubicBezTo>
                    <a:cubicBezTo>
                      <a:pt x="1070" y="1743"/>
                      <a:pt x="1070" y="1706"/>
                      <a:pt x="1070" y="1677"/>
                    </a:cubicBezTo>
                    <a:cubicBezTo>
                      <a:pt x="1099" y="1619"/>
                      <a:pt x="1099" y="1589"/>
                      <a:pt x="1099" y="1523"/>
                    </a:cubicBezTo>
                    <a:lnTo>
                      <a:pt x="1099" y="1377"/>
                    </a:lnTo>
                    <a:cubicBezTo>
                      <a:pt x="1099" y="1311"/>
                      <a:pt x="1099" y="1282"/>
                      <a:pt x="1070" y="1223"/>
                    </a:cubicBezTo>
                    <a:cubicBezTo>
                      <a:pt x="1070" y="1157"/>
                      <a:pt x="1041" y="1099"/>
                      <a:pt x="1041" y="1040"/>
                    </a:cubicBezTo>
                    <a:cubicBezTo>
                      <a:pt x="916" y="703"/>
                      <a:pt x="704" y="337"/>
                      <a:pt x="579" y="154"/>
                    </a:cubicBezTo>
                    <a:cubicBezTo>
                      <a:pt x="579" y="125"/>
                      <a:pt x="550" y="96"/>
                      <a:pt x="550" y="96"/>
                    </a:cubicBezTo>
                    <a:cubicBezTo>
                      <a:pt x="521" y="59"/>
                      <a:pt x="521" y="30"/>
                      <a:pt x="521" y="30"/>
                    </a:cubicBezTo>
                    <a:lnTo>
                      <a:pt x="491"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5"/>
              <p:cNvSpPr/>
              <p:nvPr/>
            </p:nvSpPr>
            <p:spPr>
              <a:xfrm>
                <a:off x="5399750" y="2039608"/>
                <a:ext cx="172439" cy="195536"/>
              </a:xfrm>
              <a:custGeom>
                <a:avLst/>
                <a:gdLst/>
                <a:ahLst/>
                <a:cxnLst/>
                <a:rect l="l" t="t" r="r" b="b"/>
                <a:pathLst>
                  <a:path w="1986" h="2252" extrusionOk="0">
                    <a:moveTo>
                      <a:pt x="667" y="0"/>
                    </a:moveTo>
                    <a:cubicBezTo>
                      <a:pt x="597" y="0"/>
                      <a:pt x="550" y="21"/>
                      <a:pt x="550" y="21"/>
                    </a:cubicBezTo>
                    <a:cubicBezTo>
                      <a:pt x="396" y="328"/>
                      <a:pt x="243" y="636"/>
                      <a:pt x="89" y="936"/>
                    </a:cubicBezTo>
                    <a:cubicBezTo>
                      <a:pt x="59" y="1031"/>
                      <a:pt x="1" y="1148"/>
                      <a:pt x="1" y="1243"/>
                    </a:cubicBezTo>
                    <a:cubicBezTo>
                      <a:pt x="1" y="1368"/>
                      <a:pt x="89" y="1485"/>
                      <a:pt x="213" y="1485"/>
                    </a:cubicBezTo>
                    <a:cubicBezTo>
                      <a:pt x="338" y="1485"/>
                      <a:pt x="396" y="1368"/>
                      <a:pt x="455" y="1273"/>
                    </a:cubicBezTo>
                    <a:cubicBezTo>
                      <a:pt x="547" y="1118"/>
                      <a:pt x="639" y="973"/>
                      <a:pt x="730" y="828"/>
                    </a:cubicBezTo>
                    <a:lnTo>
                      <a:pt x="730" y="828"/>
                    </a:lnTo>
                    <a:cubicBezTo>
                      <a:pt x="553" y="1161"/>
                      <a:pt x="396" y="1549"/>
                      <a:pt x="338" y="1851"/>
                    </a:cubicBezTo>
                    <a:cubicBezTo>
                      <a:pt x="338" y="1943"/>
                      <a:pt x="401" y="1999"/>
                      <a:pt x="472" y="1999"/>
                    </a:cubicBezTo>
                    <a:cubicBezTo>
                      <a:pt x="498" y="1999"/>
                      <a:pt x="525" y="1991"/>
                      <a:pt x="550" y="1976"/>
                    </a:cubicBezTo>
                    <a:cubicBezTo>
                      <a:pt x="887" y="1668"/>
                      <a:pt x="1282" y="1119"/>
                      <a:pt x="1494" y="724"/>
                    </a:cubicBezTo>
                    <a:lnTo>
                      <a:pt x="1494" y="724"/>
                    </a:lnTo>
                    <a:cubicBezTo>
                      <a:pt x="1282" y="1119"/>
                      <a:pt x="1070" y="1515"/>
                      <a:pt x="850" y="1917"/>
                    </a:cubicBezTo>
                    <a:cubicBezTo>
                      <a:pt x="821" y="2005"/>
                      <a:pt x="762" y="2129"/>
                      <a:pt x="850" y="2217"/>
                    </a:cubicBezTo>
                    <a:cubicBezTo>
                      <a:pt x="884" y="2241"/>
                      <a:pt x="921" y="2251"/>
                      <a:pt x="959" y="2251"/>
                    </a:cubicBezTo>
                    <a:cubicBezTo>
                      <a:pt x="1029" y="2251"/>
                      <a:pt x="1101" y="2216"/>
                      <a:pt x="1158" y="2159"/>
                    </a:cubicBezTo>
                    <a:cubicBezTo>
                      <a:pt x="1436" y="1976"/>
                      <a:pt x="1678" y="1697"/>
                      <a:pt x="1802" y="1368"/>
                    </a:cubicBezTo>
                    <a:cubicBezTo>
                      <a:pt x="1985" y="965"/>
                      <a:pt x="1553" y="636"/>
                      <a:pt x="1553" y="636"/>
                    </a:cubicBezTo>
                    <a:cubicBezTo>
                      <a:pt x="1465" y="357"/>
                      <a:pt x="1033" y="233"/>
                      <a:pt x="1033" y="233"/>
                    </a:cubicBezTo>
                    <a:cubicBezTo>
                      <a:pt x="909" y="40"/>
                      <a:pt x="765" y="0"/>
                      <a:pt x="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5"/>
              <p:cNvSpPr/>
              <p:nvPr/>
            </p:nvSpPr>
            <p:spPr>
              <a:xfrm>
                <a:off x="5391501" y="2033096"/>
                <a:ext cx="188329" cy="209862"/>
              </a:xfrm>
              <a:custGeom>
                <a:avLst/>
                <a:gdLst/>
                <a:ahLst/>
                <a:cxnLst/>
                <a:rect l="l" t="t" r="r" b="b"/>
                <a:pathLst>
                  <a:path w="2169" h="2417" extrusionOk="0">
                    <a:moveTo>
                      <a:pt x="770" y="169"/>
                    </a:moveTo>
                    <a:cubicBezTo>
                      <a:pt x="797" y="169"/>
                      <a:pt x="828" y="176"/>
                      <a:pt x="857" y="191"/>
                    </a:cubicBezTo>
                    <a:cubicBezTo>
                      <a:pt x="887" y="191"/>
                      <a:pt x="945" y="220"/>
                      <a:pt x="982" y="279"/>
                    </a:cubicBezTo>
                    <a:cubicBezTo>
                      <a:pt x="1011" y="308"/>
                      <a:pt x="1040" y="345"/>
                      <a:pt x="1070" y="374"/>
                    </a:cubicBezTo>
                    <a:lnTo>
                      <a:pt x="1040" y="403"/>
                    </a:lnTo>
                    <a:lnTo>
                      <a:pt x="1011" y="403"/>
                    </a:lnTo>
                    <a:cubicBezTo>
                      <a:pt x="916" y="557"/>
                      <a:pt x="828" y="740"/>
                      <a:pt x="704" y="923"/>
                    </a:cubicBezTo>
                    <a:lnTo>
                      <a:pt x="491" y="1289"/>
                    </a:lnTo>
                    <a:cubicBezTo>
                      <a:pt x="433" y="1377"/>
                      <a:pt x="367" y="1472"/>
                      <a:pt x="308" y="1472"/>
                    </a:cubicBezTo>
                    <a:cubicBezTo>
                      <a:pt x="250" y="1472"/>
                      <a:pt x="184" y="1406"/>
                      <a:pt x="184" y="1318"/>
                    </a:cubicBezTo>
                    <a:cubicBezTo>
                      <a:pt x="184" y="1223"/>
                      <a:pt x="213" y="1135"/>
                      <a:pt x="279" y="1040"/>
                    </a:cubicBezTo>
                    <a:lnTo>
                      <a:pt x="704" y="191"/>
                    </a:lnTo>
                    <a:cubicBezTo>
                      <a:pt x="718" y="176"/>
                      <a:pt x="742" y="169"/>
                      <a:pt x="770" y="169"/>
                    </a:cubicBezTo>
                    <a:close/>
                    <a:moveTo>
                      <a:pt x="1224" y="432"/>
                    </a:moveTo>
                    <a:cubicBezTo>
                      <a:pt x="1311" y="491"/>
                      <a:pt x="1494" y="586"/>
                      <a:pt x="1560" y="711"/>
                    </a:cubicBezTo>
                    <a:cubicBezTo>
                      <a:pt x="1531" y="711"/>
                      <a:pt x="1531" y="740"/>
                      <a:pt x="1494" y="740"/>
                    </a:cubicBezTo>
                    <a:lnTo>
                      <a:pt x="1465" y="828"/>
                    </a:lnTo>
                    <a:lnTo>
                      <a:pt x="1407" y="952"/>
                    </a:lnTo>
                    <a:cubicBezTo>
                      <a:pt x="1194" y="1318"/>
                      <a:pt x="857" y="1743"/>
                      <a:pt x="579" y="1992"/>
                    </a:cubicBezTo>
                    <a:lnTo>
                      <a:pt x="550" y="1992"/>
                    </a:lnTo>
                    <a:cubicBezTo>
                      <a:pt x="521" y="1992"/>
                      <a:pt x="521" y="1956"/>
                      <a:pt x="521" y="1926"/>
                    </a:cubicBezTo>
                    <a:cubicBezTo>
                      <a:pt x="579" y="1655"/>
                      <a:pt x="704" y="1318"/>
                      <a:pt x="857" y="1011"/>
                    </a:cubicBezTo>
                    <a:lnTo>
                      <a:pt x="1165" y="528"/>
                    </a:lnTo>
                    <a:lnTo>
                      <a:pt x="1165" y="491"/>
                    </a:lnTo>
                    <a:cubicBezTo>
                      <a:pt x="1194" y="491"/>
                      <a:pt x="1194" y="432"/>
                      <a:pt x="1165" y="432"/>
                    </a:cubicBezTo>
                    <a:close/>
                    <a:moveTo>
                      <a:pt x="1648" y="828"/>
                    </a:moveTo>
                    <a:cubicBezTo>
                      <a:pt x="1743" y="923"/>
                      <a:pt x="1861" y="1077"/>
                      <a:pt x="1861" y="1260"/>
                    </a:cubicBezTo>
                    <a:lnTo>
                      <a:pt x="1861" y="1318"/>
                    </a:lnTo>
                    <a:cubicBezTo>
                      <a:pt x="1831" y="1348"/>
                      <a:pt x="1831" y="1377"/>
                      <a:pt x="1831" y="1406"/>
                    </a:cubicBezTo>
                    <a:cubicBezTo>
                      <a:pt x="1831" y="1443"/>
                      <a:pt x="1802" y="1443"/>
                      <a:pt x="1802" y="1472"/>
                    </a:cubicBezTo>
                    <a:cubicBezTo>
                      <a:pt x="1678" y="1714"/>
                      <a:pt x="1465" y="1956"/>
                      <a:pt x="1194" y="2175"/>
                    </a:cubicBezTo>
                    <a:cubicBezTo>
                      <a:pt x="1146" y="2218"/>
                      <a:pt x="1086" y="2245"/>
                      <a:pt x="1046" y="2245"/>
                    </a:cubicBezTo>
                    <a:cubicBezTo>
                      <a:pt x="1031" y="2245"/>
                      <a:pt x="1019" y="2242"/>
                      <a:pt x="1011" y="2234"/>
                    </a:cubicBezTo>
                    <a:cubicBezTo>
                      <a:pt x="982" y="2204"/>
                      <a:pt x="982" y="2109"/>
                      <a:pt x="1040" y="2021"/>
                    </a:cubicBezTo>
                    <a:lnTo>
                      <a:pt x="1560" y="1011"/>
                    </a:lnTo>
                    <a:lnTo>
                      <a:pt x="1590" y="982"/>
                    </a:lnTo>
                    <a:cubicBezTo>
                      <a:pt x="1590" y="952"/>
                      <a:pt x="1619" y="923"/>
                      <a:pt x="1619" y="894"/>
                    </a:cubicBezTo>
                    <a:cubicBezTo>
                      <a:pt x="1648" y="857"/>
                      <a:pt x="1648" y="857"/>
                      <a:pt x="1648" y="828"/>
                    </a:cubicBezTo>
                    <a:close/>
                    <a:moveTo>
                      <a:pt x="778" y="1"/>
                    </a:moveTo>
                    <a:cubicBezTo>
                      <a:pt x="753" y="1"/>
                      <a:pt x="728" y="3"/>
                      <a:pt x="704" y="8"/>
                    </a:cubicBezTo>
                    <a:cubicBezTo>
                      <a:pt x="674" y="8"/>
                      <a:pt x="645" y="8"/>
                      <a:pt x="616" y="37"/>
                    </a:cubicBezTo>
                    <a:lnTo>
                      <a:pt x="579" y="37"/>
                    </a:lnTo>
                    <a:cubicBezTo>
                      <a:pt x="579" y="37"/>
                      <a:pt x="550" y="37"/>
                      <a:pt x="550" y="66"/>
                    </a:cubicBezTo>
                    <a:lnTo>
                      <a:pt x="550" y="96"/>
                    </a:lnTo>
                    <a:lnTo>
                      <a:pt x="125" y="982"/>
                    </a:lnTo>
                    <a:cubicBezTo>
                      <a:pt x="96" y="1011"/>
                      <a:pt x="67" y="1077"/>
                      <a:pt x="67" y="1106"/>
                    </a:cubicBezTo>
                    <a:cubicBezTo>
                      <a:pt x="30" y="1165"/>
                      <a:pt x="1" y="1223"/>
                      <a:pt x="1" y="1289"/>
                    </a:cubicBezTo>
                    <a:lnTo>
                      <a:pt x="1" y="1348"/>
                    </a:lnTo>
                    <a:cubicBezTo>
                      <a:pt x="1" y="1377"/>
                      <a:pt x="30" y="1406"/>
                      <a:pt x="30" y="1472"/>
                    </a:cubicBezTo>
                    <a:cubicBezTo>
                      <a:pt x="67" y="1502"/>
                      <a:pt x="96" y="1560"/>
                      <a:pt x="125" y="1589"/>
                    </a:cubicBezTo>
                    <a:cubicBezTo>
                      <a:pt x="184" y="1626"/>
                      <a:pt x="213" y="1655"/>
                      <a:pt x="279" y="1655"/>
                    </a:cubicBezTo>
                    <a:cubicBezTo>
                      <a:pt x="338" y="1655"/>
                      <a:pt x="367" y="1655"/>
                      <a:pt x="433" y="1626"/>
                    </a:cubicBezTo>
                    <a:lnTo>
                      <a:pt x="433" y="1626"/>
                    </a:lnTo>
                    <a:cubicBezTo>
                      <a:pt x="396" y="1714"/>
                      <a:pt x="367" y="1809"/>
                      <a:pt x="338" y="1897"/>
                    </a:cubicBezTo>
                    <a:cubicBezTo>
                      <a:pt x="338" y="1992"/>
                      <a:pt x="367" y="2080"/>
                      <a:pt x="462" y="2139"/>
                    </a:cubicBezTo>
                    <a:cubicBezTo>
                      <a:pt x="500" y="2154"/>
                      <a:pt x="538" y="2163"/>
                      <a:pt x="575" y="2163"/>
                    </a:cubicBezTo>
                    <a:cubicBezTo>
                      <a:pt x="625" y="2163"/>
                      <a:pt x="670" y="2147"/>
                      <a:pt x="704" y="2109"/>
                    </a:cubicBezTo>
                    <a:cubicBezTo>
                      <a:pt x="762" y="2051"/>
                      <a:pt x="828" y="1992"/>
                      <a:pt x="887" y="1926"/>
                    </a:cubicBezTo>
                    <a:lnTo>
                      <a:pt x="887" y="1926"/>
                    </a:lnTo>
                    <a:cubicBezTo>
                      <a:pt x="762" y="2175"/>
                      <a:pt x="828" y="2292"/>
                      <a:pt x="887" y="2358"/>
                    </a:cubicBezTo>
                    <a:cubicBezTo>
                      <a:pt x="916" y="2388"/>
                      <a:pt x="982" y="2417"/>
                      <a:pt x="1040" y="2417"/>
                    </a:cubicBezTo>
                    <a:cubicBezTo>
                      <a:pt x="1128" y="2417"/>
                      <a:pt x="1224" y="2388"/>
                      <a:pt x="1311" y="2322"/>
                    </a:cubicBezTo>
                    <a:cubicBezTo>
                      <a:pt x="1465" y="2204"/>
                      <a:pt x="1590" y="2051"/>
                      <a:pt x="1714" y="1926"/>
                    </a:cubicBezTo>
                    <a:cubicBezTo>
                      <a:pt x="1773" y="1868"/>
                      <a:pt x="1802" y="1809"/>
                      <a:pt x="1831" y="1743"/>
                    </a:cubicBezTo>
                    <a:cubicBezTo>
                      <a:pt x="1861" y="1714"/>
                      <a:pt x="1897" y="1655"/>
                      <a:pt x="1927" y="1626"/>
                    </a:cubicBezTo>
                    <a:cubicBezTo>
                      <a:pt x="1956" y="1560"/>
                      <a:pt x="1956" y="1531"/>
                      <a:pt x="1985" y="1472"/>
                    </a:cubicBezTo>
                    <a:cubicBezTo>
                      <a:pt x="2168" y="1077"/>
                      <a:pt x="1802" y="740"/>
                      <a:pt x="1714" y="645"/>
                    </a:cubicBezTo>
                    <a:cubicBezTo>
                      <a:pt x="1619" y="403"/>
                      <a:pt x="1311" y="279"/>
                      <a:pt x="1194" y="249"/>
                    </a:cubicBezTo>
                    <a:cubicBezTo>
                      <a:pt x="1065" y="70"/>
                      <a:pt x="914" y="1"/>
                      <a:pt x="7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1"/>
                                        </p:tgtEl>
                                        <p:attrNameLst>
                                          <p:attrName>style.visibility</p:attrName>
                                        </p:attrNameLst>
                                      </p:cBhvr>
                                      <p:to>
                                        <p:strVal val="visible"/>
                                      </p:to>
                                    </p:set>
                                    <p:animEffect transition="in" filter="fade">
                                      <p:cBhvr>
                                        <p:cTn id="7" dur="500"/>
                                        <p:tgtEl>
                                          <p:spTgt spid="19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0"/>
                                        </p:tgtEl>
                                        <p:attrNameLst>
                                          <p:attrName>style.visibility</p:attrName>
                                        </p:attrNameLst>
                                      </p:cBhvr>
                                      <p:to>
                                        <p:strVal val="visible"/>
                                      </p:to>
                                    </p:set>
                                    <p:anim calcmode="lin" valueType="num">
                                      <p:cBhvr additive="base">
                                        <p:cTn id="12" dur="500" fill="hold"/>
                                        <p:tgtEl>
                                          <p:spTgt spid="1940"/>
                                        </p:tgtEl>
                                        <p:attrNameLst>
                                          <p:attrName>ppt_x</p:attrName>
                                        </p:attrNameLst>
                                      </p:cBhvr>
                                      <p:tavLst>
                                        <p:tav tm="0">
                                          <p:val>
                                            <p:strVal val="#ppt_x"/>
                                          </p:val>
                                        </p:tav>
                                        <p:tav tm="100000">
                                          <p:val>
                                            <p:strVal val="#ppt_x"/>
                                          </p:val>
                                        </p:tav>
                                      </p:tavLst>
                                    </p:anim>
                                    <p:anim calcmode="lin" valueType="num">
                                      <p:cBhvr additive="base">
                                        <p:cTn id="13" dur="500" fill="hold"/>
                                        <p:tgtEl>
                                          <p:spTgt spid="1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388" name="Google Shape;1388;p49"/>
          <p:cNvGrpSpPr/>
          <p:nvPr/>
        </p:nvGrpSpPr>
        <p:grpSpPr>
          <a:xfrm>
            <a:off x="6350887" y="2603017"/>
            <a:ext cx="1164152" cy="1196544"/>
            <a:chOff x="6937600" y="1150975"/>
            <a:chExt cx="482350" cy="495751"/>
          </a:xfrm>
        </p:grpSpPr>
        <p:sp>
          <p:nvSpPr>
            <p:cNvPr id="1389" name="Google Shape;1389;p49"/>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9"/>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49"/>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49"/>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49"/>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49"/>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49"/>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49"/>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49"/>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49"/>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49"/>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49"/>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49"/>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49"/>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49"/>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49"/>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8" name="Google Shape;1408;p49"/>
          <p:cNvGrpSpPr/>
          <p:nvPr/>
        </p:nvGrpSpPr>
        <p:grpSpPr>
          <a:xfrm>
            <a:off x="1418498" y="1869594"/>
            <a:ext cx="1131121" cy="1119018"/>
            <a:chOff x="1418498" y="1869594"/>
            <a:chExt cx="1131121" cy="1119018"/>
          </a:xfrm>
        </p:grpSpPr>
        <p:pic>
          <p:nvPicPr>
            <p:cNvPr id="1409" name="Google Shape;1409;p49"/>
            <p:cNvPicPr preferRelativeResize="0"/>
            <p:nvPr/>
          </p:nvPicPr>
          <p:blipFill rotWithShape="1">
            <a:blip r:embed="rId3">
              <a:alphaModFix/>
            </a:blip>
            <a:srcRect l="11177" t="11177" r="9211" b="9211"/>
            <a:stretch/>
          </p:blipFill>
          <p:spPr>
            <a:xfrm>
              <a:off x="1498719" y="1937712"/>
              <a:ext cx="1050900" cy="1050900"/>
            </a:xfrm>
            <a:prstGeom prst="roundRect">
              <a:avLst>
                <a:gd name="adj" fmla="val 11783"/>
              </a:avLst>
            </a:prstGeom>
            <a:noFill/>
            <a:ln>
              <a:noFill/>
            </a:ln>
          </p:spPr>
        </p:pic>
        <p:grpSp>
          <p:nvGrpSpPr>
            <p:cNvPr id="1410" name="Google Shape;1410;p49"/>
            <p:cNvGrpSpPr/>
            <p:nvPr/>
          </p:nvGrpSpPr>
          <p:grpSpPr>
            <a:xfrm>
              <a:off x="1418498" y="1869594"/>
              <a:ext cx="1050905" cy="1050905"/>
              <a:chOff x="725175" y="1305950"/>
              <a:chExt cx="792000" cy="792000"/>
            </a:xfrm>
          </p:grpSpPr>
          <p:sp>
            <p:nvSpPr>
              <p:cNvPr id="1411" name="Google Shape;1411;p49"/>
              <p:cNvSpPr/>
              <p:nvPr/>
            </p:nvSpPr>
            <p:spPr>
              <a:xfrm>
                <a:off x="725175" y="1305950"/>
                <a:ext cx="792000" cy="792000"/>
              </a:xfrm>
              <a:prstGeom prst="roundRect">
                <a:avLst>
                  <a:gd name="adj" fmla="val 10123"/>
                </a:avLst>
              </a:pr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9"/>
              <p:cNvSpPr/>
              <p:nvPr/>
            </p:nvSpPr>
            <p:spPr>
              <a:xfrm>
                <a:off x="785625" y="1363625"/>
                <a:ext cx="48300" cy="483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13" name="Google Shape;1413;p49"/>
              <p:cNvCxnSpPr/>
              <p:nvPr/>
            </p:nvCxnSpPr>
            <p:spPr>
              <a:xfrm>
                <a:off x="726875" y="1457050"/>
                <a:ext cx="784800" cy="0"/>
              </a:xfrm>
              <a:prstGeom prst="straightConnector1">
                <a:avLst/>
              </a:prstGeom>
              <a:noFill/>
              <a:ln w="19050" cap="flat" cmpd="sng">
                <a:solidFill>
                  <a:schemeClr val="accent2"/>
                </a:solidFill>
                <a:prstDash val="solid"/>
                <a:round/>
                <a:headEnd type="none" w="med" len="med"/>
                <a:tailEnd type="none" w="med" len="med"/>
              </a:ln>
            </p:spPr>
          </p:cxnSp>
        </p:grpSp>
      </p:grpSp>
      <p:sp>
        <p:nvSpPr>
          <p:cNvPr id="1415" name="Google Shape;1415;p49"/>
          <p:cNvSpPr txBox="1">
            <a:spLocks noGrp="1"/>
          </p:cNvSpPr>
          <p:nvPr>
            <p:ph type="title"/>
          </p:nvPr>
        </p:nvSpPr>
        <p:spPr>
          <a:xfrm>
            <a:off x="1459913" y="2013725"/>
            <a:ext cx="962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416" name="Google Shape;1416;p49"/>
          <p:cNvGrpSpPr/>
          <p:nvPr/>
        </p:nvGrpSpPr>
        <p:grpSpPr>
          <a:xfrm>
            <a:off x="6845630" y="3097301"/>
            <a:ext cx="1274854" cy="1229088"/>
            <a:chOff x="3804675" y="1695800"/>
            <a:chExt cx="193900" cy="186925"/>
          </a:xfrm>
        </p:grpSpPr>
        <p:sp>
          <p:nvSpPr>
            <p:cNvPr id="1417" name="Google Shape;1417;p49"/>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49"/>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49"/>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49"/>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49"/>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49"/>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49"/>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49"/>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49"/>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49"/>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49"/>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49"/>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49"/>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49"/>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49"/>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49"/>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49"/>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49"/>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49"/>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49"/>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49"/>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49"/>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9" name="Google Shape;1439;p49"/>
          <p:cNvSpPr txBox="1">
            <a:spLocks noGrp="1"/>
          </p:cNvSpPr>
          <p:nvPr>
            <p:ph type="title" idx="2"/>
          </p:nvPr>
        </p:nvSpPr>
        <p:spPr>
          <a:xfrm flipH="1">
            <a:off x="2649343" y="1499240"/>
            <a:ext cx="3657000" cy="17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US" sz="8800">
                <a:solidFill>
                  <a:schemeClr val="tx1"/>
                </a:solidFill>
              </a:rPr>
              <a:t>Vận dụng</a:t>
            </a:r>
            <a:endParaRPr sz="8800">
              <a:solidFill>
                <a:schemeClr val="tx1"/>
              </a:solidFill>
            </a:endParaRPr>
          </a:p>
        </p:txBody>
      </p:sp>
      <p:sp>
        <p:nvSpPr>
          <p:cNvPr id="3" name="TextBox 2">
            <a:extLst>
              <a:ext uri="{FF2B5EF4-FFF2-40B4-BE49-F238E27FC236}">
                <a16:creationId xmlns:a16="http://schemas.microsoft.com/office/drawing/2014/main" id="{7F0D3262-19C3-DB21-398E-B42E0C273584}"/>
              </a:ext>
            </a:extLst>
          </p:cNvPr>
          <p:cNvSpPr txBox="1"/>
          <p:nvPr/>
        </p:nvSpPr>
        <p:spPr>
          <a:xfrm>
            <a:off x="1576939" y="3132743"/>
            <a:ext cx="4746928" cy="1307089"/>
          </a:xfrm>
          <a:prstGeom prst="rect">
            <a:avLst/>
          </a:prstGeom>
          <a:noFill/>
        </p:spPr>
        <p:txBody>
          <a:bodyPr wrap="square">
            <a:spAutoFit/>
          </a:bodyPr>
          <a:lstStyle/>
          <a:p>
            <a:pPr algn="ctr">
              <a:lnSpc>
                <a:spcPct val="150000"/>
              </a:lnSpc>
            </a:pPr>
            <a:r>
              <a:rPr lang="en-US" sz="2800" kern="0">
                <a:solidFill>
                  <a:schemeClr val="tx1"/>
                </a:solidFill>
                <a:effectLst/>
                <a:latin typeface="Times New Roman" panose="02020603050405020304" pitchFamily="18" charset="0"/>
                <a:ea typeface="Times New Roman" panose="02020603050405020304" pitchFamily="18" charset="0"/>
              </a:rPr>
              <a:t>HS đánh giá, nhận xét bài trình bày của nhóm bạn</a:t>
            </a:r>
            <a:endParaRPr lang="en-US" sz="2800">
              <a:solidFill>
                <a:schemeClr val="tx1"/>
              </a:solidFill>
            </a:endParaRPr>
          </a:p>
        </p:txBody>
      </p:sp>
    </p:spTree>
    <p:extLst>
      <p:ext uri="{BB962C8B-B14F-4D97-AF65-F5344CB8AC3E}">
        <p14:creationId xmlns:p14="http://schemas.microsoft.com/office/powerpoint/2010/main" val="3639896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500"/>
                                        <p:tgtEl>
                                          <p:spTgt spid="1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5"/>
                                        </p:tgtEl>
                                        <p:attrNameLst>
                                          <p:attrName>style.visibility</p:attrName>
                                        </p:attrNameLst>
                                      </p:cBhvr>
                                      <p:to>
                                        <p:strVal val="visible"/>
                                      </p:to>
                                    </p:set>
                                    <p:animEffect transition="in" filter="fade">
                                      <p:cBhvr>
                                        <p:cTn id="10" dur="500"/>
                                        <p:tgtEl>
                                          <p:spTgt spid="14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9"/>
                                        </p:tgtEl>
                                        <p:attrNameLst>
                                          <p:attrName>style.visibility</p:attrName>
                                        </p:attrNameLst>
                                      </p:cBhvr>
                                      <p:to>
                                        <p:strVal val="visible"/>
                                      </p:to>
                                    </p:set>
                                    <p:animEffect transition="in" filter="fade">
                                      <p:cBhvr>
                                        <p:cTn id="15" dur="500"/>
                                        <p:tgtEl>
                                          <p:spTgt spid="143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3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C9B1649-24BC-D8BD-7FBA-0242CCD39BD4}"/>
              </a:ext>
            </a:extLst>
          </p:cNvPr>
          <p:cNvGraphicFramePr>
            <a:graphicFrameLocks noGrp="1"/>
          </p:cNvGraphicFramePr>
          <p:nvPr>
            <p:extLst>
              <p:ext uri="{D42A27DB-BD31-4B8C-83A1-F6EECF244321}">
                <p14:modId xmlns:p14="http://schemas.microsoft.com/office/powerpoint/2010/main" val="3636673899"/>
              </p:ext>
            </p:extLst>
          </p:nvPr>
        </p:nvGraphicFramePr>
        <p:xfrm>
          <a:off x="648662" y="586779"/>
          <a:ext cx="7930795" cy="3997960"/>
        </p:xfrm>
        <a:graphic>
          <a:graphicData uri="http://schemas.openxmlformats.org/drawingml/2006/table">
            <a:tbl>
              <a:tblPr firstRow="1" firstCol="1" bandRow="1"/>
              <a:tblGrid>
                <a:gridCol w="5735250">
                  <a:extLst>
                    <a:ext uri="{9D8B030D-6E8A-4147-A177-3AD203B41FA5}">
                      <a16:colId xmlns:a16="http://schemas.microsoft.com/office/drawing/2014/main" val="2021357946"/>
                    </a:ext>
                  </a:extLst>
                </a:gridCol>
                <a:gridCol w="1118063">
                  <a:extLst>
                    <a:ext uri="{9D8B030D-6E8A-4147-A177-3AD203B41FA5}">
                      <a16:colId xmlns:a16="http://schemas.microsoft.com/office/drawing/2014/main" val="47265548"/>
                    </a:ext>
                  </a:extLst>
                </a:gridCol>
                <a:gridCol w="1077482">
                  <a:extLst>
                    <a:ext uri="{9D8B030D-6E8A-4147-A177-3AD203B41FA5}">
                      <a16:colId xmlns:a16="http://schemas.microsoft.com/office/drawing/2014/main" val="3454388878"/>
                    </a:ext>
                  </a:extLst>
                </a:gridCol>
              </a:tblGrid>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4060544856"/>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trình bày có đủ các phần giới thiệu, nội dung, kết thúc</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021091"/>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Mở đầu và kết thúc ấn tượng, thu hút</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83465"/>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rõ vấn đề trình bày</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328826"/>
                  </a:ext>
                </a:extLst>
              </a:tr>
              <a:tr h="591666">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 bày trực tiếp , rõ ràng ý kiến đồng tình hay phản đối với vấn đề được trình bày</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856200"/>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Đưa ra được lí lẽ, bằng chứng thuyết phục</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250702"/>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 hợp sử dụng phương tiện phi ngôn ngữ và ngôn ngữ</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682154"/>
                  </a:ext>
                </a:extLst>
              </a:tr>
              <a:tr h="591666">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Ghi nhận và phản hồi lịch sự, thỏa đáng những câu hỏi hoặc phản bác của người nghe</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679876"/>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 bày tự tin, nói năng lưu loát</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276979"/>
                  </a:ext>
                </a:extLst>
              </a:tr>
              <a:tr h="279121">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thời gian quy định</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kern="0">
                          <a:solidFill>
                            <a:schemeClr val="tx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74" marR="66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048613"/>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F16-D31D-891B-0565-686D3AC57DDB}"/>
              </a:ext>
            </a:extLst>
          </p:cNvPr>
          <p:cNvSpPr>
            <a:spLocks noGrp="1"/>
          </p:cNvSpPr>
          <p:nvPr>
            <p:ph type="title"/>
          </p:nvPr>
        </p:nvSpPr>
        <p:spPr>
          <a:xfrm>
            <a:off x="2612410" y="2106934"/>
            <a:ext cx="7704000" cy="572700"/>
          </a:xfrm>
        </p:spPr>
        <p:txBody>
          <a:bodyPr/>
          <a:lstStyle/>
          <a:p>
            <a:r>
              <a:rPr lang="en-US" sz="11500"/>
              <a:t>THANKS</a:t>
            </a:r>
          </a:p>
        </p:txBody>
      </p:sp>
    </p:spTree>
    <p:extLst>
      <p:ext uri="{BB962C8B-B14F-4D97-AF65-F5344CB8AC3E}">
        <p14:creationId xmlns:p14="http://schemas.microsoft.com/office/powerpoint/2010/main" val="23633891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388" name="Google Shape;1388;p49"/>
          <p:cNvGrpSpPr/>
          <p:nvPr/>
        </p:nvGrpSpPr>
        <p:grpSpPr>
          <a:xfrm>
            <a:off x="6107722" y="2593707"/>
            <a:ext cx="1164152" cy="1196544"/>
            <a:chOff x="6937600" y="1150975"/>
            <a:chExt cx="482350" cy="495751"/>
          </a:xfrm>
        </p:grpSpPr>
        <p:sp>
          <p:nvSpPr>
            <p:cNvPr id="1389" name="Google Shape;1389;p49"/>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49"/>
          <p:cNvGrpSpPr/>
          <p:nvPr/>
        </p:nvGrpSpPr>
        <p:grpSpPr>
          <a:xfrm>
            <a:off x="1418498" y="1869594"/>
            <a:ext cx="1131121" cy="1119018"/>
            <a:chOff x="1418498" y="1869594"/>
            <a:chExt cx="1131121" cy="1119018"/>
          </a:xfrm>
        </p:grpSpPr>
        <p:pic>
          <p:nvPicPr>
            <p:cNvPr id="1409" name="Google Shape;1409;p49"/>
            <p:cNvPicPr preferRelativeResize="0"/>
            <p:nvPr/>
          </p:nvPicPr>
          <p:blipFill rotWithShape="1">
            <a:blip r:embed="rId3">
              <a:alphaModFix/>
            </a:blip>
            <a:srcRect l="11177" t="11177" r="9211" b="9211"/>
            <a:stretch/>
          </p:blipFill>
          <p:spPr>
            <a:xfrm>
              <a:off x="1498719" y="1937712"/>
              <a:ext cx="1050900" cy="1050900"/>
            </a:xfrm>
            <a:prstGeom prst="roundRect">
              <a:avLst>
                <a:gd name="adj" fmla="val 11783"/>
              </a:avLst>
            </a:prstGeom>
            <a:noFill/>
            <a:ln>
              <a:noFill/>
            </a:ln>
          </p:spPr>
        </p:pic>
        <p:grpSp>
          <p:nvGrpSpPr>
            <p:cNvPr id="1410" name="Google Shape;1410;p49"/>
            <p:cNvGrpSpPr/>
            <p:nvPr/>
          </p:nvGrpSpPr>
          <p:grpSpPr>
            <a:xfrm>
              <a:off x="1418498" y="1869594"/>
              <a:ext cx="1050905" cy="1050905"/>
              <a:chOff x="725175" y="1305950"/>
              <a:chExt cx="792000" cy="792000"/>
            </a:xfrm>
          </p:grpSpPr>
          <p:sp>
            <p:nvSpPr>
              <p:cNvPr id="1411" name="Google Shape;1411;p49"/>
              <p:cNvSpPr/>
              <p:nvPr/>
            </p:nvSpPr>
            <p:spPr>
              <a:xfrm>
                <a:off x="725175" y="1305950"/>
                <a:ext cx="792000" cy="792000"/>
              </a:xfrm>
              <a:prstGeom prst="roundRect">
                <a:avLst>
                  <a:gd name="adj" fmla="val 10123"/>
                </a:avLst>
              </a:pr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785625" y="1363625"/>
                <a:ext cx="48300" cy="48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3" name="Google Shape;1413;p49"/>
              <p:cNvCxnSpPr/>
              <p:nvPr/>
            </p:nvCxnSpPr>
            <p:spPr>
              <a:xfrm>
                <a:off x="726875" y="1457050"/>
                <a:ext cx="784800" cy="0"/>
              </a:xfrm>
              <a:prstGeom prst="straightConnector1">
                <a:avLst/>
              </a:prstGeom>
              <a:noFill/>
              <a:ln w="19050" cap="flat" cmpd="sng">
                <a:solidFill>
                  <a:schemeClr val="accent2"/>
                </a:solidFill>
                <a:prstDash val="solid"/>
                <a:round/>
                <a:headEnd type="none" w="med" len="med"/>
                <a:tailEnd type="none" w="med" len="med"/>
              </a:ln>
            </p:spPr>
          </p:cxnSp>
        </p:grpSp>
      </p:grpSp>
      <p:sp>
        <p:nvSpPr>
          <p:cNvPr id="1415" name="Google Shape;1415;p49"/>
          <p:cNvSpPr txBox="1">
            <a:spLocks noGrp="1"/>
          </p:cNvSpPr>
          <p:nvPr>
            <p:ph type="title"/>
          </p:nvPr>
        </p:nvSpPr>
        <p:spPr>
          <a:xfrm>
            <a:off x="1459913" y="2013725"/>
            <a:ext cx="962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416" name="Google Shape;1416;p49"/>
          <p:cNvGrpSpPr/>
          <p:nvPr/>
        </p:nvGrpSpPr>
        <p:grpSpPr>
          <a:xfrm>
            <a:off x="6845630" y="3097301"/>
            <a:ext cx="1274854" cy="1229088"/>
            <a:chOff x="3804675" y="1695800"/>
            <a:chExt cx="193900" cy="186925"/>
          </a:xfrm>
        </p:grpSpPr>
        <p:sp>
          <p:nvSpPr>
            <p:cNvPr id="1417" name="Google Shape;1417;p49"/>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9"/>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49"/>
          <p:cNvSpPr txBox="1">
            <a:spLocks noGrp="1"/>
          </p:cNvSpPr>
          <p:nvPr>
            <p:ph type="title" idx="2"/>
          </p:nvPr>
        </p:nvSpPr>
        <p:spPr>
          <a:xfrm flipH="1">
            <a:off x="2815570" y="1600253"/>
            <a:ext cx="3657000" cy="17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US" sz="11500">
                <a:solidFill>
                  <a:schemeClr val="tx1"/>
                </a:solidFill>
              </a:rPr>
              <a:t>Khởi động</a:t>
            </a:r>
            <a:endParaRPr sz="115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500"/>
                                        <p:tgtEl>
                                          <p:spTgt spid="1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5"/>
                                        </p:tgtEl>
                                        <p:attrNameLst>
                                          <p:attrName>style.visibility</p:attrName>
                                        </p:attrNameLst>
                                      </p:cBhvr>
                                      <p:to>
                                        <p:strVal val="visible"/>
                                      </p:to>
                                    </p:set>
                                    <p:animEffect transition="in" filter="fade">
                                      <p:cBhvr>
                                        <p:cTn id="10" dur="500"/>
                                        <p:tgtEl>
                                          <p:spTgt spid="14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9"/>
                                        </p:tgtEl>
                                        <p:attrNameLst>
                                          <p:attrName>style.visibility</p:attrName>
                                        </p:attrNameLst>
                                      </p:cBhvr>
                                      <p:to>
                                        <p:strVal val="visible"/>
                                      </p:to>
                                    </p:set>
                                    <p:anim calcmode="lin" valueType="num">
                                      <p:cBhvr additive="base">
                                        <p:cTn id="15" dur="500" fill="hold"/>
                                        <p:tgtEl>
                                          <p:spTgt spid="1439"/>
                                        </p:tgtEl>
                                        <p:attrNameLst>
                                          <p:attrName>ppt_x</p:attrName>
                                        </p:attrNameLst>
                                      </p:cBhvr>
                                      <p:tavLst>
                                        <p:tav tm="0">
                                          <p:val>
                                            <p:strVal val="#ppt_x"/>
                                          </p:val>
                                        </p:tav>
                                        <p:tav tm="100000">
                                          <p:val>
                                            <p:strVal val="#ppt_x"/>
                                          </p:val>
                                        </p:tav>
                                      </p:tavLst>
                                    </p:anim>
                                    <p:anim calcmode="lin" valueType="num">
                                      <p:cBhvr additive="base">
                                        <p:cTn id="16" dur="500" fill="hold"/>
                                        <p:tgtEl>
                                          <p:spTgt spid="1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grpSp>
        <p:nvGrpSpPr>
          <p:cNvPr id="1163" name="Google Shape;1163;p48"/>
          <p:cNvGrpSpPr/>
          <p:nvPr/>
        </p:nvGrpSpPr>
        <p:grpSpPr>
          <a:xfrm>
            <a:off x="7220435" y="996102"/>
            <a:ext cx="797433" cy="768766"/>
            <a:chOff x="3804675" y="1695800"/>
            <a:chExt cx="193900" cy="186925"/>
          </a:xfrm>
        </p:grpSpPr>
        <p:sp>
          <p:nvSpPr>
            <p:cNvPr id="1164" name="Google Shape;1164;p48"/>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8"/>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8"/>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8"/>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8"/>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8"/>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8"/>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8"/>
          <p:cNvGrpSpPr/>
          <p:nvPr/>
        </p:nvGrpSpPr>
        <p:grpSpPr>
          <a:xfrm>
            <a:off x="5194984" y="1679837"/>
            <a:ext cx="2771539" cy="3057493"/>
            <a:chOff x="4822943" y="1329694"/>
            <a:chExt cx="2575780" cy="2841537"/>
          </a:xfrm>
        </p:grpSpPr>
        <p:sp>
          <p:nvSpPr>
            <p:cNvPr id="1215" name="Google Shape;1215;p48"/>
            <p:cNvSpPr/>
            <p:nvPr/>
          </p:nvSpPr>
          <p:spPr>
            <a:xfrm>
              <a:off x="6543960" y="1400847"/>
              <a:ext cx="706388" cy="887256"/>
            </a:xfrm>
            <a:custGeom>
              <a:avLst/>
              <a:gdLst/>
              <a:ahLst/>
              <a:cxnLst/>
              <a:rect l="l" t="t" r="r" b="b"/>
              <a:pathLst>
                <a:path w="7565" h="9502" extrusionOk="0">
                  <a:moveTo>
                    <a:pt x="2900" y="1"/>
                  </a:moveTo>
                  <a:lnTo>
                    <a:pt x="0" y="8663"/>
                  </a:lnTo>
                  <a:cubicBezTo>
                    <a:pt x="273" y="8993"/>
                    <a:pt x="843" y="9059"/>
                    <a:pt x="1255" y="9059"/>
                  </a:cubicBezTo>
                  <a:cubicBezTo>
                    <a:pt x="1531" y="9059"/>
                    <a:pt x="1736" y="9029"/>
                    <a:pt x="1736" y="9029"/>
                  </a:cubicBezTo>
                  <a:cubicBezTo>
                    <a:pt x="2143" y="9347"/>
                    <a:pt x="2490" y="9449"/>
                    <a:pt x="2768" y="9449"/>
                  </a:cubicBezTo>
                  <a:cubicBezTo>
                    <a:pt x="3263" y="9449"/>
                    <a:pt x="3537" y="9124"/>
                    <a:pt x="3537" y="9124"/>
                  </a:cubicBezTo>
                  <a:cubicBezTo>
                    <a:pt x="3699" y="9403"/>
                    <a:pt x="3915" y="9502"/>
                    <a:pt x="4138" y="9502"/>
                  </a:cubicBezTo>
                  <a:cubicBezTo>
                    <a:pt x="4672" y="9502"/>
                    <a:pt x="5250" y="8941"/>
                    <a:pt x="5250" y="8941"/>
                  </a:cubicBezTo>
                  <a:cubicBezTo>
                    <a:pt x="5400" y="9003"/>
                    <a:pt x="5526" y="9030"/>
                    <a:pt x="5632" y="9030"/>
                  </a:cubicBezTo>
                  <a:cubicBezTo>
                    <a:pt x="6302" y="9030"/>
                    <a:pt x="6166" y="7960"/>
                    <a:pt x="6166" y="7960"/>
                  </a:cubicBezTo>
                  <a:cubicBezTo>
                    <a:pt x="7264" y="7814"/>
                    <a:pt x="6466" y="6532"/>
                    <a:pt x="6466" y="6532"/>
                  </a:cubicBezTo>
                  <a:cubicBezTo>
                    <a:pt x="7564" y="5676"/>
                    <a:pt x="6283" y="4453"/>
                    <a:pt x="6283" y="4453"/>
                  </a:cubicBezTo>
                  <a:cubicBezTo>
                    <a:pt x="7198" y="3969"/>
                    <a:pt x="5946" y="2622"/>
                    <a:pt x="5946" y="2622"/>
                  </a:cubicBezTo>
                  <a:cubicBezTo>
                    <a:pt x="6532" y="1678"/>
                    <a:pt x="4701" y="1128"/>
                    <a:pt x="4701" y="1128"/>
                  </a:cubicBezTo>
                  <a:cubicBezTo>
                    <a:pt x="5097" y="30"/>
                    <a:pt x="2900" y="1"/>
                    <a:pt x="290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5982582" y="1329694"/>
              <a:ext cx="832165" cy="905185"/>
            </a:xfrm>
            <a:custGeom>
              <a:avLst/>
              <a:gdLst/>
              <a:ahLst/>
              <a:cxnLst/>
              <a:rect l="l" t="t" r="r" b="b"/>
              <a:pathLst>
                <a:path w="8912" h="9694" extrusionOk="0">
                  <a:moveTo>
                    <a:pt x="6343" y="1"/>
                  </a:moveTo>
                  <a:cubicBezTo>
                    <a:pt x="5745" y="1"/>
                    <a:pt x="5227" y="211"/>
                    <a:pt x="5038" y="851"/>
                  </a:cubicBezTo>
                  <a:cubicBezTo>
                    <a:pt x="5038" y="851"/>
                    <a:pt x="5032" y="851"/>
                    <a:pt x="5019" y="851"/>
                  </a:cubicBezTo>
                  <a:cubicBezTo>
                    <a:pt x="4795" y="851"/>
                    <a:pt x="2704" y="877"/>
                    <a:pt x="2988" y="1861"/>
                  </a:cubicBezTo>
                  <a:cubicBezTo>
                    <a:pt x="2988" y="1861"/>
                    <a:pt x="916" y="2747"/>
                    <a:pt x="1619" y="3904"/>
                  </a:cubicBezTo>
                  <a:cubicBezTo>
                    <a:pt x="1619" y="3904"/>
                    <a:pt x="96" y="4790"/>
                    <a:pt x="916" y="5918"/>
                  </a:cubicBezTo>
                  <a:cubicBezTo>
                    <a:pt x="916" y="5918"/>
                    <a:pt x="0" y="7016"/>
                    <a:pt x="886" y="7353"/>
                  </a:cubicBezTo>
                  <a:cubicBezTo>
                    <a:pt x="886" y="7353"/>
                    <a:pt x="748" y="8617"/>
                    <a:pt x="1620" y="8617"/>
                  </a:cubicBezTo>
                  <a:cubicBezTo>
                    <a:pt x="1668" y="8617"/>
                    <a:pt x="1719" y="8613"/>
                    <a:pt x="1772" y="8605"/>
                  </a:cubicBezTo>
                  <a:cubicBezTo>
                    <a:pt x="1772" y="8605"/>
                    <a:pt x="2067" y="9198"/>
                    <a:pt x="2543" y="9198"/>
                  </a:cubicBezTo>
                  <a:cubicBezTo>
                    <a:pt x="2678" y="9198"/>
                    <a:pt x="2827" y="9151"/>
                    <a:pt x="2988" y="9030"/>
                  </a:cubicBezTo>
                  <a:cubicBezTo>
                    <a:pt x="2988" y="9030"/>
                    <a:pt x="3412" y="9588"/>
                    <a:pt x="4227" y="9588"/>
                  </a:cubicBezTo>
                  <a:cubicBezTo>
                    <a:pt x="4440" y="9588"/>
                    <a:pt x="4678" y="9550"/>
                    <a:pt x="4943" y="9454"/>
                  </a:cubicBezTo>
                  <a:cubicBezTo>
                    <a:pt x="4943" y="9454"/>
                    <a:pt x="5524" y="9693"/>
                    <a:pt x="6072" y="9693"/>
                  </a:cubicBezTo>
                  <a:cubicBezTo>
                    <a:pt x="6309" y="9693"/>
                    <a:pt x="6540" y="9649"/>
                    <a:pt x="6715" y="9520"/>
                  </a:cubicBezTo>
                  <a:lnTo>
                    <a:pt x="8912" y="763"/>
                  </a:lnTo>
                  <a:cubicBezTo>
                    <a:pt x="8912" y="763"/>
                    <a:pt x="7482" y="1"/>
                    <a:pt x="634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6466084" y="4088967"/>
              <a:ext cx="171625" cy="62749"/>
            </a:xfrm>
            <a:custGeom>
              <a:avLst/>
              <a:gdLst/>
              <a:ahLst/>
              <a:cxnLst/>
              <a:rect l="l" t="t" r="r" b="b"/>
              <a:pathLst>
                <a:path w="1838" h="672" extrusionOk="0">
                  <a:moveTo>
                    <a:pt x="1055" y="1"/>
                  </a:moveTo>
                  <a:cubicBezTo>
                    <a:pt x="907" y="1"/>
                    <a:pt x="753" y="15"/>
                    <a:pt x="592" y="41"/>
                  </a:cubicBezTo>
                  <a:lnTo>
                    <a:pt x="592" y="165"/>
                  </a:lnTo>
                  <a:cubicBezTo>
                    <a:pt x="409" y="195"/>
                    <a:pt x="226" y="224"/>
                    <a:pt x="43" y="261"/>
                  </a:cubicBezTo>
                  <a:cubicBezTo>
                    <a:pt x="0" y="538"/>
                    <a:pt x="417" y="672"/>
                    <a:pt x="873" y="672"/>
                  </a:cubicBezTo>
                  <a:cubicBezTo>
                    <a:pt x="1114" y="672"/>
                    <a:pt x="1366" y="634"/>
                    <a:pt x="1566" y="561"/>
                  </a:cubicBezTo>
                  <a:cubicBezTo>
                    <a:pt x="1654" y="532"/>
                    <a:pt x="1808" y="444"/>
                    <a:pt x="1808" y="319"/>
                  </a:cubicBezTo>
                  <a:cubicBezTo>
                    <a:pt x="1837" y="195"/>
                    <a:pt x="1720" y="136"/>
                    <a:pt x="1596" y="78"/>
                  </a:cubicBezTo>
                  <a:cubicBezTo>
                    <a:pt x="1423" y="24"/>
                    <a:pt x="1244" y="1"/>
                    <a:pt x="105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6114803" y="4108949"/>
              <a:ext cx="172839" cy="62282"/>
            </a:xfrm>
            <a:custGeom>
              <a:avLst/>
              <a:gdLst/>
              <a:ahLst/>
              <a:cxnLst/>
              <a:rect l="l" t="t" r="r" b="b"/>
              <a:pathLst>
                <a:path w="1851" h="667" extrusionOk="0">
                  <a:moveTo>
                    <a:pt x="1067" y="0"/>
                  </a:moveTo>
                  <a:cubicBezTo>
                    <a:pt x="910" y="0"/>
                    <a:pt x="751" y="17"/>
                    <a:pt x="598" y="47"/>
                  </a:cubicBezTo>
                  <a:lnTo>
                    <a:pt x="569" y="164"/>
                  </a:lnTo>
                  <a:cubicBezTo>
                    <a:pt x="386" y="193"/>
                    <a:pt x="203" y="230"/>
                    <a:pt x="20" y="259"/>
                  </a:cubicBezTo>
                  <a:cubicBezTo>
                    <a:pt x="0" y="524"/>
                    <a:pt x="443" y="667"/>
                    <a:pt x="902" y="667"/>
                  </a:cubicBezTo>
                  <a:cubicBezTo>
                    <a:pt x="1130" y="667"/>
                    <a:pt x="1361" y="632"/>
                    <a:pt x="1543" y="559"/>
                  </a:cubicBezTo>
                  <a:cubicBezTo>
                    <a:pt x="1667" y="530"/>
                    <a:pt x="1792" y="442"/>
                    <a:pt x="1821" y="318"/>
                  </a:cubicBezTo>
                  <a:cubicBezTo>
                    <a:pt x="1850" y="193"/>
                    <a:pt x="1726" y="135"/>
                    <a:pt x="1609" y="76"/>
                  </a:cubicBezTo>
                  <a:cubicBezTo>
                    <a:pt x="1441" y="24"/>
                    <a:pt x="1255" y="0"/>
                    <a:pt x="10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5547916" y="3949462"/>
              <a:ext cx="172839" cy="62095"/>
            </a:xfrm>
            <a:custGeom>
              <a:avLst/>
              <a:gdLst/>
              <a:ahLst/>
              <a:cxnLst/>
              <a:rect l="l" t="t" r="r" b="b"/>
              <a:pathLst>
                <a:path w="1851" h="665" extrusionOk="0">
                  <a:moveTo>
                    <a:pt x="1050" y="0"/>
                  </a:moveTo>
                  <a:cubicBezTo>
                    <a:pt x="902" y="0"/>
                    <a:pt x="750" y="15"/>
                    <a:pt x="599" y="41"/>
                  </a:cubicBezTo>
                  <a:lnTo>
                    <a:pt x="570" y="166"/>
                  </a:lnTo>
                  <a:cubicBezTo>
                    <a:pt x="386" y="195"/>
                    <a:pt x="203" y="195"/>
                    <a:pt x="20" y="224"/>
                  </a:cubicBezTo>
                  <a:cubicBezTo>
                    <a:pt x="1" y="516"/>
                    <a:pt x="452" y="664"/>
                    <a:pt x="916" y="664"/>
                  </a:cubicBezTo>
                  <a:cubicBezTo>
                    <a:pt x="1139" y="664"/>
                    <a:pt x="1365" y="630"/>
                    <a:pt x="1543" y="561"/>
                  </a:cubicBezTo>
                  <a:cubicBezTo>
                    <a:pt x="1668" y="503"/>
                    <a:pt x="1785" y="437"/>
                    <a:pt x="1822" y="319"/>
                  </a:cubicBezTo>
                  <a:cubicBezTo>
                    <a:pt x="1851" y="195"/>
                    <a:pt x="1697" y="107"/>
                    <a:pt x="1573" y="70"/>
                  </a:cubicBezTo>
                  <a:cubicBezTo>
                    <a:pt x="1407" y="22"/>
                    <a:pt x="1231" y="0"/>
                    <a:pt x="10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8"/>
            <p:cNvSpPr/>
            <p:nvPr/>
          </p:nvSpPr>
          <p:spPr>
            <a:xfrm>
              <a:off x="5091493" y="4109603"/>
              <a:ext cx="176013" cy="58547"/>
            </a:xfrm>
            <a:custGeom>
              <a:avLst/>
              <a:gdLst/>
              <a:ahLst/>
              <a:cxnLst/>
              <a:rect l="l" t="t" r="r" b="b"/>
              <a:pathLst>
                <a:path w="1885" h="627" extrusionOk="0">
                  <a:moveTo>
                    <a:pt x="60" y="0"/>
                  </a:moveTo>
                  <a:cubicBezTo>
                    <a:pt x="48" y="0"/>
                    <a:pt x="36" y="1"/>
                    <a:pt x="24" y="3"/>
                  </a:cubicBezTo>
                  <a:cubicBezTo>
                    <a:pt x="0" y="360"/>
                    <a:pt x="679" y="626"/>
                    <a:pt x="1246" y="626"/>
                  </a:cubicBezTo>
                  <a:cubicBezTo>
                    <a:pt x="1367" y="626"/>
                    <a:pt x="1482" y="614"/>
                    <a:pt x="1584" y="589"/>
                  </a:cubicBezTo>
                  <a:cubicBezTo>
                    <a:pt x="1701" y="523"/>
                    <a:pt x="1826" y="464"/>
                    <a:pt x="1855" y="340"/>
                  </a:cubicBezTo>
                  <a:cubicBezTo>
                    <a:pt x="1884" y="186"/>
                    <a:pt x="1730" y="128"/>
                    <a:pt x="1643" y="98"/>
                  </a:cubicBezTo>
                  <a:cubicBezTo>
                    <a:pt x="1429" y="38"/>
                    <a:pt x="1216" y="4"/>
                    <a:pt x="1003" y="4"/>
                  </a:cubicBezTo>
                  <a:cubicBezTo>
                    <a:pt x="879" y="4"/>
                    <a:pt x="756" y="15"/>
                    <a:pt x="632" y="40"/>
                  </a:cubicBezTo>
                  <a:lnTo>
                    <a:pt x="603" y="157"/>
                  </a:lnTo>
                  <a:cubicBezTo>
                    <a:pt x="591" y="159"/>
                    <a:pt x="579" y="160"/>
                    <a:pt x="567" y="160"/>
                  </a:cubicBezTo>
                  <a:cubicBezTo>
                    <a:pt x="404" y="160"/>
                    <a:pt x="223" y="0"/>
                    <a:pt x="6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8"/>
            <p:cNvSpPr/>
            <p:nvPr/>
          </p:nvSpPr>
          <p:spPr>
            <a:xfrm>
              <a:off x="6829878" y="3993163"/>
              <a:ext cx="172932" cy="64056"/>
            </a:xfrm>
            <a:custGeom>
              <a:avLst/>
              <a:gdLst/>
              <a:ahLst/>
              <a:cxnLst/>
              <a:rect l="l" t="t" r="r" b="b"/>
              <a:pathLst>
                <a:path w="1852" h="686" extrusionOk="0">
                  <a:moveTo>
                    <a:pt x="955" y="1"/>
                  </a:moveTo>
                  <a:cubicBezTo>
                    <a:pt x="837" y="1"/>
                    <a:pt x="718" y="11"/>
                    <a:pt x="599" y="35"/>
                  </a:cubicBezTo>
                  <a:lnTo>
                    <a:pt x="570" y="188"/>
                  </a:lnTo>
                  <a:cubicBezTo>
                    <a:pt x="387" y="188"/>
                    <a:pt x="204" y="218"/>
                    <a:pt x="21" y="247"/>
                  </a:cubicBezTo>
                  <a:cubicBezTo>
                    <a:pt x="1" y="535"/>
                    <a:pt x="457" y="685"/>
                    <a:pt x="924" y="685"/>
                  </a:cubicBezTo>
                  <a:cubicBezTo>
                    <a:pt x="1145" y="685"/>
                    <a:pt x="1368" y="652"/>
                    <a:pt x="1544" y="584"/>
                  </a:cubicBezTo>
                  <a:cubicBezTo>
                    <a:pt x="1668" y="518"/>
                    <a:pt x="1786" y="459"/>
                    <a:pt x="1822" y="335"/>
                  </a:cubicBezTo>
                  <a:cubicBezTo>
                    <a:pt x="1851" y="218"/>
                    <a:pt x="1698" y="122"/>
                    <a:pt x="1603" y="93"/>
                  </a:cubicBezTo>
                  <a:cubicBezTo>
                    <a:pt x="1389" y="36"/>
                    <a:pt x="1173" y="1"/>
                    <a:pt x="95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114395" y="4092889"/>
              <a:ext cx="172839" cy="61908"/>
            </a:xfrm>
            <a:custGeom>
              <a:avLst/>
              <a:gdLst/>
              <a:ahLst/>
              <a:cxnLst/>
              <a:rect l="l" t="t" r="r" b="b"/>
              <a:pathLst>
                <a:path w="1851" h="663" extrusionOk="0">
                  <a:moveTo>
                    <a:pt x="970" y="0"/>
                  </a:moveTo>
                  <a:cubicBezTo>
                    <a:pt x="849" y="0"/>
                    <a:pt x="727" y="11"/>
                    <a:pt x="606" y="36"/>
                  </a:cubicBezTo>
                  <a:lnTo>
                    <a:pt x="569" y="153"/>
                  </a:lnTo>
                  <a:cubicBezTo>
                    <a:pt x="386" y="182"/>
                    <a:pt x="203" y="219"/>
                    <a:pt x="20" y="248"/>
                  </a:cubicBezTo>
                  <a:cubicBezTo>
                    <a:pt x="1" y="526"/>
                    <a:pt x="414" y="662"/>
                    <a:pt x="864" y="662"/>
                  </a:cubicBezTo>
                  <a:cubicBezTo>
                    <a:pt x="1102" y="662"/>
                    <a:pt x="1350" y="624"/>
                    <a:pt x="1550" y="548"/>
                  </a:cubicBezTo>
                  <a:cubicBezTo>
                    <a:pt x="1668" y="519"/>
                    <a:pt x="1792" y="431"/>
                    <a:pt x="1821" y="307"/>
                  </a:cubicBezTo>
                  <a:cubicBezTo>
                    <a:pt x="1851" y="182"/>
                    <a:pt x="1704" y="123"/>
                    <a:pt x="1580" y="94"/>
                  </a:cubicBezTo>
                  <a:cubicBezTo>
                    <a:pt x="1385" y="34"/>
                    <a:pt x="1178" y="0"/>
                    <a:pt x="97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6703260" y="3528708"/>
              <a:ext cx="131380" cy="228397"/>
            </a:xfrm>
            <a:custGeom>
              <a:avLst/>
              <a:gdLst/>
              <a:ahLst/>
              <a:cxnLst/>
              <a:rect l="l" t="t" r="r" b="b"/>
              <a:pathLst>
                <a:path w="1407" h="2446" extrusionOk="0">
                  <a:moveTo>
                    <a:pt x="857" y="0"/>
                  </a:moveTo>
                  <a:lnTo>
                    <a:pt x="0" y="124"/>
                  </a:lnTo>
                  <a:lnTo>
                    <a:pt x="615" y="2446"/>
                  </a:lnTo>
                  <a:cubicBezTo>
                    <a:pt x="886" y="2380"/>
                    <a:pt x="1165" y="2263"/>
                    <a:pt x="1406" y="2109"/>
                  </a:cubicBezTo>
                  <a:lnTo>
                    <a:pt x="85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8"/>
            <p:cNvSpPr/>
            <p:nvPr/>
          </p:nvSpPr>
          <p:spPr>
            <a:xfrm>
              <a:off x="6697751" y="3522079"/>
              <a:ext cx="142305" cy="240536"/>
            </a:xfrm>
            <a:custGeom>
              <a:avLst/>
              <a:gdLst/>
              <a:ahLst/>
              <a:cxnLst/>
              <a:rect l="l" t="t" r="r" b="b"/>
              <a:pathLst>
                <a:path w="1524" h="2576" extrusionOk="0">
                  <a:moveTo>
                    <a:pt x="887" y="137"/>
                  </a:moveTo>
                  <a:lnTo>
                    <a:pt x="1407" y="2151"/>
                  </a:lnTo>
                  <a:cubicBezTo>
                    <a:pt x="1187" y="2268"/>
                    <a:pt x="975" y="2363"/>
                    <a:pt x="733" y="2451"/>
                  </a:cubicBezTo>
                  <a:lnTo>
                    <a:pt x="154" y="254"/>
                  </a:lnTo>
                  <a:lnTo>
                    <a:pt x="887" y="137"/>
                  </a:lnTo>
                  <a:close/>
                  <a:moveTo>
                    <a:pt x="941" y="0"/>
                  </a:moveTo>
                  <a:cubicBezTo>
                    <a:pt x="933" y="0"/>
                    <a:pt x="925" y="4"/>
                    <a:pt x="916" y="12"/>
                  </a:cubicBezTo>
                  <a:lnTo>
                    <a:pt x="59" y="137"/>
                  </a:lnTo>
                  <a:cubicBezTo>
                    <a:pt x="30" y="137"/>
                    <a:pt x="30" y="166"/>
                    <a:pt x="30" y="166"/>
                  </a:cubicBezTo>
                  <a:cubicBezTo>
                    <a:pt x="1" y="195"/>
                    <a:pt x="1" y="195"/>
                    <a:pt x="1" y="225"/>
                  </a:cubicBezTo>
                  <a:lnTo>
                    <a:pt x="608" y="2546"/>
                  </a:lnTo>
                  <a:lnTo>
                    <a:pt x="638" y="2575"/>
                  </a:lnTo>
                  <a:lnTo>
                    <a:pt x="704" y="2575"/>
                  </a:lnTo>
                  <a:cubicBezTo>
                    <a:pt x="1004" y="2487"/>
                    <a:pt x="1253" y="2392"/>
                    <a:pt x="1494" y="2238"/>
                  </a:cubicBezTo>
                  <a:cubicBezTo>
                    <a:pt x="1524" y="2238"/>
                    <a:pt x="1524" y="2209"/>
                    <a:pt x="1524" y="2180"/>
                  </a:cubicBezTo>
                  <a:lnTo>
                    <a:pt x="975" y="42"/>
                  </a:lnTo>
                  <a:cubicBezTo>
                    <a:pt x="975" y="21"/>
                    <a:pt x="960" y="0"/>
                    <a:pt x="94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8"/>
            <p:cNvSpPr/>
            <p:nvPr/>
          </p:nvSpPr>
          <p:spPr>
            <a:xfrm>
              <a:off x="6760686" y="3725546"/>
              <a:ext cx="147720" cy="307206"/>
            </a:xfrm>
            <a:custGeom>
              <a:avLst/>
              <a:gdLst/>
              <a:ahLst/>
              <a:cxnLst/>
              <a:rect l="l" t="t" r="r" b="b"/>
              <a:pathLst>
                <a:path w="1582" h="3290" extrusionOk="0">
                  <a:moveTo>
                    <a:pt x="791" y="1"/>
                  </a:moveTo>
                  <a:cubicBezTo>
                    <a:pt x="550" y="155"/>
                    <a:pt x="271" y="272"/>
                    <a:pt x="0" y="338"/>
                  </a:cubicBezTo>
                  <a:lnTo>
                    <a:pt x="762" y="3201"/>
                  </a:lnTo>
                  <a:cubicBezTo>
                    <a:pt x="882" y="3265"/>
                    <a:pt x="991" y="3290"/>
                    <a:pt x="1087" y="3290"/>
                  </a:cubicBezTo>
                  <a:cubicBezTo>
                    <a:pt x="1405" y="3290"/>
                    <a:pt x="1582" y="3018"/>
                    <a:pt x="1582" y="3018"/>
                  </a:cubicBezTo>
                  <a:lnTo>
                    <a:pt x="7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8"/>
            <p:cNvSpPr/>
            <p:nvPr/>
          </p:nvSpPr>
          <p:spPr>
            <a:xfrm>
              <a:off x="6754523" y="3720130"/>
              <a:ext cx="160046" cy="318691"/>
            </a:xfrm>
            <a:custGeom>
              <a:avLst/>
              <a:gdLst/>
              <a:ahLst/>
              <a:cxnLst/>
              <a:rect l="l" t="t" r="r" b="b"/>
              <a:pathLst>
                <a:path w="1714" h="3413" extrusionOk="0">
                  <a:moveTo>
                    <a:pt x="828" y="147"/>
                  </a:moveTo>
                  <a:lnTo>
                    <a:pt x="1589" y="3046"/>
                  </a:lnTo>
                  <a:cubicBezTo>
                    <a:pt x="1545" y="3119"/>
                    <a:pt x="1375" y="3292"/>
                    <a:pt x="1135" y="3292"/>
                  </a:cubicBezTo>
                  <a:cubicBezTo>
                    <a:pt x="1059" y="3292"/>
                    <a:pt x="975" y="3274"/>
                    <a:pt x="886" y="3229"/>
                  </a:cubicBezTo>
                  <a:lnTo>
                    <a:pt x="154" y="454"/>
                  </a:lnTo>
                  <a:cubicBezTo>
                    <a:pt x="396" y="366"/>
                    <a:pt x="616" y="271"/>
                    <a:pt x="828" y="147"/>
                  </a:cubicBezTo>
                  <a:close/>
                  <a:moveTo>
                    <a:pt x="886" y="0"/>
                  </a:moveTo>
                  <a:cubicBezTo>
                    <a:pt x="886" y="0"/>
                    <a:pt x="857" y="0"/>
                    <a:pt x="828" y="30"/>
                  </a:cubicBezTo>
                  <a:cubicBezTo>
                    <a:pt x="579" y="147"/>
                    <a:pt x="337" y="271"/>
                    <a:pt x="66" y="330"/>
                  </a:cubicBezTo>
                  <a:cubicBezTo>
                    <a:pt x="30" y="366"/>
                    <a:pt x="0" y="396"/>
                    <a:pt x="0" y="425"/>
                  </a:cubicBezTo>
                  <a:lnTo>
                    <a:pt x="762" y="3295"/>
                  </a:lnTo>
                  <a:lnTo>
                    <a:pt x="799" y="3325"/>
                  </a:lnTo>
                  <a:cubicBezTo>
                    <a:pt x="916" y="3383"/>
                    <a:pt x="1040" y="3412"/>
                    <a:pt x="1128" y="3412"/>
                  </a:cubicBezTo>
                  <a:cubicBezTo>
                    <a:pt x="1494" y="3412"/>
                    <a:pt x="1677" y="3112"/>
                    <a:pt x="1714" y="3112"/>
                  </a:cubicBezTo>
                  <a:lnTo>
                    <a:pt x="1714" y="3046"/>
                  </a:lnTo>
                  <a:lnTo>
                    <a:pt x="916" y="59"/>
                  </a:lnTo>
                  <a:cubicBezTo>
                    <a:pt x="916" y="30"/>
                    <a:pt x="916" y="30"/>
                    <a:pt x="886"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8"/>
            <p:cNvSpPr/>
            <p:nvPr/>
          </p:nvSpPr>
          <p:spPr>
            <a:xfrm>
              <a:off x="6270461" y="3520491"/>
              <a:ext cx="117000" cy="211776"/>
            </a:xfrm>
            <a:custGeom>
              <a:avLst/>
              <a:gdLst/>
              <a:ahLst/>
              <a:cxnLst/>
              <a:rect l="l" t="t" r="r" b="b"/>
              <a:pathLst>
                <a:path w="1253" h="2268" extrusionOk="0">
                  <a:moveTo>
                    <a:pt x="425" y="0"/>
                  </a:moveTo>
                  <a:lnTo>
                    <a:pt x="0" y="2226"/>
                  </a:lnTo>
                  <a:cubicBezTo>
                    <a:pt x="218" y="2247"/>
                    <a:pt x="417" y="2268"/>
                    <a:pt x="624" y="2268"/>
                  </a:cubicBezTo>
                  <a:cubicBezTo>
                    <a:pt x="709" y="2268"/>
                    <a:pt x="796" y="2264"/>
                    <a:pt x="886" y="2255"/>
                  </a:cubicBezTo>
                  <a:lnTo>
                    <a:pt x="1252" y="242"/>
                  </a:lnTo>
                  <a:lnTo>
                    <a:pt x="42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8"/>
            <p:cNvSpPr/>
            <p:nvPr/>
          </p:nvSpPr>
          <p:spPr>
            <a:xfrm>
              <a:off x="6264952" y="3514982"/>
              <a:ext cx="127925" cy="222328"/>
            </a:xfrm>
            <a:custGeom>
              <a:avLst/>
              <a:gdLst/>
              <a:ahLst/>
              <a:cxnLst/>
              <a:rect l="l" t="t" r="r" b="b"/>
              <a:pathLst>
                <a:path w="1370" h="2381" extrusionOk="0">
                  <a:moveTo>
                    <a:pt x="513" y="118"/>
                  </a:moveTo>
                  <a:lnTo>
                    <a:pt x="1245" y="330"/>
                  </a:lnTo>
                  <a:lnTo>
                    <a:pt x="879" y="2256"/>
                  </a:lnTo>
                  <a:cubicBezTo>
                    <a:pt x="799" y="2266"/>
                    <a:pt x="718" y="2269"/>
                    <a:pt x="637" y="2269"/>
                  </a:cubicBezTo>
                  <a:cubicBezTo>
                    <a:pt x="476" y="2269"/>
                    <a:pt x="313" y="2256"/>
                    <a:pt x="147" y="2256"/>
                  </a:cubicBezTo>
                  <a:lnTo>
                    <a:pt x="513" y="118"/>
                  </a:lnTo>
                  <a:close/>
                  <a:moveTo>
                    <a:pt x="455" y="1"/>
                  </a:moveTo>
                  <a:cubicBezTo>
                    <a:pt x="425" y="30"/>
                    <a:pt x="425" y="30"/>
                    <a:pt x="425" y="59"/>
                  </a:cubicBezTo>
                  <a:lnTo>
                    <a:pt x="1" y="2285"/>
                  </a:lnTo>
                  <a:cubicBezTo>
                    <a:pt x="1" y="2314"/>
                    <a:pt x="1" y="2314"/>
                    <a:pt x="30" y="2344"/>
                  </a:cubicBezTo>
                  <a:lnTo>
                    <a:pt x="59" y="2344"/>
                  </a:lnTo>
                  <a:cubicBezTo>
                    <a:pt x="301" y="2380"/>
                    <a:pt x="513" y="2380"/>
                    <a:pt x="733" y="2380"/>
                  </a:cubicBezTo>
                  <a:lnTo>
                    <a:pt x="945" y="2380"/>
                  </a:lnTo>
                  <a:cubicBezTo>
                    <a:pt x="974" y="2380"/>
                    <a:pt x="974" y="2380"/>
                    <a:pt x="1004" y="2344"/>
                  </a:cubicBezTo>
                  <a:lnTo>
                    <a:pt x="1370" y="301"/>
                  </a:lnTo>
                  <a:cubicBezTo>
                    <a:pt x="1370" y="271"/>
                    <a:pt x="1370" y="242"/>
                    <a:pt x="1341" y="242"/>
                  </a:cubicBezTo>
                  <a:lnTo>
                    <a:pt x="484"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8"/>
            <p:cNvSpPr/>
            <p:nvPr/>
          </p:nvSpPr>
          <p:spPr>
            <a:xfrm>
              <a:off x="6219104" y="3728347"/>
              <a:ext cx="134181" cy="308607"/>
            </a:xfrm>
            <a:custGeom>
              <a:avLst/>
              <a:gdLst/>
              <a:ahLst/>
              <a:cxnLst/>
              <a:rect l="l" t="t" r="r" b="b"/>
              <a:pathLst>
                <a:path w="1437" h="3305" extrusionOk="0">
                  <a:moveTo>
                    <a:pt x="550" y="0"/>
                  </a:moveTo>
                  <a:lnTo>
                    <a:pt x="1" y="3054"/>
                  </a:lnTo>
                  <a:cubicBezTo>
                    <a:pt x="159" y="3249"/>
                    <a:pt x="333" y="3305"/>
                    <a:pt x="480" y="3305"/>
                  </a:cubicBezTo>
                  <a:cubicBezTo>
                    <a:pt x="674" y="3305"/>
                    <a:pt x="821" y="3207"/>
                    <a:pt x="821" y="3207"/>
                  </a:cubicBezTo>
                  <a:lnTo>
                    <a:pt x="1436" y="29"/>
                  </a:lnTo>
                  <a:lnTo>
                    <a:pt x="1436" y="29"/>
                  </a:lnTo>
                  <a:cubicBezTo>
                    <a:pt x="1346" y="38"/>
                    <a:pt x="1259" y="42"/>
                    <a:pt x="1174" y="42"/>
                  </a:cubicBezTo>
                  <a:cubicBezTo>
                    <a:pt x="967" y="42"/>
                    <a:pt x="768" y="21"/>
                    <a:pt x="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8"/>
            <p:cNvSpPr/>
            <p:nvPr/>
          </p:nvSpPr>
          <p:spPr>
            <a:xfrm>
              <a:off x="6213688" y="3722838"/>
              <a:ext cx="145013" cy="318691"/>
            </a:xfrm>
            <a:custGeom>
              <a:avLst/>
              <a:gdLst/>
              <a:ahLst/>
              <a:cxnLst/>
              <a:rect l="l" t="t" r="r" b="b"/>
              <a:pathLst>
                <a:path w="1553" h="3413" extrusionOk="0">
                  <a:moveTo>
                    <a:pt x="1399" y="154"/>
                  </a:moveTo>
                  <a:lnTo>
                    <a:pt x="821" y="3230"/>
                  </a:lnTo>
                  <a:cubicBezTo>
                    <a:pt x="778" y="3261"/>
                    <a:pt x="678" y="3305"/>
                    <a:pt x="555" y="3305"/>
                  </a:cubicBezTo>
                  <a:cubicBezTo>
                    <a:pt x="422" y="3305"/>
                    <a:pt x="262" y="3254"/>
                    <a:pt x="118" y="3083"/>
                  </a:cubicBezTo>
                  <a:lnTo>
                    <a:pt x="667" y="154"/>
                  </a:lnTo>
                  <a:close/>
                  <a:moveTo>
                    <a:pt x="608" y="1"/>
                  </a:moveTo>
                  <a:cubicBezTo>
                    <a:pt x="579" y="1"/>
                    <a:pt x="550" y="30"/>
                    <a:pt x="550" y="59"/>
                  </a:cubicBezTo>
                  <a:lnTo>
                    <a:pt x="0" y="3113"/>
                  </a:lnTo>
                  <a:lnTo>
                    <a:pt x="0" y="3142"/>
                  </a:lnTo>
                  <a:cubicBezTo>
                    <a:pt x="183" y="3354"/>
                    <a:pt x="396" y="3413"/>
                    <a:pt x="550" y="3413"/>
                  </a:cubicBezTo>
                  <a:cubicBezTo>
                    <a:pt x="762" y="3413"/>
                    <a:pt x="916" y="3325"/>
                    <a:pt x="916" y="3325"/>
                  </a:cubicBezTo>
                  <a:cubicBezTo>
                    <a:pt x="945" y="3325"/>
                    <a:pt x="945" y="3296"/>
                    <a:pt x="945" y="3296"/>
                  </a:cubicBezTo>
                  <a:lnTo>
                    <a:pt x="1553" y="118"/>
                  </a:lnTo>
                  <a:cubicBezTo>
                    <a:pt x="1553" y="88"/>
                    <a:pt x="1523" y="59"/>
                    <a:pt x="1523" y="59"/>
                  </a:cubicBezTo>
                  <a:lnTo>
                    <a:pt x="1494" y="30"/>
                  </a:lnTo>
                  <a:cubicBezTo>
                    <a:pt x="1413" y="38"/>
                    <a:pt x="1329" y="42"/>
                    <a:pt x="1244" y="42"/>
                  </a:cubicBezTo>
                  <a:cubicBezTo>
                    <a:pt x="1039" y="42"/>
                    <a:pt x="826" y="21"/>
                    <a:pt x="608"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8"/>
            <p:cNvSpPr/>
            <p:nvPr/>
          </p:nvSpPr>
          <p:spPr>
            <a:xfrm>
              <a:off x="7013642" y="3665411"/>
              <a:ext cx="188152" cy="465758"/>
            </a:xfrm>
            <a:custGeom>
              <a:avLst/>
              <a:gdLst/>
              <a:ahLst/>
              <a:cxnLst/>
              <a:rect l="l" t="t" r="r" b="b"/>
              <a:pathLst>
                <a:path w="2015" h="4988" extrusionOk="0">
                  <a:moveTo>
                    <a:pt x="799" y="0"/>
                  </a:moveTo>
                  <a:cubicBezTo>
                    <a:pt x="521" y="184"/>
                    <a:pt x="279" y="337"/>
                    <a:pt x="1" y="491"/>
                  </a:cubicBezTo>
                  <a:lnTo>
                    <a:pt x="1165" y="4914"/>
                  </a:lnTo>
                  <a:cubicBezTo>
                    <a:pt x="1275" y="4967"/>
                    <a:pt x="1377" y="4988"/>
                    <a:pt x="1469" y="4988"/>
                  </a:cubicBezTo>
                  <a:cubicBezTo>
                    <a:pt x="1810" y="4988"/>
                    <a:pt x="2014" y="4701"/>
                    <a:pt x="2014" y="4701"/>
                  </a:cubicBezTo>
                  <a:lnTo>
                    <a:pt x="7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8"/>
            <p:cNvSpPr/>
            <p:nvPr/>
          </p:nvSpPr>
          <p:spPr>
            <a:xfrm>
              <a:off x="7005425" y="3660649"/>
              <a:ext cx="202532" cy="475283"/>
            </a:xfrm>
            <a:custGeom>
              <a:avLst/>
              <a:gdLst/>
              <a:ahLst/>
              <a:cxnLst/>
              <a:rect l="l" t="t" r="r" b="b"/>
              <a:pathLst>
                <a:path w="2169" h="5090" extrusionOk="0">
                  <a:moveTo>
                    <a:pt x="857" y="176"/>
                  </a:moveTo>
                  <a:lnTo>
                    <a:pt x="2044" y="4723"/>
                  </a:lnTo>
                  <a:cubicBezTo>
                    <a:pt x="1999" y="4790"/>
                    <a:pt x="1827" y="4967"/>
                    <a:pt x="1560" y="4967"/>
                  </a:cubicBezTo>
                  <a:cubicBezTo>
                    <a:pt x="1477" y="4967"/>
                    <a:pt x="1384" y="4950"/>
                    <a:pt x="1282" y="4906"/>
                  </a:cubicBezTo>
                  <a:lnTo>
                    <a:pt x="155" y="571"/>
                  </a:lnTo>
                  <a:cubicBezTo>
                    <a:pt x="396" y="454"/>
                    <a:pt x="638" y="300"/>
                    <a:pt x="857" y="176"/>
                  </a:cubicBezTo>
                  <a:close/>
                  <a:moveTo>
                    <a:pt x="898" y="0"/>
                  </a:moveTo>
                  <a:cubicBezTo>
                    <a:pt x="887" y="0"/>
                    <a:pt x="872" y="8"/>
                    <a:pt x="857" y="22"/>
                  </a:cubicBezTo>
                  <a:cubicBezTo>
                    <a:pt x="609" y="176"/>
                    <a:pt x="338" y="359"/>
                    <a:pt x="59" y="484"/>
                  </a:cubicBezTo>
                  <a:cubicBezTo>
                    <a:pt x="30" y="513"/>
                    <a:pt x="1" y="542"/>
                    <a:pt x="30" y="542"/>
                  </a:cubicBezTo>
                  <a:lnTo>
                    <a:pt x="1187" y="4965"/>
                  </a:lnTo>
                  <a:cubicBezTo>
                    <a:pt x="1187" y="4994"/>
                    <a:pt x="1187" y="4994"/>
                    <a:pt x="1224" y="4994"/>
                  </a:cubicBezTo>
                  <a:cubicBezTo>
                    <a:pt x="1341" y="5060"/>
                    <a:pt x="1465" y="5089"/>
                    <a:pt x="1553" y="5089"/>
                  </a:cubicBezTo>
                  <a:cubicBezTo>
                    <a:pt x="1919" y="5089"/>
                    <a:pt x="2168" y="4782"/>
                    <a:pt x="2168" y="4782"/>
                  </a:cubicBezTo>
                  <a:lnTo>
                    <a:pt x="2168" y="4723"/>
                  </a:lnTo>
                  <a:lnTo>
                    <a:pt x="945" y="51"/>
                  </a:lnTo>
                  <a:cubicBezTo>
                    <a:pt x="945" y="22"/>
                    <a:pt x="945" y="22"/>
                    <a:pt x="916" y="22"/>
                  </a:cubicBezTo>
                  <a:cubicBezTo>
                    <a:pt x="916" y="8"/>
                    <a:pt x="909" y="0"/>
                    <a:pt x="89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8"/>
            <p:cNvSpPr/>
            <p:nvPr/>
          </p:nvSpPr>
          <p:spPr>
            <a:xfrm>
              <a:off x="6985629" y="3594259"/>
              <a:ext cx="102620" cy="117093"/>
            </a:xfrm>
            <a:custGeom>
              <a:avLst/>
              <a:gdLst/>
              <a:ahLst/>
              <a:cxnLst/>
              <a:rect l="l" t="t" r="r" b="b"/>
              <a:pathLst>
                <a:path w="1099" h="1254" extrusionOk="0">
                  <a:moveTo>
                    <a:pt x="916" y="1"/>
                  </a:moveTo>
                  <a:lnTo>
                    <a:pt x="0" y="155"/>
                  </a:lnTo>
                  <a:lnTo>
                    <a:pt x="301" y="1253"/>
                  </a:lnTo>
                  <a:cubicBezTo>
                    <a:pt x="579" y="1099"/>
                    <a:pt x="821" y="946"/>
                    <a:pt x="1099" y="762"/>
                  </a:cubicBezTo>
                  <a:lnTo>
                    <a:pt x="916"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8"/>
            <p:cNvSpPr/>
            <p:nvPr/>
          </p:nvSpPr>
          <p:spPr>
            <a:xfrm>
              <a:off x="6979467" y="3587722"/>
              <a:ext cx="117000" cy="129045"/>
            </a:xfrm>
            <a:custGeom>
              <a:avLst/>
              <a:gdLst/>
              <a:ahLst/>
              <a:cxnLst/>
              <a:rect l="l" t="t" r="r" b="b"/>
              <a:pathLst>
                <a:path w="1253" h="1382" extrusionOk="0">
                  <a:moveTo>
                    <a:pt x="916" y="137"/>
                  </a:moveTo>
                  <a:lnTo>
                    <a:pt x="1099" y="832"/>
                  </a:lnTo>
                  <a:cubicBezTo>
                    <a:pt x="887" y="957"/>
                    <a:pt x="645" y="1111"/>
                    <a:pt x="403" y="1235"/>
                  </a:cubicBezTo>
                  <a:lnTo>
                    <a:pt x="154" y="254"/>
                  </a:lnTo>
                  <a:lnTo>
                    <a:pt x="916" y="137"/>
                  </a:lnTo>
                  <a:close/>
                  <a:moveTo>
                    <a:pt x="978" y="0"/>
                  </a:moveTo>
                  <a:cubicBezTo>
                    <a:pt x="970" y="0"/>
                    <a:pt x="961" y="4"/>
                    <a:pt x="952" y="12"/>
                  </a:cubicBezTo>
                  <a:lnTo>
                    <a:pt x="66" y="166"/>
                  </a:lnTo>
                  <a:lnTo>
                    <a:pt x="1" y="166"/>
                  </a:lnTo>
                  <a:lnTo>
                    <a:pt x="1" y="225"/>
                  </a:lnTo>
                  <a:lnTo>
                    <a:pt x="308" y="1323"/>
                  </a:lnTo>
                  <a:cubicBezTo>
                    <a:pt x="308" y="1352"/>
                    <a:pt x="308" y="1382"/>
                    <a:pt x="337" y="1382"/>
                  </a:cubicBezTo>
                  <a:lnTo>
                    <a:pt x="403" y="1382"/>
                  </a:lnTo>
                  <a:cubicBezTo>
                    <a:pt x="674" y="1235"/>
                    <a:pt x="952" y="1052"/>
                    <a:pt x="1223" y="898"/>
                  </a:cubicBezTo>
                  <a:cubicBezTo>
                    <a:pt x="1223" y="898"/>
                    <a:pt x="1253" y="869"/>
                    <a:pt x="1223" y="832"/>
                  </a:cubicBezTo>
                  <a:lnTo>
                    <a:pt x="1040" y="42"/>
                  </a:lnTo>
                  <a:cubicBezTo>
                    <a:pt x="1020" y="21"/>
                    <a:pt x="999" y="0"/>
                    <a:pt x="97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8"/>
            <p:cNvSpPr/>
            <p:nvPr/>
          </p:nvSpPr>
          <p:spPr>
            <a:xfrm>
              <a:off x="6470099" y="3731055"/>
              <a:ext cx="156685" cy="403757"/>
            </a:xfrm>
            <a:custGeom>
              <a:avLst/>
              <a:gdLst/>
              <a:ahLst/>
              <a:cxnLst/>
              <a:rect l="l" t="t" r="r" b="b"/>
              <a:pathLst>
                <a:path w="1678" h="4324" extrusionOk="0">
                  <a:moveTo>
                    <a:pt x="1677" y="0"/>
                  </a:moveTo>
                  <a:cubicBezTo>
                    <a:pt x="1370" y="30"/>
                    <a:pt x="1033" y="66"/>
                    <a:pt x="733" y="66"/>
                  </a:cubicBezTo>
                  <a:lnTo>
                    <a:pt x="0" y="4057"/>
                  </a:lnTo>
                  <a:cubicBezTo>
                    <a:pt x="166" y="4266"/>
                    <a:pt x="362" y="4323"/>
                    <a:pt x="527" y="4323"/>
                  </a:cubicBezTo>
                  <a:cubicBezTo>
                    <a:pt x="726" y="4323"/>
                    <a:pt x="879" y="4240"/>
                    <a:pt x="879" y="4240"/>
                  </a:cubicBezTo>
                  <a:lnTo>
                    <a:pt x="16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8"/>
            <p:cNvSpPr/>
            <p:nvPr/>
          </p:nvSpPr>
          <p:spPr>
            <a:xfrm>
              <a:off x="6463936" y="3725546"/>
              <a:ext cx="168263" cy="415802"/>
            </a:xfrm>
            <a:custGeom>
              <a:avLst/>
              <a:gdLst/>
              <a:ahLst/>
              <a:cxnLst/>
              <a:rect l="l" t="t" r="r" b="b"/>
              <a:pathLst>
                <a:path w="1802" h="4453" extrusionOk="0">
                  <a:moveTo>
                    <a:pt x="1648" y="155"/>
                  </a:moveTo>
                  <a:lnTo>
                    <a:pt x="886" y="4241"/>
                  </a:lnTo>
                  <a:cubicBezTo>
                    <a:pt x="842" y="4270"/>
                    <a:pt x="729" y="4323"/>
                    <a:pt x="588" y="4323"/>
                  </a:cubicBezTo>
                  <a:cubicBezTo>
                    <a:pt x="447" y="4323"/>
                    <a:pt x="279" y="4270"/>
                    <a:pt x="125" y="4087"/>
                  </a:cubicBezTo>
                  <a:lnTo>
                    <a:pt x="857" y="184"/>
                  </a:lnTo>
                  <a:cubicBezTo>
                    <a:pt x="1011" y="184"/>
                    <a:pt x="1194" y="155"/>
                    <a:pt x="1348" y="155"/>
                  </a:cubicBezTo>
                  <a:close/>
                  <a:moveTo>
                    <a:pt x="1743" y="1"/>
                  </a:moveTo>
                  <a:cubicBezTo>
                    <a:pt x="1589" y="30"/>
                    <a:pt x="1465" y="30"/>
                    <a:pt x="1348" y="30"/>
                  </a:cubicBezTo>
                  <a:cubicBezTo>
                    <a:pt x="1165" y="30"/>
                    <a:pt x="982" y="59"/>
                    <a:pt x="799" y="59"/>
                  </a:cubicBezTo>
                  <a:cubicBezTo>
                    <a:pt x="762" y="59"/>
                    <a:pt x="733" y="59"/>
                    <a:pt x="733" y="89"/>
                  </a:cubicBezTo>
                  <a:lnTo>
                    <a:pt x="0" y="4087"/>
                  </a:lnTo>
                  <a:lnTo>
                    <a:pt x="0" y="4153"/>
                  </a:lnTo>
                  <a:cubicBezTo>
                    <a:pt x="183" y="4394"/>
                    <a:pt x="396" y="4453"/>
                    <a:pt x="579" y="4453"/>
                  </a:cubicBezTo>
                  <a:cubicBezTo>
                    <a:pt x="799" y="4453"/>
                    <a:pt x="982" y="4365"/>
                    <a:pt x="982" y="4336"/>
                  </a:cubicBezTo>
                  <a:cubicBezTo>
                    <a:pt x="982" y="4336"/>
                    <a:pt x="1011" y="4336"/>
                    <a:pt x="1011" y="4299"/>
                  </a:cubicBezTo>
                  <a:lnTo>
                    <a:pt x="1802" y="89"/>
                  </a:lnTo>
                  <a:cubicBezTo>
                    <a:pt x="1802" y="59"/>
                    <a:pt x="1802" y="59"/>
                    <a:pt x="1772" y="30"/>
                  </a:cubicBezTo>
                  <a:cubicBezTo>
                    <a:pt x="1772" y="30"/>
                    <a:pt x="1743" y="30"/>
                    <a:pt x="174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8"/>
            <p:cNvSpPr/>
            <p:nvPr/>
          </p:nvSpPr>
          <p:spPr>
            <a:xfrm>
              <a:off x="6538451" y="3586135"/>
              <a:ext cx="110837" cy="151175"/>
            </a:xfrm>
            <a:custGeom>
              <a:avLst/>
              <a:gdLst/>
              <a:ahLst/>
              <a:cxnLst/>
              <a:rect l="l" t="t" r="r" b="b"/>
              <a:pathLst>
                <a:path w="1187" h="1619" extrusionOk="0">
                  <a:moveTo>
                    <a:pt x="301" y="0"/>
                  </a:moveTo>
                  <a:lnTo>
                    <a:pt x="1" y="1618"/>
                  </a:lnTo>
                  <a:cubicBezTo>
                    <a:pt x="301" y="1618"/>
                    <a:pt x="638" y="1582"/>
                    <a:pt x="945" y="1552"/>
                  </a:cubicBezTo>
                  <a:lnTo>
                    <a:pt x="1187" y="242"/>
                  </a:lnTo>
                  <a:lnTo>
                    <a:pt x="301"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8"/>
            <p:cNvSpPr/>
            <p:nvPr/>
          </p:nvSpPr>
          <p:spPr>
            <a:xfrm>
              <a:off x="6532288" y="3579972"/>
              <a:ext cx="122509" cy="162754"/>
            </a:xfrm>
            <a:custGeom>
              <a:avLst/>
              <a:gdLst/>
              <a:ahLst/>
              <a:cxnLst/>
              <a:rect l="l" t="t" r="r" b="b"/>
              <a:pathLst>
                <a:path w="1312" h="1743" extrusionOk="0">
                  <a:moveTo>
                    <a:pt x="396" y="125"/>
                  </a:moveTo>
                  <a:lnTo>
                    <a:pt x="1165" y="337"/>
                  </a:lnTo>
                  <a:lnTo>
                    <a:pt x="945" y="1560"/>
                  </a:lnTo>
                  <a:cubicBezTo>
                    <a:pt x="828" y="1589"/>
                    <a:pt x="733" y="1589"/>
                    <a:pt x="616" y="1589"/>
                  </a:cubicBezTo>
                  <a:cubicBezTo>
                    <a:pt x="462" y="1589"/>
                    <a:pt x="308" y="1618"/>
                    <a:pt x="125" y="1618"/>
                  </a:cubicBezTo>
                  <a:lnTo>
                    <a:pt x="396" y="125"/>
                  </a:lnTo>
                  <a:close/>
                  <a:moveTo>
                    <a:pt x="337" y="0"/>
                  </a:moveTo>
                  <a:cubicBezTo>
                    <a:pt x="308" y="0"/>
                    <a:pt x="308" y="37"/>
                    <a:pt x="308" y="37"/>
                  </a:cubicBezTo>
                  <a:lnTo>
                    <a:pt x="1" y="1648"/>
                  </a:lnTo>
                  <a:lnTo>
                    <a:pt x="1" y="1714"/>
                  </a:lnTo>
                  <a:cubicBezTo>
                    <a:pt x="30" y="1714"/>
                    <a:pt x="30" y="1743"/>
                    <a:pt x="67" y="1743"/>
                  </a:cubicBezTo>
                  <a:lnTo>
                    <a:pt x="154" y="1743"/>
                  </a:lnTo>
                  <a:cubicBezTo>
                    <a:pt x="308" y="1743"/>
                    <a:pt x="462" y="1714"/>
                    <a:pt x="616" y="1714"/>
                  </a:cubicBezTo>
                  <a:cubicBezTo>
                    <a:pt x="762" y="1714"/>
                    <a:pt x="887" y="1714"/>
                    <a:pt x="1011" y="1684"/>
                  </a:cubicBezTo>
                  <a:cubicBezTo>
                    <a:pt x="1040" y="1684"/>
                    <a:pt x="1040" y="1684"/>
                    <a:pt x="1070" y="1648"/>
                  </a:cubicBezTo>
                  <a:lnTo>
                    <a:pt x="1311" y="308"/>
                  </a:lnTo>
                  <a:cubicBezTo>
                    <a:pt x="1311" y="278"/>
                    <a:pt x="1282" y="249"/>
                    <a:pt x="1253" y="249"/>
                  </a:cubicBezTo>
                  <a:lnTo>
                    <a:pt x="36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8"/>
            <p:cNvSpPr/>
            <p:nvPr/>
          </p:nvSpPr>
          <p:spPr>
            <a:xfrm>
              <a:off x="6042716" y="2284281"/>
              <a:ext cx="1316318" cy="1399609"/>
            </a:xfrm>
            <a:custGeom>
              <a:avLst/>
              <a:gdLst/>
              <a:ahLst/>
              <a:cxnLst/>
              <a:rect l="l" t="t" r="r" b="b"/>
              <a:pathLst>
                <a:path w="14097" h="14989" extrusionOk="0">
                  <a:moveTo>
                    <a:pt x="9996" y="0"/>
                  </a:moveTo>
                  <a:cubicBezTo>
                    <a:pt x="6937" y="0"/>
                    <a:pt x="4451" y="4587"/>
                    <a:pt x="4087" y="7227"/>
                  </a:cubicBezTo>
                  <a:cubicBezTo>
                    <a:pt x="4087" y="7227"/>
                    <a:pt x="1004" y="7352"/>
                    <a:pt x="513" y="9212"/>
                  </a:cubicBezTo>
                  <a:cubicBezTo>
                    <a:pt x="1" y="11101"/>
                    <a:pt x="821" y="14308"/>
                    <a:pt x="821" y="14308"/>
                  </a:cubicBezTo>
                  <a:cubicBezTo>
                    <a:pt x="821" y="14308"/>
                    <a:pt x="3721" y="14791"/>
                    <a:pt x="4175" y="14791"/>
                  </a:cubicBezTo>
                  <a:cubicBezTo>
                    <a:pt x="4175" y="14791"/>
                    <a:pt x="5108" y="14988"/>
                    <a:pt x="6643" y="14988"/>
                  </a:cubicBezTo>
                  <a:cubicBezTo>
                    <a:pt x="8198" y="14988"/>
                    <a:pt x="10371" y="14786"/>
                    <a:pt x="12815" y="13971"/>
                  </a:cubicBezTo>
                  <a:cubicBezTo>
                    <a:pt x="12815" y="13971"/>
                    <a:pt x="13847" y="8934"/>
                    <a:pt x="13972" y="5917"/>
                  </a:cubicBezTo>
                  <a:cubicBezTo>
                    <a:pt x="14096" y="2893"/>
                    <a:pt x="13115" y="30"/>
                    <a:pt x="10033" y="0"/>
                  </a:cubicBezTo>
                  <a:cubicBezTo>
                    <a:pt x="10020" y="0"/>
                    <a:pt x="10008" y="0"/>
                    <a:pt x="99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8"/>
            <p:cNvSpPr/>
            <p:nvPr/>
          </p:nvSpPr>
          <p:spPr>
            <a:xfrm>
              <a:off x="5711791" y="2062045"/>
              <a:ext cx="105421" cy="68444"/>
            </a:xfrm>
            <a:custGeom>
              <a:avLst/>
              <a:gdLst/>
              <a:ahLst/>
              <a:cxnLst/>
              <a:rect l="l" t="t" r="r" b="b"/>
              <a:pathLst>
                <a:path w="1129" h="733" extrusionOk="0">
                  <a:moveTo>
                    <a:pt x="1128" y="1"/>
                  </a:moveTo>
                  <a:lnTo>
                    <a:pt x="1" y="7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8"/>
            <p:cNvSpPr/>
            <p:nvPr/>
          </p:nvSpPr>
          <p:spPr>
            <a:xfrm>
              <a:off x="5706375" y="2055882"/>
              <a:ext cx="117000" cy="80116"/>
            </a:xfrm>
            <a:custGeom>
              <a:avLst/>
              <a:gdLst/>
              <a:ahLst/>
              <a:cxnLst/>
              <a:rect l="l" t="t" r="r" b="b"/>
              <a:pathLst>
                <a:path w="1253" h="858" extrusionOk="0">
                  <a:moveTo>
                    <a:pt x="1157" y="1"/>
                  </a:moveTo>
                  <a:lnTo>
                    <a:pt x="29" y="762"/>
                  </a:lnTo>
                  <a:cubicBezTo>
                    <a:pt x="0" y="762"/>
                    <a:pt x="0" y="828"/>
                    <a:pt x="0" y="828"/>
                  </a:cubicBezTo>
                  <a:cubicBezTo>
                    <a:pt x="29" y="857"/>
                    <a:pt x="29" y="857"/>
                    <a:pt x="59" y="857"/>
                  </a:cubicBezTo>
                  <a:lnTo>
                    <a:pt x="88" y="857"/>
                  </a:lnTo>
                  <a:lnTo>
                    <a:pt x="1223" y="96"/>
                  </a:lnTo>
                  <a:cubicBezTo>
                    <a:pt x="1252" y="96"/>
                    <a:pt x="1252" y="67"/>
                    <a:pt x="1252" y="30"/>
                  </a:cubicBezTo>
                  <a:cubicBezTo>
                    <a:pt x="1223" y="1"/>
                    <a:pt x="1186" y="1"/>
                    <a:pt x="11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8"/>
            <p:cNvSpPr/>
            <p:nvPr/>
          </p:nvSpPr>
          <p:spPr>
            <a:xfrm>
              <a:off x="5711791" y="2062045"/>
              <a:ext cx="629819" cy="443722"/>
            </a:xfrm>
            <a:custGeom>
              <a:avLst/>
              <a:gdLst/>
              <a:ahLst/>
              <a:cxnLst/>
              <a:rect l="l" t="t" r="r" b="b"/>
              <a:pathLst>
                <a:path w="6745" h="4752" extrusionOk="0">
                  <a:moveTo>
                    <a:pt x="1128" y="1"/>
                  </a:moveTo>
                  <a:lnTo>
                    <a:pt x="1" y="733"/>
                  </a:lnTo>
                  <a:cubicBezTo>
                    <a:pt x="762" y="2746"/>
                    <a:pt x="1802" y="3779"/>
                    <a:pt x="2168" y="4086"/>
                  </a:cubicBezTo>
                  <a:cubicBezTo>
                    <a:pt x="2797" y="4647"/>
                    <a:pt x="3779" y="4752"/>
                    <a:pt x="4710" y="4752"/>
                  </a:cubicBezTo>
                  <a:cubicBezTo>
                    <a:pt x="5092" y="4752"/>
                    <a:pt x="5464" y="4734"/>
                    <a:pt x="5800" y="4723"/>
                  </a:cubicBezTo>
                  <a:lnTo>
                    <a:pt x="6745" y="2197"/>
                  </a:lnTo>
                  <a:lnTo>
                    <a:pt x="6715" y="2227"/>
                  </a:lnTo>
                  <a:cubicBezTo>
                    <a:pt x="6413" y="2219"/>
                    <a:pt x="6063" y="2215"/>
                    <a:pt x="5700" y="2215"/>
                  </a:cubicBezTo>
                  <a:cubicBezTo>
                    <a:pt x="4708" y="2215"/>
                    <a:pt x="3624" y="2242"/>
                    <a:pt x="3179" y="2285"/>
                  </a:cubicBezTo>
                  <a:cubicBezTo>
                    <a:pt x="2717" y="1736"/>
                    <a:pt x="1743" y="579"/>
                    <a:pt x="1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8"/>
            <p:cNvSpPr/>
            <p:nvPr/>
          </p:nvSpPr>
          <p:spPr>
            <a:xfrm>
              <a:off x="5706375" y="2055882"/>
              <a:ext cx="640744" cy="456141"/>
            </a:xfrm>
            <a:custGeom>
              <a:avLst/>
              <a:gdLst/>
              <a:ahLst/>
              <a:cxnLst/>
              <a:rect l="l" t="t" r="r" b="b"/>
              <a:pathLst>
                <a:path w="6862" h="4885" extrusionOk="0">
                  <a:moveTo>
                    <a:pt x="1128" y="1"/>
                  </a:moveTo>
                  <a:lnTo>
                    <a:pt x="1128" y="96"/>
                  </a:lnTo>
                  <a:cubicBezTo>
                    <a:pt x="1736" y="674"/>
                    <a:pt x="2746" y="1831"/>
                    <a:pt x="3171" y="2380"/>
                  </a:cubicBezTo>
                  <a:cubicBezTo>
                    <a:pt x="3171" y="2410"/>
                    <a:pt x="3200" y="2410"/>
                    <a:pt x="3237" y="2410"/>
                  </a:cubicBezTo>
                  <a:cubicBezTo>
                    <a:pt x="3703" y="2367"/>
                    <a:pt x="4762" y="2340"/>
                    <a:pt x="5727" y="2340"/>
                  </a:cubicBezTo>
                  <a:cubicBezTo>
                    <a:pt x="6080" y="2340"/>
                    <a:pt x="6421" y="2343"/>
                    <a:pt x="6715" y="2351"/>
                  </a:cubicBezTo>
                  <a:lnTo>
                    <a:pt x="5800" y="4731"/>
                  </a:lnTo>
                  <a:lnTo>
                    <a:pt x="5463" y="4731"/>
                  </a:lnTo>
                  <a:cubicBezTo>
                    <a:pt x="5248" y="4737"/>
                    <a:pt x="5020" y="4743"/>
                    <a:pt x="4788" y="4743"/>
                  </a:cubicBezTo>
                  <a:cubicBezTo>
                    <a:pt x="3865" y="4743"/>
                    <a:pt x="2864" y="4650"/>
                    <a:pt x="2255" y="4094"/>
                  </a:cubicBezTo>
                  <a:cubicBezTo>
                    <a:pt x="1860" y="3757"/>
                    <a:pt x="886" y="2746"/>
                    <a:pt x="125" y="799"/>
                  </a:cubicBezTo>
                  <a:cubicBezTo>
                    <a:pt x="88" y="762"/>
                    <a:pt x="59" y="733"/>
                    <a:pt x="29" y="733"/>
                  </a:cubicBezTo>
                  <a:cubicBezTo>
                    <a:pt x="0" y="762"/>
                    <a:pt x="0" y="799"/>
                    <a:pt x="0" y="828"/>
                  </a:cubicBezTo>
                  <a:cubicBezTo>
                    <a:pt x="762" y="2812"/>
                    <a:pt x="1772" y="3845"/>
                    <a:pt x="2168" y="4182"/>
                  </a:cubicBezTo>
                  <a:cubicBezTo>
                    <a:pt x="2834" y="4789"/>
                    <a:pt x="3874" y="4885"/>
                    <a:pt x="4848" y="4885"/>
                  </a:cubicBezTo>
                  <a:cubicBezTo>
                    <a:pt x="5067" y="4885"/>
                    <a:pt x="5280" y="4885"/>
                    <a:pt x="5463" y="4855"/>
                  </a:cubicBezTo>
                  <a:lnTo>
                    <a:pt x="5858" y="4855"/>
                  </a:lnTo>
                  <a:cubicBezTo>
                    <a:pt x="5858" y="4855"/>
                    <a:pt x="5887" y="4855"/>
                    <a:pt x="5887" y="4826"/>
                  </a:cubicBezTo>
                  <a:lnTo>
                    <a:pt x="6861" y="2293"/>
                  </a:lnTo>
                  <a:cubicBezTo>
                    <a:pt x="6861" y="2293"/>
                    <a:pt x="6861" y="2263"/>
                    <a:pt x="6832" y="2227"/>
                  </a:cubicBezTo>
                  <a:lnTo>
                    <a:pt x="6803" y="2197"/>
                  </a:lnTo>
                  <a:lnTo>
                    <a:pt x="6773" y="2227"/>
                  </a:lnTo>
                  <a:cubicBezTo>
                    <a:pt x="6485" y="2219"/>
                    <a:pt x="6151" y="2215"/>
                    <a:pt x="5805" y="2215"/>
                  </a:cubicBezTo>
                  <a:cubicBezTo>
                    <a:pt x="4833" y="2215"/>
                    <a:pt x="3757" y="2244"/>
                    <a:pt x="3266" y="2293"/>
                  </a:cubicBezTo>
                  <a:cubicBezTo>
                    <a:pt x="2805" y="1714"/>
                    <a:pt x="1801" y="579"/>
                    <a:pt x="1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8"/>
            <p:cNvSpPr/>
            <p:nvPr/>
          </p:nvSpPr>
          <p:spPr>
            <a:xfrm>
              <a:off x="5618135" y="1847840"/>
              <a:ext cx="239415" cy="293573"/>
            </a:xfrm>
            <a:custGeom>
              <a:avLst/>
              <a:gdLst/>
              <a:ahLst/>
              <a:cxnLst/>
              <a:rect l="l" t="t" r="r" b="b"/>
              <a:pathLst>
                <a:path w="2564" h="3144" extrusionOk="0">
                  <a:moveTo>
                    <a:pt x="807" y="1"/>
                  </a:moveTo>
                  <a:cubicBezTo>
                    <a:pt x="802" y="1"/>
                    <a:pt x="797" y="1"/>
                    <a:pt x="791" y="3"/>
                  </a:cubicBezTo>
                  <a:cubicBezTo>
                    <a:pt x="550" y="61"/>
                    <a:pt x="1158" y="1101"/>
                    <a:pt x="1158" y="1101"/>
                  </a:cubicBezTo>
                  <a:cubicBezTo>
                    <a:pt x="1158" y="1101"/>
                    <a:pt x="953" y="1030"/>
                    <a:pt x="717" y="1030"/>
                  </a:cubicBezTo>
                  <a:cubicBezTo>
                    <a:pt x="438" y="1030"/>
                    <a:pt x="113" y="1129"/>
                    <a:pt x="30" y="1562"/>
                  </a:cubicBezTo>
                  <a:cubicBezTo>
                    <a:pt x="1" y="1679"/>
                    <a:pt x="59" y="1862"/>
                    <a:pt x="118" y="1987"/>
                  </a:cubicBezTo>
                  <a:cubicBezTo>
                    <a:pt x="301" y="2324"/>
                    <a:pt x="425" y="2412"/>
                    <a:pt x="550" y="2565"/>
                  </a:cubicBezTo>
                  <a:cubicBezTo>
                    <a:pt x="550" y="2565"/>
                    <a:pt x="762" y="2719"/>
                    <a:pt x="1033" y="3144"/>
                  </a:cubicBezTo>
                  <a:lnTo>
                    <a:pt x="2563" y="2748"/>
                  </a:lnTo>
                  <a:lnTo>
                    <a:pt x="2102" y="2295"/>
                  </a:lnTo>
                  <a:cubicBezTo>
                    <a:pt x="2102" y="2295"/>
                    <a:pt x="1890" y="1679"/>
                    <a:pt x="1648" y="1284"/>
                  </a:cubicBezTo>
                  <a:cubicBezTo>
                    <a:pt x="1648" y="1284"/>
                    <a:pt x="1059"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8"/>
            <p:cNvSpPr/>
            <p:nvPr/>
          </p:nvSpPr>
          <p:spPr>
            <a:xfrm>
              <a:off x="5611972" y="1842237"/>
              <a:ext cx="250994" cy="305339"/>
            </a:xfrm>
            <a:custGeom>
              <a:avLst/>
              <a:gdLst/>
              <a:ahLst/>
              <a:cxnLst/>
              <a:rect l="l" t="t" r="r" b="b"/>
              <a:pathLst>
                <a:path w="2688" h="3270" extrusionOk="0">
                  <a:moveTo>
                    <a:pt x="856" y="1"/>
                  </a:moveTo>
                  <a:cubicBezTo>
                    <a:pt x="846" y="1"/>
                    <a:pt x="837" y="2"/>
                    <a:pt x="828" y="4"/>
                  </a:cubicBezTo>
                  <a:lnTo>
                    <a:pt x="733" y="92"/>
                  </a:lnTo>
                  <a:cubicBezTo>
                    <a:pt x="674" y="275"/>
                    <a:pt x="953" y="795"/>
                    <a:pt x="1099" y="1036"/>
                  </a:cubicBezTo>
                  <a:cubicBezTo>
                    <a:pt x="1026" y="1025"/>
                    <a:pt x="934" y="1013"/>
                    <a:pt x="832" y="1013"/>
                  </a:cubicBezTo>
                  <a:cubicBezTo>
                    <a:pt x="679" y="1013"/>
                    <a:pt x="504" y="1039"/>
                    <a:pt x="338" y="1132"/>
                  </a:cubicBezTo>
                  <a:cubicBezTo>
                    <a:pt x="184" y="1220"/>
                    <a:pt x="96" y="1373"/>
                    <a:pt x="37" y="1586"/>
                  </a:cubicBezTo>
                  <a:cubicBezTo>
                    <a:pt x="1" y="1739"/>
                    <a:pt x="67" y="1922"/>
                    <a:pt x="154" y="2076"/>
                  </a:cubicBezTo>
                  <a:cubicBezTo>
                    <a:pt x="250" y="2318"/>
                    <a:pt x="367" y="2442"/>
                    <a:pt x="462" y="2538"/>
                  </a:cubicBezTo>
                  <a:cubicBezTo>
                    <a:pt x="491" y="2567"/>
                    <a:pt x="521" y="2625"/>
                    <a:pt x="550" y="2655"/>
                  </a:cubicBezTo>
                  <a:lnTo>
                    <a:pt x="550" y="2684"/>
                  </a:lnTo>
                  <a:cubicBezTo>
                    <a:pt x="586" y="2684"/>
                    <a:pt x="799" y="2838"/>
                    <a:pt x="1070" y="3233"/>
                  </a:cubicBezTo>
                  <a:cubicBezTo>
                    <a:pt x="1070" y="3270"/>
                    <a:pt x="1099" y="3270"/>
                    <a:pt x="1099" y="3270"/>
                  </a:cubicBezTo>
                  <a:lnTo>
                    <a:pt x="1136" y="3270"/>
                  </a:lnTo>
                  <a:cubicBezTo>
                    <a:pt x="1165" y="3233"/>
                    <a:pt x="1194" y="3204"/>
                    <a:pt x="1165" y="3175"/>
                  </a:cubicBezTo>
                  <a:cubicBezTo>
                    <a:pt x="887" y="2779"/>
                    <a:pt x="704" y="2625"/>
                    <a:pt x="645" y="2567"/>
                  </a:cubicBezTo>
                  <a:cubicBezTo>
                    <a:pt x="616" y="2538"/>
                    <a:pt x="586" y="2501"/>
                    <a:pt x="550" y="2442"/>
                  </a:cubicBezTo>
                  <a:cubicBezTo>
                    <a:pt x="462" y="2355"/>
                    <a:pt x="367" y="2259"/>
                    <a:pt x="250" y="2018"/>
                  </a:cubicBezTo>
                  <a:cubicBezTo>
                    <a:pt x="184" y="1893"/>
                    <a:pt x="125" y="1739"/>
                    <a:pt x="154" y="1622"/>
                  </a:cubicBezTo>
                  <a:cubicBezTo>
                    <a:pt x="184" y="1439"/>
                    <a:pt x="279" y="1315"/>
                    <a:pt x="403" y="1220"/>
                  </a:cubicBezTo>
                  <a:cubicBezTo>
                    <a:pt x="522" y="1153"/>
                    <a:pt x="658" y="1131"/>
                    <a:pt x="785" y="1131"/>
                  </a:cubicBezTo>
                  <a:cubicBezTo>
                    <a:pt x="1010" y="1131"/>
                    <a:pt x="1205" y="1201"/>
                    <a:pt x="1224" y="1220"/>
                  </a:cubicBezTo>
                  <a:cubicBezTo>
                    <a:pt x="1224" y="1220"/>
                    <a:pt x="1253" y="1220"/>
                    <a:pt x="1282" y="1190"/>
                  </a:cubicBezTo>
                  <a:lnTo>
                    <a:pt x="1282" y="1132"/>
                  </a:lnTo>
                  <a:cubicBezTo>
                    <a:pt x="1070" y="795"/>
                    <a:pt x="828" y="246"/>
                    <a:pt x="857" y="121"/>
                  </a:cubicBezTo>
                  <a:cubicBezTo>
                    <a:pt x="860" y="120"/>
                    <a:pt x="864" y="120"/>
                    <a:pt x="867" y="120"/>
                  </a:cubicBezTo>
                  <a:cubicBezTo>
                    <a:pt x="1000" y="120"/>
                    <a:pt x="1356" y="687"/>
                    <a:pt x="1685" y="1373"/>
                  </a:cubicBezTo>
                  <a:cubicBezTo>
                    <a:pt x="1897" y="1769"/>
                    <a:pt x="2139" y="2384"/>
                    <a:pt x="2139" y="2384"/>
                  </a:cubicBezTo>
                  <a:lnTo>
                    <a:pt x="2139" y="2413"/>
                  </a:lnTo>
                  <a:lnTo>
                    <a:pt x="2600" y="2838"/>
                  </a:lnTo>
                  <a:cubicBezTo>
                    <a:pt x="2615" y="2852"/>
                    <a:pt x="2629" y="2860"/>
                    <a:pt x="2644" y="2860"/>
                  </a:cubicBezTo>
                  <a:cubicBezTo>
                    <a:pt x="2659" y="2860"/>
                    <a:pt x="2673" y="2852"/>
                    <a:pt x="2688" y="2838"/>
                  </a:cubicBezTo>
                  <a:lnTo>
                    <a:pt x="2688" y="2750"/>
                  </a:lnTo>
                  <a:lnTo>
                    <a:pt x="2234" y="2318"/>
                  </a:lnTo>
                  <a:cubicBezTo>
                    <a:pt x="2197" y="2230"/>
                    <a:pt x="1985" y="1681"/>
                    <a:pt x="1773" y="1315"/>
                  </a:cubicBezTo>
                  <a:cubicBezTo>
                    <a:pt x="1596" y="904"/>
                    <a:pt x="1131" y="1"/>
                    <a:pt x="8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8"/>
            <p:cNvSpPr/>
            <p:nvPr/>
          </p:nvSpPr>
          <p:spPr>
            <a:xfrm>
              <a:off x="5680323" y="1962599"/>
              <a:ext cx="125964" cy="99539"/>
            </a:xfrm>
            <a:custGeom>
              <a:avLst/>
              <a:gdLst/>
              <a:ahLst/>
              <a:cxnLst/>
              <a:rect l="l" t="t" r="r" b="b"/>
              <a:pathLst>
                <a:path w="1349" h="1066" extrusionOk="0">
                  <a:moveTo>
                    <a:pt x="280" y="1"/>
                  </a:moveTo>
                  <a:cubicBezTo>
                    <a:pt x="204" y="1"/>
                    <a:pt x="136" y="15"/>
                    <a:pt x="96" y="55"/>
                  </a:cubicBezTo>
                  <a:cubicBezTo>
                    <a:pt x="67" y="84"/>
                    <a:pt x="1" y="114"/>
                    <a:pt x="38" y="209"/>
                  </a:cubicBezTo>
                  <a:cubicBezTo>
                    <a:pt x="96" y="546"/>
                    <a:pt x="1070" y="970"/>
                    <a:pt x="1253" y="1066"/>
                  </a:cubicBezTo>
                  <a:lnTo>
                    <a:pt x="1282" y="1066"/>
                  </a:lnTo>
                  <a:cubicBezTo>
                    <a:pt x="1319" y="1066"/>
                    <a:pt x="1319" y="1029"/>
                    <a:pt x="1348" y="1029"/>
                  </a:cubicBezTo>
                  <a:cubicBezTo>
                    <a:pt x="1348" y="1000"/>
                    <a:pt x="1348" y="941"/>
                    <a:pt x="1319" y="941"/>
                  </a:cubicBezTo>
                  <a:cubicBezTo>
                    <a:pt x="887" y="758"/>
                    <a:pt x="184" y="392"/>
                    <a:pt x="155" y="209"/>
                  </a:cubicBezTo>
                  <a:lnTo>
                    <a:pt x="155" y="150"/>
                  </a:lnTo>
                  <a:cubicBezTo>
                    <a:pt x="174" y="131"/>
                    <a:pt x="212" y="123"/>
                    <a:pt x="259" y="123"/>
                  </a:cubicBezTo>
                  <a:cubicBezTo>
                    <a:pt x="371" y="123"/>
                    <a:pt x="537" y="168"/>
                    <a:pt x="645" y="209"/>
                  </a:cubicBezTo>
                  <a:cubicBezTo>
                    <a:pt x="675" y="209"/>
                    <a:pt x="704" y="209"/>
                    <a:pt x="704" y="150"/>
                  </a:cubicBezTo>
                  <a:cubicBezTo>
                    <a:pt x="733" y="114"/>
                    <a:pt x="704" y="84"/>
                    <a:pt x="675" y="84"/>
                  </a:cubicBezTo>
                  <a:cubicBezTo>
                    <a:pt x="635" y="64"/>
                    <a:pt x="440" y="1"/>
                    <a:pt x="2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8"/>
            <p:cNvSpPr/>
            <p:nvPr/>
          </p:nvSpPr>
          <p:spPr>
            <a:xfrm>
              <a:off x="5683778" y="2002565"/>
              <a:ext cx="36977" cy="59574"/>
            </a:xfrm>
            <a:custGeom>
              <a:avLst/>
              <a:gdLst/>
              <a:ahLst/>
              <a:cxnLst/>
              <a:rect l="l" t="t" r="r" b="b"/>
              <a:pathLst>
                <a:path w="396" h="638" extrusionOk="0">
                  <a:moveTo>
                    <a:pt x="316" y="0"/>
                  </a:moveTo>
                  <a:cubicBezTo>
                    <a:pt x="301" y="0"/>
                    <a:pt x="286" y="8"/>
                    <a:pt x="271" y="22"/>
                  </a:cubicBezTo>
                  <a:cubicBezTo>
                    <a:pt x="271" y="22"/>
                    <a:pt x="59" y="235"/>
                    <a:pt x="1" y="572"/>
                  </a:cubicBezTo>
                  <a:cubicBezTo>
                    <a:pt x="1" y="601"/>
                    <a:pt x="30" y="638"/>
                    <a:pt x="59" y="638"/>
                  </a:cubicBezTo>
                  <a:cubicBezTo>
                    <a:pt x="88" y="638"/>
                    <a:pt x="118" y="601"/>
                    <a:pt x="118" y="572"/>
                  </a:cubicBezTo>
                  <a:cubicBezTo>
                    <a:pt x="184" y="301"/>
                    <a:pt x="367" y="118"/>
                    <a:pt x="367" y="118"/>
                  </a:cubicBezTo>
                  <a:cubicBezTo>
                    <a:pt x="396" y="88"/>
                    <a:pt x="396" y="52"/>
                    <a:pt x="367" y="22"/>
                  </a:cubicBezTo>
                  <a:cubicBezTo>
                    <a:pt x="348" y="8"/>
                    <a:pt x="332" y="0"/>
                    <a:pt x="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8"/>
            <p:cNvSpPr/>
            <p:nvPr/>
          </p:nvSpPr>
          <p:spPr>
            <a:xfrm>
              <a:off x="5620843" y="1959518"/>
              <a:ext cx="68538" cy="79369"/>
            </a:xfrm>
            <a:custGeom>
              <a:avLst/>
              <a:gdLst/>
              <a:ahLst/>
              <a:cxnLst/>
              <a:rect l="l" t="t" r="r" b="b"/>
              <a:pathLst>
                <a:path w="734" h="850" extrusionOk="0">
                  <a:moveTo>
                    <a:pt x="184" y="0"/>
                  </a:moveTo>
                  <a:cubicBezTo>
                    <a:pt x="155" y="0"/>
                    <a:pt x="125" y="0"/>
                    <a:pt x="89" y="59"/>
                  </a:cubicBezTo>
                  <a:cubicBezTo>
                    <a:pt x="89" y="59"/>
                    <a:pt x="1" y="454"/>
                    <a:pt x="338" y="762"/>
                  </a:cubicBezTo>
                  <a:cubicBezTo>
                    <a:pt x="396" y="820"/>
                    <a:pt x="491" y="850"/>
                    <a:pt x="550" y="850"/>
                  </a:cubicBezTo>
                  <a:cubicBezTo>
                    <a:pt x="579" y="850"/>
                    <a:pt x="609" y="820"/>
                    <a:pt x="638" y="820"/>
                  </a:cubicBezTo>
                  <a:cubicBezTo>
                    <a:pt x="704" y="762"/>
                    <a:pt x="733" y="696"/>
                    <a:pt x="704" y="608"/>
                  </a:cubicBezTo>
                  <a:cubicBezTo>
                    <a:pt x="704" y="579"/>
                    <a:pt x="675" y="549"/>
                    <a:pt x="638" y="549"/>
                  </a:cubicBezTo>
                  <a:cubicBezTo>
                    <a:pt x="609" y="579"/>
                    <a:pt x="579" y="608"/>
                    <a:pt x="579" y="637"/>
                  </a:cubicBezTo>
                  <a:cubicBezTo>
                    <a:pt x="579" y="637"/>
                    <a:pt x="609" y="696"/>
                    <a:pt x="579" y="696"/>
                  </a:cubicBezTo>
                  <a:cubicBezTo>
                    <a:pt x="567" y="711"/>
                    <a:pt x="549" y="720"/>
                    <a:pt x="528" y="720"/>
                  </a:cubicBezTo>
                  <a:cubicBezTo>
                    <a:pt x="499" y="720"/>
                    <a:pt x="463" y="704"/>
                    <a:pt x="426" y="666"/>
                  </a:cubicBezTo>
                  <a:cubicBezTo>
                    <a:pt x="155" y="425"/>
                    <a:pt x="213" y="88"/>
                    <a:pt x="213" y="59"/>
                  </a:cubicBezTo>
                  <a:cubicBezTo>
                    <a:pt x="213" y="29"/>
                    <a:pt x="213" y="0"/>
                    <a:pt x="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8"/>
            <p:cNvSpPr/>
            <p:nvPr/>
          </p:nvSpPr>
          <p:spPr>
            <a:xfrm>
              <a:off x="5629060" y="1940936"/>
              <a:ext cx="71899" cy="80863"/>
            </a:xfrm>
            <a:custGeom>
              <a:avLst/>
              <a:gdLst/>
              <a:ahLst/>
              <a:cxnLst/>
              <a:rect l="l" t="t" r="r" b="b"/>
              <a:pathLst>
                <a:path w="770" h="866" extrusionOk="0">
                  <a:moveTo>
                    <a:pt x="524" y="1"/>
                  </a:moveTo>
                  <a:cubicBezTo>
                    <a:pt x="503" y="1"/>
                    <a:pt x="483" y="25"/>
                    <a:pt x="462" y="45"/>
                  </a:cubicBezTo>
                  <a:cubicBezTo>
                    <a:pt x="462" y="45"/>
                    <a:pt x="338" y="346"/>
                    <a:pt x="521" y="529"/>
                  </a:cubicBezTo>
                  <a:cubicBezTo>
                    <a:pt x="616" y="624"/>
                    <a:pt x="645" y="682"/>
                    <a:pt x="616" y="712"/>
                  </a:cubicBezTo>
                  <a:cubicBezTo>
                    <a:pt x="603" y="727"/>
                    <a:pt x="584" y="736"/>
                    <a:pt x="562" y="736"/>
                  </a:cubicBezTo>
                  <a:cubicBezTo>
                    <a:pt x="532" y="736"/>
                    <a:pt x="496" y="720"/>
                    <a:pt x="462" y="682"/>
                  </a:cubicBezTo>
                  <a:cubicBezTo>
                    <a:pt x="155" y="411"/>
                    <a:pt x="367" y="133"/>
                    <a:pt x="367" y="133"/>
                  </a:cubicBezTo>
                  <a:cubicBezTo>
                    <a:pt x="403" y="104"/>
                    <a:pt x="367" y="75"/>
                    <a:pt x="367" y="45"/>
                  </a:cubicBezTo>
                  <a:cubicBezTo>
                    <a:pt x="352" y="31"/>
                    <a:pt x="330" y="23"/>
                    <a:pt x="312" y="23"/>
                  </a:cubicBezTo>
                  <a:cubicBezTo>
                    <a:pt x="294" y="23"/>
                    <a:pt x="279" y="31"/>
                    <a:pt x="279" y="45"/>
                  </a:cubicBezTo>
                  <a:cubicBezTo>
                    <a:pt x="279" y="45"/>
                    <a:pt x="1" y="441"/>
                    <a:pt x="367" y="778"/>
                  </a:cubicBezTo>
                  <a:cubicBezTo>
                    <a:pt x="433" y="836"/>
                    <a:pt x="491" y="865"/>
                    <a:pt x="550" y="865"/>
                  </a:cubicBezTo>
                  <a:cubicBezTo>
                    <a:pt x="616" y="865"/>
                    <a:pt x="645" y="836"/>
                    <a:pt x="674" y="807"/>
                  </a:cubicBezTo>
                  <a:cubicBezTo>
                    <a:pt x="770" y="748"/>
                    <a:pt x="770" y="595"/>
                    <a:pt x="616" y="441"/>
                  </a:cubicBezTo>
                  <a:cubicBezTo>
                    <a:pt x="491" y="316"/>
                    <a:pt x="587" y="104"/>
                    <a:pt x="587" y="75"/>
                  </a:cubicBezTo>
                  <a:cubicBezTo>
                    <a:pt x="587" y="45"/>
                    <a:pt x="587" y="16"/>
                    <a:pt x="550" y="16"/>
                  </a:cubicBezTo>
                  <a:cubicBezTo>
                    <a:pt x="541" y="5"/>
                    <a:pt x="532" y="1"/>
                    <a:pt x="5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8"/>
            <p:cNvSpPr/>
            <p:nvPr/>
          </p:nvSpPr>
          <p:spPr>
            <a:xfrm>
              <a:off x="5620843" y="2010782"/>
              <a:ext cx="54158" cy="42486"/>
            </a:xfrm>
            <a:custGeom>
              <a:avLst/>
              <a:gdLst/>
              <a:ahLst/>
              <a:cxnLst/>
              <a:rect l="l" t="t" r="r" b="b"/>
              <a:pathLst>
                <a:path w="580" h="455" extrusionOk="0">
                  <a:moveTo>
                    <a:pt x="30" y="0"/>
                  </a:moveTo>
                  <a:cubicBezTo>
                    <a:pt x="1" y="0"/>
                    <a:pt x="1" y="30"/>
                    <a:pt x="1" y="59"/>
                  </a:cubicBezTo>
                  <a:cubicBezTo>
                    <a:pt x="59" y="242"/>
                    <a:pt x="155" y="396"/>
                    <a:pt x="272" y="454"/>
                  </a:cubicBezTo>
                  <a:lnTo>
                    <a:pt x="455" y="454"/>
                  </a:lnTo>
                  <a:cubicBezTo>
                    <a:pt x="579" y="396"/>
                    <a:pt x="550" y="271"/>
                    <a:pt x="521" y="213"/>
                  </a:cubicBezTo>
                  <a:cubicBezTo>
                    <a:pt x="521" y="192"/>
                    <a:pt x="506" y="168"/>
                    <a:pt x="485" y="168"/>
                  </a:cubicBezTo>
                  <a:cubicBezTo>
                    <a:pt x="476" y="168"/>
                    <a:pt x="466" y="172"/>
                    <a:pt x="455" y="183"/>
                  </a:cubicBezTo>
                  <a:cubicBezTo>
                    <a:pt x="426" y="183"/>
                    <a:pt x="396" y="213"/>
                    <a:pt x="426" y="242"/>
                  </a:cubicBezTo>
                  <a:cubicBezTo>
                    <a:pt x="426" y="242"/>
                    <a:pt x="426" y="301"/>
                    <a:pt x="396" y="330"/>
                  </a:cubicBezTo>
                  <a:lnTo>
                    <a:pt x="338" y="330"/>
                  </a:lnTo>
                  <a:cubicBezTo>
                    <a:pt x="272" y="301"/>
                    <a:pt x="155" y="183"/>
                    <a:pt x="125" y="30"/>
                  </a:cubicBezTo>
                  <a:cubicBezTo>
                    <a:pt x="89" y="0"/>
                    <a:pt x="59" y="0"/>
                    <a:pt x="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8"/>
            <p:cNvSpPr/>
            <p:nvPr/>
          </p:nvSpPr>
          <p:spPr>
            <a:xfrm>
              <a:off x="6116577" y="2197441"/>
              <a:ext cx="994265" cy="750461"/>
            </a:xfrm>
            <a:custGeom>
              <a:avLst/>
              <a:gdLst/>
              <a:ahLst/>
              <a:cxnLst/>
              <a:rect l="l" t="t" r="r" b="b"/>
              <a:pathLst>
                <a:path w="10648" h="8037" extrusionOk="0">
                  <a:moveTo>
                    <a:pt x="6236" y="0"/>
                  </a:moveTo>
                  <a:cubicBezTo>
                    <a:pt x="5477" y="0"/>
                    <a:pt x="4914" y="74"/>
                    <a:pt x="4914" y="74"/>
                  </a:cubicBezTo>
                  <a:cubicBezTo>
                    <a:pt x="4914" y="74"/>
                    <a:pt x="4087" y="227"/>
                    <a:pt x="3171" y="410"/>
                  </a:cubicBezTo>
                  <a:cubicBezTo>
                    <a:pt x="2900" y="469"/>
                    <a:pt x="2593" y="469"/>
                    <a:pt x="2227" y="469"/>
                  </a:cubicBezTo>
                  <a:cubicBezTo>
                    <a:pt x="2084" y="462"/>
                    <a:pt x="1935" y="456"/>
                    <a:pt x="1779" y="456"/>
                  </a:cubicBezTo>
                  <a:cubicBezTo>
                    <a:pt x="1304" y="456"/>
                    <a:pt x="764" y="507"/>
                    <a:pt x="125" y="711"/>
                  </a:cubicBezTo>
                  <a:cubicBezTo>
                    <a:pt x="125" y="711"/>
                    <a:pt x="1" y="3061"/>
                    <a:pt x="975" y="3823"/>
                  </a:cubicBezTo>
                  <a:cubicBezTo>
                    <a:pt x="1619" y="4159"/>
                    <a:pt x="2256" y="4372"/>
                    <a:pt x="2651" y="4408"/>
                  </a:cubicBezTo>
                  <a:cubicBezTo>
                    <a:pt x="2651" y="4408"/>
                    <a:pt x="2563" y="6664"/>
                    <a:pt x="2776" y="7396"/>
                  </a:cubicBezTo>
                  <a:cubicBezTo>
                    <a:pt x="2875" y="7792"/>
                    <a:pt x="4332" y="8036"/>
                    <a:pt x="5817" y="8036"/>
                  </a:cubicBezTo>
                  <a:cubicBezTo>
                    <a:pt x="7076" y="8036"/>
                    <a:pt x="8356" y="7861"/>
                    <a:pt x="8846" y="7455"/>
                  </a:cubicBezTo>
                  <a:lnTo>
                    <a:pt x="8634" y="4372"/>
                  </a:lnTo>
                  <a:lnTo>
                    <a:pt x="8634" y="4372"/>
                  </a:lnTo>
                  <a:cubicBezTo>
                    <a:pt x="8634" y="4372"/>
                    <a:pt x="8660" y="4373"/>
                    <a:pt x="8708" y="4373"/>
                  </a:cubicBezTo>
                  <a:cubicBezTo>
                    <a:pt x="9005" y="4373"/>
                    <a:pt x="10123" y="4324"/>
                    <a:pt x="10647" y="3610"/>
                  </a:cubicBezTo>
                  <a:cubicBezTo>
                    <a:pt x="10647" y="3610"/>
                    <a:pt x="9791" y="652"/>
                    <a:pt x="8297" y="227"/>
                  </a:cubicBezTo>
                  <a:cubicBezTo>
                    <a:pt x="7612" y="49"/>
                    <a:pt x="6858" y="0"/>
                    <a:pt x="6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8"/>
            <p:cNvSpPr/>
            <p:nvPr/>
          </p:nvSpPr>
          <p:spPr>
            <a:xfrm>
              <a:off x="6111161" y="2191558"/>
              <a:ext cx="1008551" cy="762133"/>
            </a:xfrm>
            <a:custGeom>
              <a:avLst/>
              <a:gdLst/>
              <a:ahLst/>
              <a:cxnLst/>
              <a:rect l="l" t="t" r="r" b="b"/>
              <a:pathLst>
                <a:path w="10801" h="8162" extrusionOk="0">
                  <a:moveTo>
                    <a:pt x="6311" y="122"/>
                  </a:moveTo>
                  <a:cubicBezTo>
                    <a:pt x="6928" y="122"/>
                    <a:pt x="7667" y="171"/>
                    <a:pt x="8326" y="349"/>
                  </a:cubicBezTo>
                  <a:cubicBezTo>
                    <a:pt x="9732" y="744"/>
                    <a:pt x="10552" y="3373"/>
                    <a:pt x="10647" y="3673"/>
                  </a:cubicBezTo>
                  <a:cubicBezTo>
                    <a:pt x="10114" y="4333"/>
                    <a:pt x="9058" y="4377"/>
                    <a:pt x="8786" y="4377"/>
                  </a:cubicBezTo>
                  <a:cubicBezTo>
                    <a:pt x="8744" y="4377"/>
                    <a:pt x="8721" y="4376"/>
                    <a:pt x="8721" y="4376"/>
                  </a:cubicBezTo>
                  <a:cubicBezTo>
                    <a:pt x="8692" y="4376"/>
                    <a:pt x="8662" y="4376"/>
                    <a:pt x="8662" y="4406"/>
                  </a:cubicBezTo>
                  <a:lnTo>
                    <a:pt x="8633" y="4435"/>
                  </a:lnTo>
                  <a:lnTo>
                    <a:pt x="8846" y="7488"/>
                  </a:lnTo>
                  <a:cubicBezTo>
                    <a:pt x="8344" y="7870"/>
                    <a:pt x="7060" y="8035"/>
                    <a:pt x="5809" y="8035"/>
                  </a:cubicBezTo>
                  <a:cubicBezTo>
                    <a:pt x="4850" y="8035"/>
                    <a:pt x="3910" y="7938"/>
                    <a:pt x="3354" y="7766"/>
                  </a:cubicBezTo>
                  <a:cubicBezTo>
                    <a:pt x="2988" y="7642"/>
                    <a:pt x="2892" y="7518"/>
                    <a:pt x="2892" y="7459"/>
                  </a:cubicBezTo>
                  <a:cubicBezTo>
                    <a:pt x="2680" y="6727"/>
                    <a:pt x="2775" y="4501"/>
                    <a:pt x="2775" y="4471"/>
                  </a:cubicBezTo>
                  <a:lnTo>
                    <a:pt x="2775" y="4406"/>
                  </a:lnTo>
                  <a:lnTo>
                    <a:pt x="2709" y="4406"/>
                  </a:lnTo>
                  <a:cubicBezTo>
                    <a:pt x="2343" y="4376"/>
                    <a:pt x="1706" y="4164"/>
                    <a:pt x="1098" y="3856"/>
                  </a:cubicBezTo>
                  <a:cubicBezTo>
                    <a:pt x="212" y="3190"/>
                    <a:pt x="212" y="1140"/>
                    <a:pt x="242" y="810"/>
                  </a:cubicBezTo>
                  <a:cubicBezTo>
                    <a:pt x="852" y="625"/>
                    <a:pt x="1382" y="577"/>
                    <a:pt x="1839" y="577"/>
                  </a:cubicBezTo>
                  <a:cubicBezTo>
                    <a:pt x="1996" y="577"/>
                    <a:pt x="2144" y="583"/>
                    <a:pt x="2285" y="591"/>
                  </a:cubicBezTo>
                  <a:cubicBezTo>
                    <a:pt x="2651" y="591"/>
                    <a:pt x="2958" y="591"/>
                    <a:pt x="3259" y="532"/>
                  </a:cubicBezTo>
                  <a:cubicBezTo>
                    <a:pt x="4145" y="349"/>
                    <a:pt x="4943" y="195"/>
                    <a:pt x="4972" y="195"/>
                  </a:cubicBezTo>
                  <a:cubicBezTo>
                    <a:pt x="4988" y="195"/>
                    <a:pt x="5558" y="122"/>
                    <a:pt x="6311" y="122"/>
                  </a:cubicBezTo>
                  <a:close/>
                  <a:moveTo>
                    <a:pt x="6335" y="1"/>
                  </a:moveTo>
                  <a:cubicBezTo>
                    <a:pt x="5553" y="1"/>
                    <a:pt x="4959" y="78"/>
                    <a:pt x="4943" y="78"/>
                  </a:cubicBezTo>
                  <a:cubicBezTo>
                    <a:pt x="4943" y="78"/>
                    <a:pt x="4115" y="224"/>
                    <a:pt x="3229" y="407"/>
                  </a:cubicBezTo>
                  <a:cubicBezTo>
                    <a:pt x="2958" y="473"/>
                    <a:pt x="2651" y="473"/>
                    <a:pt x="2285" y="473"/>
                  </a:cubicBezTo>
                  <a:cubicBezTo>
                    <a:pt x="2149" y="466"/>
                    <a:pt x="2003" y="461"/>
                    <a:pt x="1848" y="461"/>
                  </a:cubicBezTo>
                  <a:cubicBezTo>
                    <a:pt x="1376" y="461"/>
                    <a:pt x="813" y="511"/>
                    <a:pt x="146" y="715"/>
                  </a:cubicBezTo>
                  <a:cubicBezTo>
                    <a:pt x="117" y="715"/>
                    <a:pt x="117" y="744"/>
                    <a:pt x="117" y="774"/>
                  </a:cubicBezTo>
                  <a:cubicBezTo>
                    <a:pt x="88" y="869"/>
                    <a:pt x="0" y="3190"/>
                    <a:pt x="1003" y="3952"/>
                  </a:cubicBezTo>
                  <a:cubicBezTo>
                    <a:pt x="1648" y="4288"/>
                    <a:pt x="2255" y="4501"/>
                    <a:pt x="2651" y="4530"/>
                  </a:cubicBezTo>
                  <a:cubicBezTo>
                    <a:pt x="2651" y="4896"/>
                    <a:pt x="2592" y="6785"/>
                    <a:pt x="2775" y="7488"/>
                  </a:cubicBezTo>
                  <a:cubicBezTo>
                    <a:pt x="2805" y="7642"/>
                    <a:pt x="2988" y="7766"/>
                    <a:pt x="3324" y="7854"/>
                  </a:cubicBezTo>
                  <a:cubicBezTo>
                    <a:pt x="3903" y="8067"/>
                    <a:pt x="4877" y="8162"/>
                    <a:pt x="5887" y="8162"/>
                  </a:cubicBezTo>
                  <a:cubicBezTo>
                    <a:pt x="7139" y="8162"/>
                    <a:pt x="8421" y="7979"/>
                    <a:pt x="8933" y="7583"/>
                  </a:cubicBezTo>
                  <a:cubicBezTo>
                    <a:pt x="8933" y="7547"/>
                    <a:pt x="8970" y="7547"/>
                    <a:pt x="8970" y="7518"/>
                  </a:cubicBezTo>
                  <a:lnTo>
                    <a:pt x="8787" y="4501"/>
                  </a:lnTo>
                  <a:cubicBezTo>
                    <a:pt x="9058" y="4501"/>
                    <a:pt x="10186" y="4471"/>
                    <a:pt x="10764" y="3739"/>
                  </a:cubicBezTo>
                  <a:cubicBezTo>
                    <a:pt x="10764" y="3703"/>
                    <a:pt x="10801" y="3673"/>
                    <a:pt x="10764" y="3673"/>
                  </a:cubicBezTo>
                  <a:cubicBezTo>
                    <a:pt x="10735" y="3556"/>
                    <a:pt x="9885" y="656"/>
                    <a:pt x="8355" y="224"/>
                  </a:cubicBezTo>
                  <a:cubicBezTo>
                    <a:pt x="7694" y="49"/>
                    <a:pt x="6955" y="1"/>
                    <a:pt x="633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8"/>
            <p:cNvSpPr/>
            <p:nvPr/>
          </p:nvSpPr>
          <p:spPr>
            <a:xfrm>
              <a:off x="6461229" y="2224053"/>
              <a:ext cx="259211" cy="88707"/>
            </a:xfrm>
            <a:custGeom>
              <a:avLst/>
              <a:gdLst/>
              <a:ahLst/>
              <a:cxnLst/>
              <a:rect l="l" t="t" r="r" b="b"/>
              <a:pathLst>
                <a:path w="2776" h="950" extrusionOk="0">
                  <a:moveTo>
                    <a:pt x="2775" y="1"/>
                  </a:moveTo>
                  <a:cubicBezTo>
                    <a:pt x="1889" y="1"/>
                    <a:pt x="29" y="184"/>
                    <a:pt x="0" y="243"/>
                  </a:cubicBezTo>
                  <a:cubicBezTo>
                    <a:pt x="0" y="243"/>
                    <a:pt x="337" y="949"/>
                    <a:pt x="1281" y="949"/>
                  </a:cubicBezTo>
                  <a:cubicBezTo>
                    <a:pt x="1322" y="949"/>
                    <a:pt x="1363" y="948"/>
                    <a:pt x="1406" y="945"/>
                  </a:cubicBezTo>
                  <a:cubicBezTo>
                    <a:pt x="2658" y="828"/>
                    <a:pt x="2775" y="1"/>
                    <a:pt x="2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8"/>
            <p:cNvSpPr/>
            <p:nvPr/>
          </p:nvSpPr>
          <p:spPr>
            <a:xfrm>
              <a:off x="6455719" y="2218638"/>
              <a:ext cx="270883" cy="99912"/>
            </a:xfrm>
            <a:custGeom>
              <a:avLst/>
              <a:gdLst/>
              <a:ahLst/>
              <a:cxnLst/>
              <a:rect l="l" t="t" r="r" b="b"/>
              <a:pathLst>
                <a:path w="2901" h="1070" extrusionOk="0">
                  <a:moveTo>
                    <a:pt x="2776" y="117"/>
                  </a:moveTo>
                  <a:cubicBezTo>
                    <a:pt x="2717" y="301"/>
                    <a:pt x="2468" y="850"/>
                    <a:pt x="1465" y="945"/>
                  </a:cubicBezTo>
                  <a:cubicBezTo>
                    <a:pt x="1418" y="948"/>
                    <a:pt x="1373" y="950"/>
                    <a:pt x="1329" y="950"/>
                  </a:cubicBezTo>
                  <a:cubicBezTo>
                    <a:pt x="597" y="950"/>
                    <a:pt x="265" y="510"/>
                    <a:pt x="154" y="337"/>
                  </a:cubicBezTo>
                  <a:cubicBezTo>
                    <a:pt x="484" y="271"/>
                    <a:pt x="1890" y="117"/>
                    <a:pt x="2746" y="117"/>
                  </a:cubicBezTo>
                  <a:close/>
                  <a:moveTo>
                    <a:pt x="2834" y="0"/>
                  </a:moveTo>
                  <a:cubicBezTo>
                    <a:pt x="2285" y="0"/>
                    <a:pt x="1465" y="59"/>
                    <a:pt x="1128" y="88"/>
                  </a:cubicBezTo>
                  <a:cubicBezTo>
                    <a:pt x="30" y="213"/>
                    <a:pt x="30" y="242"/>
                    <a:pt x="30" y="271"/>
                  </a:cubicBezTo>
                  <a:cubicBezTo>
                    <a:pt x="1" y="301"/>
                    <a:pt x="1" y="301"/>
                    <a:pt x="30" y="337"/>
                  </a:cubicBezTo>
                  <a:cubicBezTo>
                    <a:pt x="30" y="337"/>
                    <a:pt x="367" y="1069"/>
                    <a:pt x="1311" y="1069"/>
                  </a:cubicBezTo>
                  <a:lnTo>
                    <a:pt x="1465" y="1069"/>
                  </a:lnTo>
                  <a:cubicBezTo>
                    <a:pt x="2776" y="945"/>
                    <a:pt x="2900" y="88"/>
                    <a:pt x="2900" y="59"/>
                  </a:cubicBezTo>
                  <a:lnTo>
                    <a:pt x="2900" y="30"/>
                  </a:lnTo>
                  <a:cubicBezTo>
                    <a:pt x="2864" y="0"/>
                    <a:pt x="2864" y="0"/>
                    <a:pt x="283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8"/>
            <p:cNvSpPr/>
            <p:nvPr/>
          </p:nvSpPr>
          <p:spPr>
            <a:xfrm>
              <a:off x="6504275" y="2155702"/>
              <a:ext cx="181989" cy="108129"/>
            </a:xfrm>
            <a:custGeom>
              <a:avLst/>
              <a:gdLst/>
              <a:ahLst/>
              <a:cxnLst/>
              <a:rect l="l" t="t" r="r" b="b"/>
              <a:pathLst>
                <a:path w="1949" h="1158" extrusionOk="0">
                  <a:moveTo>
                    <a:pt x="1948" y="1"/>
                  </a:moveTo>
                  <a:cubicBezTo>
                    <a:pt x="1370" y="279"/>
                    <a:pt x="454" y="396"/>
                    <a:pt x="0" y="425"/>
                  </a:cubicBezTo>
                  <a:lnTo>
                    <a:pt x="59" y="1158"/>
                  </a:lnTo>
                  <a:lnTo>
                    <a:pt x="1948" y="1158"/>
                  </a:lnTo>
                  <a:lnTo>
                    <a:pt x="1948" y="1099"/>
                  </a:lnTo>
                  <a:lnTo>
                    <a:pt x="1948" y="213"/>
                  </a:lnTo>
                  <a:lnTo>
                    <a:pt x="1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8"/>
            <p:cNvSpPr/>
            <p:nvPr/>
          </p:nvSpPr>
          <p:spPr>
            <a:xfrm>
              <a:off x="6498112" y="2150286"/>
              <a:ext cx="194315" cy="119708"/>
            </a:xfrm>
            <a:custGeom>
              <a:avLst/>
              <a:gdLst/>
              <a:ahLst/>
              <a:cxnLst/>
              <a:rect l="l" t="t" r="r" b="b"/>
              <a:pathLst>
                <a:path w="2081" h="1282" extrusionOk="0">
                  <a:moveTo>
                    <a:pt x="1985" y="0"/>
                  </a:moveTo>
                  <a:cubicBezTo>
                    <a:pt x="1406" y="271"/>
                    <a:pt x="462" y="395"/>
                    <a:pt x="66" y="425"/>
                  </a:cubicBezTo>
                  <a:cubicBezTo>
                    <a:pt x="30" y="425"/>
                    <a:pt x="30" y="425"/>
                    <a:pt x="1" y="454"/>
                  </a:cubicBezTo>
                  <a:lnTo>
                    <a:pt x="1" y="483"/>
                  </a:lnTo>
                  <a:lnTo>
                    <a:pt x="66" y="1216"/>
                  </a:lnTo>
                  <a:cubicBezTo>
                    <a:pt x="66" y="1252"/>
                    <a:pt x="96" y="1282"/>
                    <a:pt x="125" y="1282"/>
                  </a:cubicBezTo>
                  <a:lnTo>
                    <a:pt x="154" y="1282"/>
                  </a:lnTo>
                  <a:cubicBezTo>
                    <a:pt x="184" y="1252"/>
                    <a:pt x="184" y="1252"/>
                    <a:pt x="184" y="1186"/>
                  </a:cubicBezTo>
                  <a:lnTo>
                    <a:pt x="125" y="549"/>
                  </a:lnTo>
                  <a:cubicBezTo>
                    <a:pt x="616" y="483"/>
                    <a:pt x="1406" y="395"/>
                    <a:pt x="1956" y="154"/>
                  </a:cubicBezTo>
                  <a:lnTo>
                    <a:pt x="1956" y="1157"/>
                  </a:lnTo>
                  <a:lnTo>
                    <a:pt x="1956" y="1186"/>
                  </a:lnTo>
                  <a:cubicBezTo>
                    <a:pt x="1956" y="1216"/>
                    <a:pt x="1956" y="1252"/>
                    <a:pt x="1985" y="1252"/>
                  </a:cubicBezTo>
                  <a:cubicBezTo>
                    <a:pt x="1993" y="1261"/>
                    <a:pt x="2005" y="1264"/>
                    <a:pt x="2017" y="1264"/>
                  </a:cubicBezTo>
                  <a:cubicBezTo>
                    <a:pt x="2046" y="1264"/>
                    <a:pt x="2080" y="1242"/>
                    <a:pt x="2080" y="1216"/>
                  </a:cubicBezTo>
                  <a:lnTo>
                    <a:pt x="2080" y="1186"/>
                  </a:lnTo>
                  <a:lnTo>
                    <a:pt x="2080" y="1157"/>
                  </a:lnTo>
                  <a:lnTo>
                    <a:pt x="2080" y="59"/>
                  </a:lnTo>
                  <a:cubicBezTo>
                    <a:pt x="2080" y="59"/>
                    <a:pt x="2080" y="29"/>
                    <a:pt x="2043" y="29"/>
                  </a:cubicBezTo>
                  <a:cubicBezTo>
                    <a:pt x="2043" y="0"/>
                    <a:pt x="2014" y="0"/>
                    <a:pt x="198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8"/>
            <p:cNvSpPr/>
            <p:nvPr/>
          </p:nvSpPr>
          <p:spPr>
            <a:xfrm>
              <a:off x="6495404" y="2092860"/>
              <a:ext cx="190860" cy="102620"/>
            </a:xfrm>
            <a:custGeom>
              <a:avLst/>
              <a:gdLst/>
              <a:ahLst/>
              <a:cxnLst/>
              <a:rect l="l" t="t" r="r" b="b"/>
              <a:pathLst>
                <a:path w="2044" h="1099" extrusionOk="0">
                  <a:moveTo>
                    <a:pt x="2043" y="0"/>
                  </a:moveTo>
                  <a:lnTo>
                    <a:pt x="0" y="249"/>
                  </a:lnTo>
                  <a:lnTo>
                    <a:pt x="59" y="857"/>
                  </a:lnTo>
                  <a:lnTo>
                    <a:pt x="95" y="1098"/>
                  </a:lnTo>
                  <a:cubicBezTo>
                    <a:pt x="549" y="1069"/>
                    <a:pt x="1465" y="952"/>
                    <a:pt x="2043" y="674"/>
                  </a:cubicBezTo>
                  <a:lnTo>
                    <a:pt x="204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8"/>
            <p:cNvSpPr/>
            <p:nvPr/>
          </p:nvSpPr>
          <p:spPr>
            <a:xfrm>
              <a:off x="6489895" y="2084642"/>
              <a:ext cx="202532" cy="117000"/>
            </a:xfrm>
            <a:custGeom>
              <a:avLst/>
              <a:gdLst/>
              <a:ahLst/>
              <a:cxnLst/>
              <a:rect l="l" t="t" r="r" b="b"/>
              <a:pathLst>
                <a:path w="2169" h="1253" extrusionOk="0">
                  <a:moveTo>
                    <a:pt x="2044" y="154"/>
                  </a:moveTo>
                  <a:lnTo>
                    <a:pt x="2044" y="732"/>
                  </a:lnTo>
                  <a:cubicBezTo>
                    <a:pt x="1494" y="974"/>
                    <a:pt x="608" y="1069"/>
                    <a:pt x="213" y="1128"/>
                  </a:cubicBezTo>
                  <a:lnTo>
                    <a:pt x="118" y="396"/>
                  </a:lnTo>
                  <a:lnTo>
                    <a:pt x="2044" y="154"/>
                  </a:lnTo>
                  <a:close/>
                  <a:moveTo>
                    <a:pt x="2168" y="0"/>
                  </a:moveTo>
                  <a:lnTo>
                    <a:pt x="1" y="271"/>
                  </a:lnTo>
                  <a:lnTo>
                    <a:pt x="89" y="1252"/>
                  </a:lnTo>
                  <a:lnTo>
                    <a:pt x="154" y="1252"/>
                  </a:lnTo>
                  <a:cubicBezTo>
                    <a:pt x="638" y="1186"/>
                    <a:pt x="1553" y="1098"/>
                    <a:pt x="2131" y="820"/>
                  </a:cubicBezTo>
                  <a:lnTo>
                    <a:pt x="2168" y="791"/>
                  </a:lnTo>
                  <a:lnTo>
                    <a:pt x="2168"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8"/>
            <p:cNvSpPr/>
            <p:nvPr/>
          </p:nvSpPr>
          <p:spPr>
            <a:xfrm>
              <a:off x="6184928" y="3688662"/>
              <a:ext cx="190860" cy="202439"/>
            </a:xfrm>
            <a:custGeom>
              <a:avLst/>
              <a:gdLst/>
              <a:ahLst/>
              <a:cxnLst/>
              <a:rect l="l" t="t" r="r" b="b"/>
              <a:pathLst>
                <a:path w="2044" h="2168" extrusionOk="0">
                  <a:moveTo>
                    <a:pt x="1707" y="0"/>
                  </a:moveTo>
                  <a:cubicBezTo>
                    <a:pt x="1158" y="271"/>
                    <a:pt x="579" y="520"/>
                    <a:pt x="1" y="762"/>
                  </a:cubicBezTo>
                  <a:cubicBezTo>
                    <a:pt x="155" y="1282"/>
                    <a:pt x="338" y="1736"/>
                    <a:pt x="455" y="2168"/>
                  </a:cubicBezTo>
                  <a:cubicBezTo>
                    <a:pt x="1041" y="2043"/>
                    <a:pt x="1590" y="1831"/>
                    <a:pt x="2044" y="1465"/>
                  </a:cubicBezTo>
                  <a:cubicBezTo>
                    <a:pt x="1956" y="1033"/>
                    <a:pt x="1831" y="520"/>
                    <a:pt x="17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8"/>
            <p:cNvSpPr/>
            <p:nvPr/>
          </p:nvSpPr>
          <p:spPr>
            <a:xfrm>
              <a:off x="6179513" y="3682499"/>
              <a:ext cx="201785" cy="214111"/>
            </a:xfrm>
            <a:custGeom>
              <a:avLst/>
              <a:gdLst/>
              <a:ahLst/>
              <a:cxnLst/>
              <a:rect l="l" t="t" r="r" b="b"/>
              <a:pathLst>
                <a:path w="2161" h="2293" extrusionOk="0">
                  <a:moveTo>
                    <a:pt x="1736" y="154"/>
                  </a:moveTo>
                  <a:lnTo>
                    <a:pt x="2043" y="1502"/>
                  </a:lnTo>
                  <a:cubicBezTo>
                    <a:pt x="1648" y="1802"/>
                    <a:pt x="1157" y="2014"/>
                    <a:pt x="579" y="2139"/>
                  </a:cubicBezTo>
                  <a:cubicBezTo>
                    <a:pt x="425" y="1773"/>
                    <a:pt x="301" y="1348"/>
                    <a:pt x="117" y="887"/>
                  </a:cubicBezTo>
                  <a:cubicBezTo>
                    <a:pt x="637" y="645"/>
                    <a:pt x="1187" y="433"/>
                    <a:pt x="1736" y="154"/>
                  </a:cubicBezTo>
                  <a:close/>
                  <a:moveTo>
                    <a:pt x="1736" y="1"/>
                  </a:moveTo>
                  <a:cubicBezTo>
                    <a:pt x="1157" y="308"/>
                    <a:pt x="579" y="550"/>
                    <a:pt x="30" y="799"/>
                  </a:cubicBezTo>
                  <a:cubicBezTo>
                    <a:pt x="0" y="799"/>
                    <a:pt x="0" y="828"/>
                    <a:pt x="0" y="857"/>
                  </a:cubicBezTo>
                  <a:cubicBezTo>
                    <a:pt x="183" y="1377"/>
                    <a:pt x="330" y="1868"/>
                    <a:pt x="454" y="2234"/>
                  </a:cubicBezTo>
                  <a:cubicBezTo>
                    <a:pt x="484" y="2263"/>
                    <a:pt x="484" y="2292"/>
                    <a:pt x="513" y="2292"/>
                  </a:cubicBezTo>
                  <a:lnTo>
                    <a:pt x="549" y="2292"/>
                  </a:lnTo>
                  <a:cubicBezTo>
                    <a:pt x="1187" y="2139"/>
                    <a:pt x="1706" y="1926"/>
                    <a:pt x="2131" y="1560"/>
                  </a:cubicBezTo>
                  <a:cubicBezTo>
                    <a:pt x="2160" y="1560"/>
                    <a:pt x="2160" y="1531"/>
                    <a:pt x="2160" y="1502"/>
                  </a:cubicBezTo>
                  <a:lnTo>
                    <a:pt x="1831" y="66"/>
                  </a:lnTo>
                  <a:cubicBezTo>
                    <a:pt x="1831" y="37"/>
                    <a:pt x="1831" y="37"/>
                    <a:pt x="17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8"/>
            <p:cNvSpPr/>
            <p:nvPr/>
          </p:nvSpPr>
          <p:spPr>
            <a:xfrm>
              <a:off x="6028430" y="3825365"/>
              <a:ext cx="452686" cy="316917"/>
            </a:xfrm>
            <a:custGeom>
              <a:avLst/>
              <a:gdLst/>
              <a:ahLst/>
              <a:cxnLst/>
              <a:rect l="l" t="t" r="r" b="b"/>
              <a:pathLst>
                <a:path w="4848" h="3394" extrusionOk="0">
                  <a:moveTo>
                    <a:pt x="3720" y="1"/>
                  </a:moveTo>
                  <a:cubicBezTo>
                    <a:pt x="3266" y="367"/>
                    <a:pt x="2717" y="579"/>
                    <a:pt x="2131" y="704"/>
                  </a:cubicBezTo>
                  <a:cubicBezTo>
                    <a:pt x="2226" y="975"/>
                    <a:pt x="2314" y="1216"/>
                    <a:pt x="2409" y="1399"/>
                  </a:cubicBezTo>
                  <a:cubicBezTo>
                    <a:pt x="2409" y="1399"/>
                    <a:pt x="0" y="2805"/>
                    <a:pt x="117" y="3267"/>
                  </a:cubicBezTo>
                  <a:cubicBezTo>
                    <a:pt x="136" y="3357"/>
                    <a:pt x="265" y="3393"/>
                    <a:pt x="458" y="3393"/>
                  </a:cubicBezTo>
                  <a:cubicBezTo>
                    <a:pt x="1240" y="3393"/>
                    <a:pt x="3083" y="2805"/>
                    <a:pt x="3083" y="2805"/>
                  </a:cubicBezTo>
                  <a:cubicBezTo>
                    <a:pt x="3083" y="2805"/>
                    <a:pt x="3094" y="2806"/>
                    <a:pt x="3113" y="2806"/>
                  </a:cubicBezTo>
                  <a:cubicBezTo>
                    <a:pt x="3350" y="2806"/>
                    <a:pt x="4847" y="2756"/>
                    <a:pt x="4057" y="1465"/>
                  </a:cubicBezTo>
                  <a:cubicBezTo>
                    <a:pt x="4057" y="1465"/>
                    <a:pt x="3932" y="887"/>
                    <a:pt x="37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8"/>
            <p:cNvSpPr/>
            <p:nvPr/>
          </p:nvSpPr>
          <p:spPr>
            <a:xfrm>
              <a:off x="6022267" y="3819296"/>
              <a:ext cx="419164" cy="328216"/>
            </a:xfrm>
            <a:custGeom>
              <a:avLst/>
              <a:gdLst/>
              <a:ahLst/>
              <a:cxnLst/>
              <a:rect l="l" t="t" r="r" b="b"/>
              <a:pathLst>
                <a:path w="4489" h="3515" extrusionOk="0">
                  <a:moveTo>
                    <a:pt x="3757" y="154"/>
                  </a:moveTo>
                  <a:lnTo>
                    <a:pt x="4064" y="1560"/>
                  </a:lnTo>
                  <a:lnTo>
                    <a:pt x="4093" y="1560"/>
                  </a:lnTo>
                  <a:cubicBezTo>
                    <a:pt x="4306" y="1926"/>
                    <a:pt x="4364" y="2233"/>
                    <a:pt x="4247" y="2446"/>
                  </a:cubicBezTo>
                  <a:cubicBezTo>
                    <a:pt x="4030" y="2790"/>
                    <a:pt x="3380" y="2812"/>
                    <a:pt x="3216" y="2812"/>
                  </a:cubicBezTo>
                  <a:cubicBezTo>
                    <a:pt x="3192" y="2812"/>
                    <a:pt x="3178" y="2812"/>
                    <a:pt x="3178" y="2812"/>
                  </a:cubicBezTo>
                  <a:lnTo>
                    <a:pt x="3149" y="2812"/>
                  </a:lnTo>
                  <a:cubicBezTo>
                    <a:pt x="2573" y="2993"/>
                    <a:pt x="1131" y="3399"/>
                    <a:pt x="514" y="3399"/>
                  </a:cubicBezTo>
                  <a:cubicBezTo>
                    <a:pt x="409" y="3399"/>
                    <a:pt x="327" y="3388"/>
                    <a:pt x="278" y="3361"/>
                  </a:cubicBezTo>
                  <a:lnTo>
                    <a:pt x="249" y="3332"/>
                  </a:lnTo>
                  <a:cubicBezTo>
                    <a:pt x="154" y="3024"/>
                    <a:pt x="1589" y="2080"/>
                    <a:pt x="2504" y="1530"/>
                  </a:cubicBezTo>
                  <a:cubicBezTo>
                    <a:pt x="2534" y="1530"/>
                    <a:pt x="2534" y="1501"/>
                    <a:pt x="2534" y="1464"/>
                  </a:cubicBezTo>
                  <a:cubicBezTo>
                    <a:pt x="2446" y="1252"/>
                    <a:pt x="2380" y="1040"/>
                    <a:pt x="2292" y="798"/>
                  </a:cubicBezTo>
                  <a:cubicBezTo>
                    <a:pt x="2871" y="674"/>
                    <a:pt x="3361" y="461"/>
                    <a:pt x="3757" y="154"/>
                  </a:cubicBezTo>
                  <a:close/>
                  <a:moveTo>
                    <a:pt x="3757" y="0"/>
                  </a:moveTo>
                  <a:cubicBezTo>
                    <a:pt x="3332" y="337"/>
                    <a:pt x="2812" y="586"/>
                    <a:pt x="2197" y="703"/>
                  </a:cubicBezTo>
                  <a:cubicBezTo>
                    <a:pt x="2168" y="703"/>
                    <a:pt x="2168" y="703"/>
                    <a:pt x="2138" y="732"/>
                  </a:cubicBezTo>
                  <a:lnTo>
                    <a:pt x="2138" y="769"/>
                  </a:lnTo>
                  <a:cubicBezTo>
                    <a:pt x="2233" y="1040"/>
                    <a:pt x="2321" y="1252"/>
                    <a:pt x="2380" y="1464"/>
                  </a:cubicBezTo>
                  <a:cubicBezTo>
                    <a:pt x="1897" y="1743"/>
                    <a:pt x="0" y="2870"/>
                    <a:pt x="125" y="3332"/>
                  </a:cubicBezTo>
                  <a:cubicBezTo>
                    <a:pt x="125" y="3390"/>
                    <a:pt x="154" y="3420"/>
                    <a:pt x="220" y="3449"/>
                  </a:cubicBezTo>
                  <a:cubicBezTo>
                    <a:pt x="278" y="3515"/>
                    <a:pt x="403" y="3515"/>
                    <a:pt x="520" y="3515"/>
                  </a:cubicBezTo>
                  <a:cubicBezTo>
                    <a:pt x="1282" y="3515"/>
                    <a:pt x="2900" y="2995"/>
                    <a:pt x="3178" y="2929"/>
                  </a:cubicBezTo>
                  <a:cubicBezTo>
                    <a:pt x="3266" y="2929"/>
                    <a:pt x="4064" y="2929"/>
                    <a:pt x="4335" y="2504"/>
                  </a:cubicBezTo>
                  <a:cubicBezTo>
                    <a:pt x="4489" y="2263"/>
                    <a:pt x="4430" y="1926"/>
                    <a:pt x="4181" y="1530"/>
                  </a:cubicBezTo>
                  <a:lnTo>
                    <a:pt x="3844" y="37"/>
                  </a:lnTo>
                  <a:cubicBezTo>
                    <a:pt x="3844" y="37"/>
                    <a:pt x="3844" y="0"/>
                    <a:pt x="381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8"/>
            <p:cNvSpPr/>
            <p:nvPr/>
          </p:nvSpPr>
          <p:spPr>
            <a:xfrm>
              <a:off x="6036554" y="4027805"/>
              <a:ext cx="402169" cy="122229"/>
            </a:xfrm>
            <a:custGeom>
              <a:avLst/>
              <a:gdLst/>
              <a:ahLst/>
              <a:cxnLst/>
              <a:rect l="l" t="t" r="r" b="b"/>
              <a:pathLst>
                <a:path w="4307" h="1309" extrusionOk="0">
                  <a:moveTo>
                    <a:pt x="4277" y="0"/>
                  </a:moveTo>
                  <a:cubicBezTo>
                    <a:pt x="3508" y="366"/>
                    <a:pt x="2015" y="974"/>
                    <a:pt x="1" y="1033"/>
                  </a:cubicBezTo>
                  <a:cubicBezTo>
                    <a:pt x="1" y="1187"/>
                    <a:pt x="30" y="1282"/>
                    <a:pt x="30" y="1282"/>
                  </a:cubicBezTo>
                  <a:cubicBezTo>
                    <a:pt x="30" y="1282"/>
                    <a:pt x="81" y="1308"/>
                    <a:pt x="280" y="1308"/>
                  </a:cubicBezTo>
                  <a:cubicBezTo>
                    <a:pt x="548" y="1308"/>
                    <a:pt x="1087" y="1260"/>
                    <a:pt x="2139" y="1033"/>
                  </a:cubicBezTo>
                  <a:cubicBezTo>
                    <a:pt x="3757" y="667"/>
                    <a:pt x="4306" y="301"/>
                    <a:pt x="4306" y="301"/>
                  </a:cubicBezTo>
                  <a:cubicBezTo>
                    <a:pt x="4306" y="213"/>
                    <a:pt x="4277" y="88"/>
                    <a:pt x="427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8"/>
            <p:cNvSpPr/>
            <p:nvPr/>
          </p:nvSpPr>
          <p:spPr>
            <a:xfrm>
              <a:off x="6031138" y="4021642"/>
              <a:ext cx="413094" cy="134088"/>
            </a:xfrm>
            <a:custGeom>
              <a:avLst/>
              <a:gdLst/>
              <a:ahLst/>
              <a:cxnLst/>
              <a:rect l="l" t="t" r="r" b="b"/>
              <a:pathLst>
                <a:path w="4424" h="1436" extrusionOk="0">
                  <a:moveTo>
                    <a:pt x="4269" y="154"/>
                  </a:moveTo>
                  <a:cubicBezTo>
                    <a:pt x="4269" y="213"/>
                    <a:pt x="4299" y="279"/>
                    <a:pt x="4299" y="337"/>
                  </a:cubicBezTo>
                  <a:cubicBezTo>
                    <a:pt x="4152" y="432"/>
                    <a:pt x="3566" y="703"/>
                    <a:pt x="2168" y="1040"/>
                  </a:cubicBezTo>
                  <a:cubicBezTo>
                    <a:pt x="1204" y="1258"/>
                    <a:pt x="682" y="1307"/>
                    <a:pt x="409" y="1307"/>
                  </a:cubicBezTo>
                  <a:cubicBezTo>
                    <a:pt x="260" y="1307"/>
                    <a:pt x="185" y="1292"/>
                    <a:pt x="154" y="1282"/>
                  </a:cubicBezTo>
                  <a:cubicBezTo>
                    <a:pt x="154" y="1253"/>
                    <a:pt x="125" y="1223"/>
                    <a:pt x="125" y="1165"/>
                  </a:cubicBezTo>
                  <a:cubicBezTo>
                    <a:pt x="2073" y="1099"/>
                    <a:pt x="3537" y="520"/>
                    <a:pt x="4269" y="154"/>
                  </a:cubicBezTo>
                  <a:close/>
                  <a:moveTo>
                    <a:pt x="4299" y="0"/>
                  </a:moveTo>
                  <a:cubicBezTo>
                    <a:pt x="3566" y="367"/>
                    <a:pt x="2102" y="982"/>
                    <a:pt x="59" y="1040"/>
                  </a:cubicBezTo>
                  <a:cubicBezTo>
                    <a:pt x="30" y="1040"/>
                    <a:pt x="0" y="1070"/>
                    <a:pt x="0" y="1099"/>
                  </a:cubicBezTo>
                  <a:cubicBezTo>
                    <a:pt x="0" y="1253"/>
                    <a:pt x="30" y="1348"/>
                    <a:pt x="30" y="1348"/>
                  </a:cubicBezTo>
                  <a:cubicBezTo>
                    <a:pt x="30" y="1377"/>
                    <a:pt x="59" y="1377"/>
                    <a:pt x="59" y="1377"/>
                  </a:cubicBezTo>
                  <a:cubicBezTo>
                    <a:pt x="59" y="1406"/>
                    <a:pt x="154" y="1436"/>
                    <a:pt x="396" y="1436"/>
                  </a:cubicBezTo>
                  <a:cubicBezTo>
                    <a:pt x="703" y="1436"/>
                    <a:pt x="1223" y="1377"/>
                    <a:pt x="2197" y="1165"/>
                  </a:cubicBezTo>
                  <a:cubicBezTo>
                    <a:pt x="3815" y="799"/>
                    <a:pt x="4364" y="462"/>
                    <a:pt x="4394" y="432"/>
                  </a:cubicBezTo>
                  <a:cubicBezTo>
                    <a:pt x="4394" y="432"/>
                    <a:pt x="4423" y="396"/>
                    <a:pt x="4423" y="367"/>
                  </a:cubicBezTo>
                  <a:cubicBezTo>
                    <a:pt x="4423" y="279"/>
                    <a:pt x="4394" y="154"/>
                    <a:pt x="4394" y="30"/>
                  </a:cubicBezTo>
                  <a:lnTo>
                    <a:pt x="4364"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8"/>
            <p:cNvSpPr/>
            <p:nvPr/>
          </p:nvSpPr>
          <p:spPr>
            <a:xfrm>
              <a:off x="6176058" y="3979249"/>
              <a:ext cx="128672" cy="125217"/>
            </a:xfrm>
            <a:custGeom>
              <a:avLst/>
              <a:gdLst/>
              <a:ahLst/>
              <a:cxnLst/>
              <a:rect l="l" t="t" r="r" b="b"/>
              <a:pathLst>
                <a:path w="1378" h="1341" extrusionOk="0">
                  <a:moveTo>
                    <a:pt x="403" y="0"/>
                  </a:moveTo>
                  <a:lnTo>
                    <a:pt x="1" y="271"/>
                  </a:lnTo>
                  <a:cubicBezTo>
                    <a:pt x="1" y="271"/>
                    <a:pt x="645" y="821"/>
                    <a:pt x="799" y="1340"/>
                  </a:cubicBezTo>
                  <a:lnTo>
                    <a:pt x="1377" y="1187"/>
                  </a:lnTo>
                  <a:cubicBezTo>
                    <a:pt x="1377" y="1187"/>
                    <a:pt x="887" y="271"/>
                    <a:pt x="403"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8"/>
            <p:cNvSpPr/>
            <p:nvPr/>
          </p:nvSpPr>
          <p:spPr>
            <a:xfrm>
              <a:off x="6170642" y="3973087"/>
              <a:ext cx="142305" cy="136889"/>
            </a:xfrm>
            <a:custGeom>
              <a:avLst/>
              <a:gdLst/>
              <a:ahLst/>
              <a:cxnLst/>
              <a:rect l="l" t="t" r="r" b="b"/>
              <a:pathLst>
                <a:path w="1524" h="1466" extrusionOk="0">
                  <a:moveTo>
                    <a:pt x="461" y="154"/>
                  </a:moveTo>
                  <a:cubicBezTo>
                    <a:pt x="828" y="367"/>
                    <a:pt x="1223" y="1011"/>
                    <a:pt x="1340" y="1223"/>
                  </a:cubicBezTo>
                  <a:lnTo>
                    <a:pt x="886" y="1348"/>
                  </a:lnTo>
                  <a:cubicBezTo>
                    <a:pt x="732" y="887"/>
                    <a:pt x="337" y="491"/>
                    <a:pt x="154" y="337"/>
                  </a:cubicBezTo>
                  <a:lnTo>
                    <a:pt x="461" y="154"/>
                  </a:lnTo>
                  <a:close/>
                  <a:moveTo>
                    <a:pt x="491" y="1"/>
                  </a:moveTo>
                  <a:cubicBezTo>
                    <a:pt x="461" y="1"/>
                    <a:pt x="425" y="1"/>
                    <a:pt x="425" y="37"/>
                  </a:cubicBezTo>
                  <a:lnTo>
                    <a:pt x="29" y="279"/>
                  </a:lnTo>
                  <a:cubicBezTo>
                    <a:pt x="29" y="279"/>
                    <a:pt x="0" y="308"/>
                    <a:pt x="0" y="337"/>
                  </a:cubicBezTo>
                  <a:cubicBezTo>
                    <a:pt x="0" y="337"/>
                    <a:pt x="0" y="367"/>
                    <a:pt x="29" y="367"/>
                  </a:cubicBezTo>
                  <a:cubicBezTo>
                    <a:pt x="29" y="367"/>
                    <a:pt x="644" y="916"/>
                    <a:pt x="791" y="1436"/>
                  </a:cubicBezTo>
                  <a:cubicBezTo>
                    <a:pt x="791" y="1465"/>
                    <a:pt x="828" y="1465"/>
                    <a:pt x="857" y="1465"/>
                  </a:cubicBezTo>
                  <a:lnTo>
                    <a:pt x="886" y="1465"/>
                  </a:lnTo>
                  <a:lnTo>
                    <a:pt x="1465" y="1319"/>
                  </a:lnTo>
                  <a:cubicBezTo>
                    <a:pt x="1494" y="1319"/>
                    <a:pt x="1494" y="1282"/>
                    <a:pt x="1494" y="1282"/>
                  </a:cubicBezTo>
                  <a:cubicBezTo>
                    <a:pt x="1523" y="1253"/>
                    <a:pt x="1494" y="1253"/>
                    <a:pt x="1494" y="1223"/>
                  </a:cubicBezTo>
                  <a:cubicBezTo>
                    <a:pt x="1465" y="1194"/>
                    <a:pt x="974" y="308"/>
                    <a:pt x="491"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8"/>
            <p:cNvSpPr/>
            <p:nvPr/>
          </p:nvSpPr>
          <p:spPr>
            <a:xfrm>
              <a:off x="6107706" y="4027805"/>
              <a:ext cx="106075" cy="99258"/>
            </a:xfrm>
            <a:custGeom>
              <a:avLst/>
              <a:gdLst/>
              <a:ahLst/>
              <a:cxnLst/>
              <a:rect l="l" t="t" r="r" b="b"/>
              <a:pathLst>
                <a:path w="1136" h="1063" extrusionOk="0">
                  <a:moveTo>
                    <a:pt x="367" y="0"/>
                  </a:moveTo>
                  <a:lnTo>
                    <a:pt x="0" y="242"/>
                  </a:lnTo>
                  <a:cubicBezTo>
                    <a:pt x="0" y="242"/>
                    <a:pt x="367" y="513"/>
                    <a:pt x="520" y="1062"/>
                  </a:cubicBezTo>
                  <a:lnTo>
                    <a:pt x="1135" y="916"/>
                  </a:lnTo>
                  <a:cubicBezTo>
                    <a:pt x="1135" y="916"/>
                    <a:pt x="857" y="271"/>
                    <a:pt x="3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8"/>
            <p:cNvSpPr/>
            <p:nvPr/>
          </p:nvSpPr>
          <p:spPr>
            <a:xfrm>
              <a:off x="6102197" y="4021642"/>
              <a:ext cx="117000" cy="111491"/>
            </a:xfrm>
            <a:custGeom>
              <a:avLst/>
              <a:gdLst/>
              <a:ahLst/>
              <a:cxnLst/>
              <a:rect l="l" t="t" r="r" b="b"/>
              <a:pathLst>
                <a:path w="1253" h="1194" extrusionOk="0">
                  <a:moveTo>
                    <a:pt x="426" y="125"/>
                  </a:moveTo>
                  <a:cubicBezTo>
                    <a:pt x="762" y="337"/>
                    <a:pt x="1011" y="762"/>
                    <a:pt x="1099" y="916"/>
                  </a:cubicBezTo>
                  <a:lnTo>
                    <a:pt x="645" y="1040"/>
                  </a:lnTo>
                  <a:cubicBezTo>
                    <a:pt x="491" y="674"/>
                    <a:pt x="279" y="432"/>
                    <a:pt x="155" y="308"/>
                  </a:cubicBezTo>
                  <a:lnTo>
                    <a:pt x="426" y="125"/>
                  </a:lnTo>
                  <a:close/>
                  <a:moveTo>
                    <a:pt x="367" y="0"/>
                  </a:moveTo>
                  <a:lnTo>
                    <a:pt x="30" y="249"/>
                  </a:lnTo>
                  <a:cubicBezTo>
                    <a:pt x="30" y="279"/>
                    <a:pt x="1" y="279"/>
                    <a:pt x="1" y="308"/>
                  </a:cubicBezTo>
                  <a:cubicBezTo>
                    <a:pt x="1" y="337"/>
                    <a:pt x="1" y="337"/>
                    <a:pt x="30" y="367"/>
                  </a:cubicBezTo>
                  <a:cubicBezTo>
                    <a:pt x="30" y="367"/>
                    <a:pt x="367" y="645"/>
                    <a:pt x="521" y="1128"/>
                  </a:cubicBezTo>
                  <a:cubicBezTo>
                    <a:pt x="550" y="1165"/>
                    <a:pt x="550" y="1194"/>
                    <a:pt x="579" y="1194"/>
                  </a:cubicBezTo>
                  <a:lnTo>
                    <a:pt x="609" y="1194"/>
                  </a:lnTo>
                  <a:lnTo>
                    <a:pt x="1194" y="1011"/>
                  </a:lnTo>
                  <a:cubicBezTo>
                    <a:pt x="1224" y="1011"/>
                    <a:pt x="1224" y="1011"/>
                    <a:pt x="1224" y="982"/>
                  </a:cubicBezTo>
                  <a:cubicBezTo>
                    <a:pt x="1253" y="982"/>
                    <a:pt x="1253" y="945"/>
                    <a:pt x="1224" y="945"/>
                  </a:cubicBezTo>
                  <a:cubicBezTo>
                    <a:pt x="1224" y="916"/>
                    <a:pt x="945" y="279"/>
                    <a:pt x="46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8"/>
            <p:cNvSpPr/>
            <p:nvPr/>
          </p:nvSpPr>
          <p:spPr>
            <a:xfrm>
              <a:off x="5885471" y="3545796"/>
              <a:ext cx="205240" cy="153883"/>
            </a:xfrm>
            <a:custGeom>
              <a:avLst/>
              <a:gdLst/>
              <a:ahLst/>
              <a:cxnLst/>
              <a:rect l="l" t="t" r="r" b="b"/>
              <a:pathLst>
                <a:path w="2198" h="1648" extrusionOk="0">
                  <a:moveTo>
                    <a:pt x="367" y="0"/>
                  </a:moveTo>
                  <a:cubicBezTo>
                    <a:pt x="220" y="403"/>
                    <a:pt x="96" y="798"/>
                    <a:pt x="1" y="1135"/>
                  </a:cubicBezTo>
                  <a:cubicBezTo>
                    <a:pt x="491" y="1406"/>
                    <a:pt x="1040" y="1618"/>
                    <a:pt x="1648" y="1648"/>
                  </a:cubicBezTo>
                  <a:cubicBezTo>
                    <a:pt x="1802" y="1281"/>
                    <a:pt x="1985" y="886"/>
                    <a:pt x="2197" y="432"/>
                  </a:cubicBezTo>
                  <a:cubicBezTo>
                    <a:pt x="1590" y="308"/>
                    <a:pt x="982" y="154"/>
                    <a:pt x="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8"/>
            <p:cNvSpPr/>
            <p:nvPr/>
          </p:nvSpPr>
          <p:spPr>
            <a:xfrm>
              <a:off x="5877254" y="3540287"/>
              <a:ext cx="219620" cy="165555"/>
            </a:xfrm>
            <a:custGeom>
              <a:avLst/>
              <a:gdLst/>
              <a:ahLst/>
              <a:cxnLst/>
              <a:rect l="l" t="t" r="r" b="b"/>
              <a:pathLst>
                <a:path w="2352" h="1773" extrusionOk="0">
                  <a:moveTo>
                    <a:pt x="491" y="154"/>
                  </a:moveTo>
                  <a:cubicBezTo>
                    <a:pt x="1004" y="279"/>
                    <a:pt x="1590" y="425"/>
                    <a:pt x="2198" y="550"/>
                  </a:cubicBezTo>
                  <a:lnTo>
                    <a:pt x="1707" y="1648"/>
                  </a:lnTo>
                  <a:cubicBezTo>
                    <a:pt x="1187" y="1619"/>
                    <a:pt x="674" y="1436"/>
                    <a:pt x="155" y="1157"/>
                  </a:cubicBezTo>
                  <a:cubicBezTo>
                    <a:pt x="242" y="857"/>
                    <a:pt x="367" y="491"/>
                    <a:pt x="491" y="154"/>
                  </a:cubicBezTo>
                  <a:close/>
                  <a:moveTo>
                    <a:pt x="455" y="0"/>
                  </a:moveTo>
                  <a:cubicBezTo>
                    <a:pt x="425" y="0"/>
                    <a:pt x="396" y="30"/>
                    <a:pt x="396" y="59"/>
                  </a:cubicBezTo>
                  <a:cubicBezTo>
                    <a:pt x="242" y="462"/>
                    <a:pt x="125" y="828"/>
                    <a:pt x="30" y="1157"/>
                  </a:cubicBezTo>
                  <a:cubicBezTo>
                    <a:pt x="1" y="1194"/>
                    <a:pt x="30" y="1223"/>
                    <a:pt x="59" y="1223"/>
                  </a:cubicBezTo>
                  <a:cubicBezTo>
                    <a:pt x="609" y="1560"/>
                    <a:pt x="1158" y="1743"/>
                    <a:pt x="1736" y="1773"/>
                  </a:cubicBezTo>
                  <a:cubicBezTo>
                    <a:pt x="1773" y="1773"/>
                    <a:pt x="1773" y="1773"/>
                    <a:pt x="1802" y="1743"/>
                  </a:cubicBezTo>
                  <a:lnTo>
                    <a:pt x="2351" y="520"/>
                  </a:lnTo>
                  <a:lnTo>
                    <a:pt x="2351" y="462"/>
                  </a:lnTo>
                  <a:cubicBezTo>
                    <a:pt x="2322" y="462"/>
                    <a:pt x="2322" y="462"/>
                    <a:pt x="2285" y="425"/>
                  </a:cubicBezTo>
                  <a:cubicBezTo>
                    <a:pt x="1648" y="308"/>
                    <a:pt x="1041" y="154"/>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8"/>
            <p:cNvSpPr/>
            <p:nvPr/>
          </p:nvSpPr>
          <p:spPr>
            <a:xfrm>
              <a:off x="5560708" y="3651778"/>
              <a:ext cx="478737" cy="273217"/>
            </a:xfrm>
            <a:custGeom>
              <a:avLst/>
              <a:gdLst/>
              <a:ahLst/>
              <a:cxnLst/>
              <a:rect l="l" t="t" r="r" b="b"/>
              <a:pathLst>
                <a:path w="5127" h="2926" extrusionOk="0">
                  <a:moveTo>
                    <a:pt x="3479" y="0"/>
                  </a:moveTo>
                  <a:cubicBezTo>
                    <a:pt x="3332" y="366"/>
                    <a:pt x="3237" y="696"/>
                    <a:pt x="3149" y="1003"/>
                  </a:cubicBezTo>
                  <a:cubicBezTo>
                    <a:pt x="3149" y="1003"/>
                    <a:pt x="2116" y="865"/>
                    <a:pt x="1274" y="865"/>
                  </a:cubicBezTo>
                  <a:cubicBezTo>
                    <a:pt x="745" y="865"/>
                    <a:pt x="291" y="920"/>
                    <a:pt x="220" y="1098"/>
                  </a:cubicBezTo>
                  <a:cubicBezTo>
                    <a:pt x="0" y="1523"/>
                    <a:pt x="2871" y="2526"/>
                    <a:pt x="2871" y="2526"/>
                  </a:cubicBezTo>
                  <a:cubicBezTo>
                    <a:pt x="2871" y="2526"/>
                    <a:pt x="3353" y="2926"/>
                    <a:pt x="3784" y="2926"/>
                  </a:cubicBezTo>
                  <a:cubicBezTo>
                    <a:pt x="4088" y="2926"/>
                    <a:pt x="4367" y="2726"/>
                    <a:pt x="4431" y="2043"/>
                  </a:cubicBezTo>
                  <a:cubicBezTo>
                    <a:pt x="4431" y="2043"/>
                    <a:pt x="4731" y="1428"/>
                    <a:pt x="5126" y="513"/>
                  </a:cubicBezTo>
                  <a:cubicBezTo>
                    <a:pt x="4518" y="483"/>
                    <a:pt x="3969" y="271"/>
                    <a:pt x="3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5572287" y="3645616"/>
              <a:ext cx="473322" cy="285170"/>
            </a:xfrm>
            <a:custGeom>
              <a:avLst/>
              <a:gdLst/>
              <a:ahLst/>
              <a:cxnLst/>
              <a:rect l="l" t="t" r="r" b="b"/>
              <a:pathLst>
                <a:path w="5069" h="3054" extrusionOk="0">
                  <a:moveTo>
                    <a:pt x="3391" y="154"/>
                  </a:moveTo>
                  <a:cubicBezTo>
                    <a:pt x="3875" y="432"/>
                    <a:pt x="4394" y="579"/>
                    <a:pt x="4914" y="645"/>
                  </a:cubicBezTo>
                  <a:lnTo>
                    <a:pt x="4241" y="2080"/>
                  </a:lnTo>
                  <a:lnTo>
                    <a:pt x="4241" y="2109"/>
                  </a:lnTo>
                  <a:cubicBezTo>
                    <a:pt x="4211" y="2534"/>
                    <a:pt x="4058" y="2812"/>
                    <a:pt x="3845" y="2900"/>
                  </a:cubicBezTo>
                  <a:cubicBezTo>
                    <a:pt x="3791" y="2920"/>
                    <a:pt x="3732" y="2928"/>
                    <a:pt x="3672" y="2928"/>
                  </a:cubicBezTo>
                  <a:cubicBezTo>
                    <a:pt x="3265" y="2928"/>
                    <a:pt x="2776" y="2534"/>
                    <a:pt x="2776" y="2534"/>
                  </a:cubicBezTo>
                  <a:lnTo>
                    <a:pt x="2747" y="2534"/>
                  </a:lnTo>
                  <a:cubicBezTo>
                    <a:pt x="2073" y="2292"/>
                    <a:pt x="309" y="1589"/>
                    <a:pt x="155" y="1223"/>
                  </a:cubicBezTo>
                  <a:cubicBezTo>
                    <a:pt x="125" y="1194"/>
                    <a:pt x="125" y="1194"/>
                    <a:pt x="155" y="1164"/>
                  </a:cubicBezTo>
                  <a:cubicBezTo>
                    <a:pt x="213" y="1035"/>
                    <a:pt x="615" y="986"/>
                    <a:pt x="1133" y="986"/>
                  </a:cubicBezTo>
                  <a:cubicBezTo>
                    <a:pt x="1726" y="986"/>
                    <a:pt x="2470" y="1050"/>
                    <a:pt x="3025" y="1128"/>
                  </a:cubicBezTo>
                  <a:cubicBezTo>
                    <a:pt x="3054" y="1128"/>
                    <a:pt x="3084" y="1098"/>
                    <a:pt x="3084" y="1069"/>
                  </a:cubicBezTo>
                  <a:cubicBezTo>
                    <a:pt x="3142" y="828"/>
                    <a:pt x="3267" y="520"/>
                    <a:pt x="3391" y="154"/>
                  </a:cubicBezTo>
                  <a:close/>
                  <a:moveTo>
                    <a:pt x="3325" y="0"/>
                  </a:moveTo>
                  <a:cubicBezTo>
                    <a:pt x="3296" y="0"/>
                    <a:pt x="3296" y="0"/>
                    <a:pt x="3296" y="29"/>
                  </a:cubicBezTo>
                  <a:cubicBezTo>
                    <a:pt x="3172" y="432"/>
                    <a:pt x="3054" y="732"/>
                    <a:pt x="2989" y="1011"/>
                  </a:cubicBezTo>
                  <a:cubicBezTo>
                    <a:pt x="2674" y="959"/>
                    <a:pt x="1883" y="873"/>
                    <a:pt x="1196" y="873"/>
                  </a:cubicBezTo>
                  <a:cubicBezTo>
                    <a:pt x="618" y="873"/>
                    <a:pt x="114" y="934"/>
                    <a:pt x="30" y="1128"/>
                  </a:cubicBezTo>
                  <a:cubicBezTo>
                    <a:pt x="1" y="1164"/>
                    <a:pt x="1" y="1223"/>
                    <a:pt x="30" y="1282"/>
                  </a:cubicBezTo>
                  <a:cubicBezTo>
                    <a:pt x="243" y="1743"/>
                    <a:pt x="2410" y="2534"/>
                    <a:pt x="2718" y="2629"/>
                  </a:cubicBezTo>
                  <a:cubicBezTo>
                    <a:pt x="2776" y="2687"/>
                    <a:pt x="3237" y="3054"/>
                    <a:pt x="3662" y="3054"/>
                  </a:cubicBezTo>
                  <a:cubicBezTo>
                    <a:pt x="3721" y="3054"/>
                    <a:pt x="3816" y="3024"/>
                    <a:pt x="3904" y="2995"/>
                  </a:cubicBezTo>
                  <a:cubicBezTo>
                    <a:pt x="4153" y="2900"/>
                    <a:pt x="4336" y="2592"/>
                    <a:pt x="4365" y="2138"/>
                  </a:cubicBezTo>
                  <a:lnTo>
                    <a:pt x="5068" y="615"/>
                  </a:lnTo>
                  <a:lnTo>
                    <a:pt x="5068" y="549"/>
                  </a:lnTo>
                  <a:cubicBezTo>
                    <a:pt x="5039" y="549"/>
                    <a:pt x="5039" y="520"/>
                    <a:pt x="5002" y="520"/>
                  </a:cubicBezTo>
                  <a:cubicBezTo>
                    <a:pt x="4453" y="491"/>
                    <a:pt x="3904" y="308"/>
                    <a:pt x="339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8"/>
            <p:cNvSpPr/>
            <p:nvPr/>
          </p:nvSpPr>
          <p:spPr>
            <a:xfrm>
              <a:off x="5572287" y="3748143"/>
              <a:ext cx="385082" cy="188152"/>
            </a:xfrm>
            <a:custGeom>
              <a:avLst/>
              <a:gdLst/>
              <a:ahLst/>
              <a:cxnLst/>
              <a:rect l="l" t="t" r="r" b="b"/>
              <a:pathLst>
                <a:path w="4124" h="2015" extrusionOk="0">
                  <a:moveTo>
                    <a:pt x="96" y="0"/>
                  </a:moveTo>
                  <a:cubicBezTo>
                    <a:pt x="1" y="96"/>
                    <a:pt x="1" y="184"/>
                    <a:pt x="1" y="184"/>
                  </a:cubicBezTo>
                  <a:cubicBezTo>
                    <a:pt x="1" y="184"/>
                    <a:pt x="96" y="491"/>
                    <a:pt x="1802" y="1253"/>
                  </a:cubicBezTo>
                  <a:cubicBezTo>
                    <a:pt x="3296" y="1956"/>
                    <a:pt x="3970" y="2014"/>
                    <a:pt x="3970" y="2014"/>
                  </a:cubicBezTo>
                  <a:cubicBezTo>
                    <a:pt x="4028" y="1926"/>
                    <a:pt x="4087" y="1831"/>
                    <a:pt x="4123" y="1743"/>
                  </a:cubicBezTo>
                  <a:cubicBezTo>
                    <a:pt x="3267" y="1589"/>
                    <a:pt x="1744" y="1165"/>
                    <a:pt x="96"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8"/>
            <p:cNvSpPr/>
            <p:nvPr/>
          </p:nvSpPr>
          <p:spPr>
            <a:xfrm>
              <a:off x="5564163" y="3742634"/>
              <a:ext cx="398714" cy="199824"/>
            </a:xfrm>
            <a:custGeom>
              <a:avLst/>
              <a:gdLst/>
              <a:ahLst/>
              <a:cxnLst/>
              <a:rect l="l" t="t" r="r" b="b"/>
              <a:pathLst>
                <a:path w="4270" h="2140" extrusionOk="0">
                  <a:moveTo>
                    <a:pt x="212" y="155"/>
                  </a:moveTo>
                  <a:cubicBezTo>
                    <a:pt x="1794" y="1253"/>
                    <a:pt x="3324" y="1678"/>
                    <a:pt x="4115" y="1832"/>
                  </a:cubicBezTo>
                  <a:cubicBezTo>
                    <a:pt x="4086" y="1890"/>
                    <a:pt x="4057" y="1956"/>
                    <a:pt x="4027" y="2015"/>
                  </a:cubicBezTo>
                  <a:cubicBezTo>
                    <a:pt x="3874" y="1985"/>
                    <a:pt x="3200" y="1861"/>
                    <a:pt x="1919" y="1282"/>
                  </a:cubicBezTo>
                  <a:cubicBezTo>
                    <a:pt x="483" y="638"/>
                    <a:pt x="183" y="308"/>
                    <a:pt x="147" y="243"/>
                  </a:cubicBezTo>
                  <a:cubicBezTo>
                    <a:pt x="147" y="213"/>
                    <a:pt x="183" y="184"/>
                    <a:pt x="212" y="155"/>
                  </a:cubicBezTo>
                  <a:close/>
                  <a:moveTo>
                    <a:pt x="212" y="1"/>
                  </a:moveTo>
                  <a:cubicBezTo>
                    <a:pt x="212" y="1"/>
                    <a:pt x="147" y="1"/>
                    <a:pt x="147" y="30"/>
                  </a:cubicBezTo>
                  <a:cubicBezTo>
                    <a:pt x="59" y="125"/>
                    <a:pt x="29" y="213"/>
                    <a:pt x="29" y="243"/>
                  </a:cubicBezTo>
                  <a:cubicBezTo>
                    <a:pt x="0" y="243"/>
                    <a:pt x="0" y="243"/>
                    <a:pt x="29" y="272"/>
                  </a:cubicBezTo>
                  <a:cubicBezTo>
                    <a:pt x="29" y="308"/>
                    <a:pt x="183" y="638"/>
                    <a:pt x="1860" y="1370"/>
                  </a:cubicBezTo>
                  <a:cubicBezTo>
                    <a:pt x="3354" y="2073"/>
                    <a:pt x="3991" y="2139"/>
                    <a:pt x="4027" y="2139"/>
                  </a:cubicBezTo>
                  <a:lnTo>
                    <a:pt x="4057" y="2139"/>
                  </a:lnTo>
                  <a:cubicBezTo>
                    <a:pt x="4057" y="2139"/>
                    <a:pt x="4086" y="2139"/>
                    <a:pt x="4086" y="2102"/>
                  </a:cubicBezTo>
                  <a:cubicBezTo>
                    <a:pt x="4145" y="2015"/>
                    <a:pt x="4210" y="1919"/>
                    <a:pt x="4269" y="1832"/>
                  </a:cubicBezTo>
                  <a:lnTo>
                    <a:pt x="4269" y="1773"/>
                  </a:lnTo>
                  <a:cubicBezTo>
                    <a:pt x="4269" y="1736"/>
                    <a:pt x="4240" y="1736"/>
                    <a:pt x="4240" y="1736"/>
                  </a:cubicBezTo>
                  <a:cubicBezTo>
                    <a:pt x="3442" y="1590"/>
                    <a:pt x="1889" y="1187"/>
                    <a:pt x="21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8"/>
            <p:cNvSpPr/>
            <p:nvPr/>
          </p:nvSpPr>
          <p:spPr>
            <a:xfrm>
              <a:off x="5763055" y="3737218"/>
              <a:ext cx="65737" cy="145013"/>
            </a:xfrm>
            <a:custGeom>
              <a:avLst/>
              <a:gdLst/>
              <a:ahLst/>
              <a:cxnLst/>
              <a:rect l="l" t="t" r="r" b="b"/>
              <a:pathLst>
                <a:path w="704" h="1553" extrusionOk="0">
                  <a:moveTo>
                    <a:pt x="30" y="0"/>
                  </a:moveTo>
                  <a:cubicBezTo>
                    <a:pt x="30" y="0"/>
                    <a:pt x="184" y="791"/>
                    <a:pt x="1" y="1311"/>
                  </a:cubicBezTo>
                  <a:lnTo>
                    <a:pt x="579" y="1553"/>
                  </a:lnTo>
                  <a:cubicBezTo>
                    <a:pt x="579" y="1553"/>
                    <a:pt x="704" y="513"/>
                    <a:pt x="49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5757639" y="3731055"/>
              <a:ext cx="76661" cy="156685"/>
            </a:xfrm>
            <a:custGeom>
              <a:avLst/>
              <a:gdLst/>
              <a:ahLst/>
              <a:cxnLst/>
              <a:rect l="l" t="t" r="r" b="b"/>
              <a:pathLst>
                <a:path w="821" h="1678" extrusionOk="0">
                  <a:moveTo>
                    <a:pt x="520" y="125"/>
                  </a:moveTo>
                  <a:cubicBezTo>
                    <a:pt x="674" y="550"/>
                    <a:pt x="608" y="1282"/>
                    <a:pt x="579" y="1531"/>
                  </a:cubicBezTo>
                  <a:lnTo>
                    <a:pt x="154" y="1348"/>
                  </a:lnTo>
                  <a:cubicBezTo>
                    <a:pt x="271" y="916"/>
                    <a:pt x="213" y="337"/>
                    <a:pt x="154" y="125"/>
                  </a:cubicBezTo>
                  <a:close/>
                  <a:moveTo>
                    <a:pt x="59" y="0"/>
                  </a:moveTo>
                  <a:cubicBezTo>
                    <a:pt x="30" y="30"/>
                    <a:pt x="30" y="30"/>
                    <a:pt x="30" y="66"/>
                  </a:cubicBezTo>
                  <a:cubicBezTo>
                    <a:pt x="30" y="66"/>
                    <a:pt x="183" y="857"/>
                    <a:pt x="0" y="1377"/>
                  </a:cubicBezTo>
                  <a:cubicBezTo>
                    <a:pt x="0" y="1406"/>
                    <a:pt x="0" y="1436"/>
                    <a:pt x="30" y="1436"/>
                  </a:cubicBezTo>
                  <a:lnTo>
                    <a:pt x="608" y="1677"/>
                  </a:lnTo>
                  <a:lnTo>
                    <a:pt x="674" y="1677"/>
                  </a:lnTo>
                  <a:cubicBezTo>
                    <a:pt x="674" y="1648"/>
                    <a:pt x="703" y="1648"/>
                    <a:pt x="703" y="1619"/>
                  </a:cubicBezTo>
                  <a:cubicBezTo>
                    <a:pt x="703" y="1589"/>
                    <a:pt x="820" y="579"/>
                    <a:pt x="608" y="66"/>
                  </a:cubicBezTo>
                  <a:cubicBezTo>
                    <a:pt x="608" y="30"/>
                    <a:pt x="579" y="0"/>
                    <a:pt x="5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5674907" y="3731055"/>
              <a:ext cx="68444" cy="111491"/>
            </a:xfrm>
            <a:custGeom>
              <a:avLst/>
              <a:gdLst/>
              <a:ahLst/>
              <a:cxnLst/>
              <a:rect l="l" t="t" r="r" b="b"/>
              <a:pathLst>
                <a:path w="733" h="1194" extrusionOk="0">
                  <a:moveTo>
                    <a:pt x="96" y="0"/>
                  </a:moveTo>
                  <a:cubicBezTo>
                    <a:pt x="96" y="0"/>
                    <a:pt x="213" y="432"/>
                    <a:pt x="0" y="982"/>
                  </a:cubicBezTo>
                  <a:lnTo>
                    <a:pt x="579" y="1194"/>
                  </a:lnTo>
                  <a:cubicBezTo>
                    <a:pt x="579" y="1194"/>
                    <a:pt x="733" y="520"/>
                    <a:pt x="52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5669398" y="3725546"/>
              <a:ext cx="79463" cy="122509"/>
            </a:xfrm>
            <a:custGeom>
              <a:avLst/>
              <a:gdLst/>
              <a:ahLst/>
              <a:cxnLst/>
              <a:rect l="l" t="t" r="r" b="b"/>
              <a:pathLst>
                <a:path w="851" h="1312" extrusionOk="0">
                  <a:moveTo>
                    <a:pt x="550" y="125"/>
                  </a:moveTo>
                  <a:cubicBezTo>
                    <a:pt x="704" y="521"/>
                    <a:pt x="638" y="1004"/>
                    <a:pt x="579" y="1158"/>
                  </a:cubicBezTo>
                  <a:lnTo>
                    <a:pt x="155" y="975"/>
                  </a:lnTo>
                  <a:cubicBezTo>
                    <a:pt x="272" y="609"/>
                    <a:pt x="242" y="272"/>
                    <a:pt x="213" y="125"/>
                  </a:cubicBezTo>
                  <a:close/>
                  <a:moveTo>
                    <a:pt x="155" y="1"/>
                  </a:moveTo>
                  <a:cubicBezTo>
                    <a:pt x="118" y="1"/>
                    <a:pt x="118" y="1"/>
                    <a:pt x="89" y="30"/>
                  </a:cubicBezTo>
                  <a:lnTo>
                    <a:pt x="89" y="89"/>
                  </a:lnTo>
                  <a:cubicBezTo>
                    <a:pt x="89" y="89"/>
                    <a:pt x="213" y="491"/>
                    <a:pt x="30" y="1004"/>
                  </a:cubicBezTo>
                  <a:cubicBezTo>
                    <a:pt x="1" y="1041"/>
                    <a:pt x="30" y="1070"/>
                    <a:pt x="59" y="1070"/>
                  </a:cubicBezTo>
                  <a:lnTo>
                    <a:pt x="609" y="1312"/>
                  </a:lnTo>
                  <a:lnTo>
                    <a:pt x="667" y="1312"/>
                  </a:lnTo>
                  <a:lnTo>
                    <a:pt x="704" y="1282"/>
                  </a:lnTo>
                  <a:cubicBezTo>
                    <a:pt x="704" y="1253"/>
                    <a:pt x="850" y="579"/>
                    <a:pt x="638" y="59"/>
                  </a:cubicBezTo>
                  <a:cubicBezTo>
                    <a:pt x="638" y="30"/>
                    <a:pt x="609" y="30"/>
                    <a:pt x="579"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5820574" y="2198748"/>
              <a:ext cx="1219114" cy="1640612"/>
            </a:xfrm>
            <a:custGeom>
              <a:avLst/>
              <a:gdLst/>
              <a:ahLst/>
              <a:cxnLst/>
              <a:rect l="l" t="t" r="r" b="b"/>
              <a:pathLst>
                <a:path w="13056" h="17570" extrusionOk="0">
                  <a:moveTo>
                    <a:pt x="10032" y="1"/>
                  </a:moveTo>
                  <a:cubicBezTo>
                    <a:pt x="9636" y="1063"/>
                    <a:pt x="9819" y="2776"/>
                    <a:pt x="9819" y="2776"/>
                  </a:cubicBezTo>
                  <a:cubicBezTo>
                    <a:pt x="8538" y="2776"/>
                    <a:pt x="6436" y="2930"/>
                    <a:pt x="6436" y="2930"/>
                  </a:cubicBezTo>
                  <a:cubicBezTo>
                    <a:pt x="6371" y="2315"/>
                    <a:pt x="6619" y="272"/>
                    <a:pt x="6619" y="272"/>
                  </a:cubicBezTo>
                  <a:lnTo>
                    <a:pt x="6619" y="272"/>
                  </a:lnTo>
                  <a:lnTo>
                    <a:pt x="6158" y="367"/>
                  </a:lnTo>
                  <a:cubicBezTo>
                    <a:pt x="5309" y="3904"/>
                    <a:pt x="5792" y="7565"/>
                    <a:pt x="5792" y="7565"/>
                  </a:cubicBezTo>
                  <a:lnTo>
                    <a:pt x="4789" y="7902"/>
                  </a:lnTo>
                  <a:cubicBezTo>
                    <a:pt x="2314" y="8480"/>
                    <a:pt x="2255" y="10618"/>
                    <a:pt x="2255" y="10618"/>
                  </a:cubicBezTo>
                  <a:cubicBezTo>
                    <a:pt x="2255" y="10618"/>
                    <a:pt x="0" y="13972"/>
                    <a:pt x="549" y="14792"/>
                  </a:cubicBezTo>
                  <a:cubicBezTo>
                    <a:pt x="1128" y="15620"/>
                    <a:pt x="2380" y="15927"/>
                    <a:pt x="2380" y="15927"/>
                  </a:cubicBezTo>
                  <a:lnTo>
                    <a:pt x="2621" y="17355"/>
                  </a:lnTo>
                  <a:cubicBezTo>
                    <a:pt x="3106" y="17508"/>
                    <a:pt x="3574" y="17570"/>
                    <a:pt x="4013" y="17570"/>
                  </a:cubicBezTo>
                  <a:cubicBezTo>
                    <a:pt x="5780" y="17570"/>
                    <a:pt x="7068" y="16563"/>
                    <a:pt x="7044" y="16440"/>
                  </a:cubicBezTo>
                  <a:cubicBezTo>
                    <a:pt x="6986" y="16293"/>
                    <a:pt x="6371" y="13635"/>
                    <a:pt x="6371" y="13635"/>
                  </a:cubicBezTo>
                  <a:cubicBezTo>
                    <a:pt x="6371" y="13635"/>
                    <a:pt x="11467" y="12017"/>
                    <a:pt x="12265" y="10465"/>
                  </a:cubicBezTo>
                  <a:cubicBezTo>
                    <a:pt x="13056" y="8905"/>
                    <a:pt x="12016" y="7353"/>
                    <a:pt x="12016" y="7353"/>
                  </a:cubicBezTo>
                  <a:lnTo>
                    <a:pt x="11591" y="4358"/>
                  </a:lnTo>
                  <a:cubicBezTo>
                    <a:pt x="10859" y="4175"/>
                    <a:pt x="10493" y="3142"/>
                    <a:pt x="10493" y="3142"/>
                  </a:cubicBezTo>
                  <a:cubicBezTo>
                    <a:pt x="10281" y="1583"/>
                    <a:pt x="10581" y="60"/>
                    <a:pt x="10581" y="60"/>
                  </a:cubicBezTo>
                  <a:cubicBezTo>
                    <a:pt x="10339" y="1"/>
                    <a:pt x="10032" y="1"/>
                    <a:pt x="10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5814412" y="2192679"/>
              <a:ext cx="1228078" cy="1652657"/>
            </a:xfrm>
            <a:custGeom>
              <a:avLst/>
              <a:gdLst/>
              <a:ahLst/>
              <a:cxnLst/>
              <a:rect l="l" t="t" r="r" b="b"/>
              <a:pathLst>
                <a:path w="13152" h="17699" extrusionOk="0">
                  <a:moveTo>
                    <a:pt x="10134" y="125"/>
                  </a:moveTo>
                  <a:cubicBezTo>
                    <a:pt x="10222" y="125"/>
                    <a:pt x="10405" y="125"/>
                    <a:pt x="10559" y="154"/>
                  </a:cubicBezTo>
                  <a:cubicBezTo>
                    <a:pt x="10530" y="461"/>
                    <a:pt x="10317" y="1831"/>
                    <a:pt x="10500" y="3207"/>
                  </a:cubicBezTo>
                  <a:lnTo>
                    <a:pt x="10500" y="3237"/>
                  </a:lnTo>
                  <a:cubicBezTo>
                    <a:pt x="10530" y="3266"/>
                    <a:pt x="10896" y="4240"/>
                    <a:pt x="11599" y="4459"/>
                  </a:cubicBezTo>
                  <a:lnTo>
                    <a:pt x="12024" y="7418"/>
                  </a:lnTo>
                  <a:lnTo>
                    <a:pt x="12024" y="7447"/>
                  </a:lnTo>
                  <a:cubicBezTo>
                    <a:pt x="12053" y="7476"/>
                    <a:pt x="13063" y="8999"/>
                    <a:pt x="12265" y="10500"/>
                  </a:cubicBezTo>
                  <a:cubicBezTo>
                    <a:pt x="11504" y="12023"/>
                    <a:pt x="6502" y="13642"/>
                    <a:pt x="6437" y="13642"/>
                  </a:cubicBezTo>
                  <a:cubicBezTo>
                    <a:pt x="6407" y="13671"/>
                    <a:pt x="6378" y="13700"/>
                    <a:pt x="6407" y="13730"/>
                  </a:cubicBezTo>
                  <a:cubicBezTo>
                    <a:pt x="6407" y="13825"/>
                    <a:pt x="6986" y="16263"/>
                    <a:pt x="7052" y="16505"/>
                  </a:cubicBezTo>
                  <a:cubicBezTo>
                    <a:pt x="6952" y="16681"/>
                    <a:pt x="5735" y="17578"/>
                    <a:pt x="4059" y="17578"/>
                  </a:cubicBezTo>
                  <a:cubicBezTo>
                    <a:pt x="3646" y="17578"/>
                    <a:pt x="3205" y="17524"/>
                    <a:pt x="2746" y="17391"/>
                  </a:cubicBezTo>
                  <a:lnTo>
                    <a:pt x="2504" y="15992"/>
                  </a:lnTo>
                  <a:cubicBezTo>
                    <a:pt x="2504" y="15956"/>
                    <a:pt x="2504" y="15956"/>
                    <a:pt x="2475" y="15926"/>
                  </a:cubicBezTo>
                  <a:cubicBezTo>
                    <a:pt x="2446" y="15926"/>
                    <a:pt x="1223" y="15626"/>
                    <a:pt x="674" y="14828"/>
                  </a:cubicBezTo>
                  <a:cubicBezTo>
                    <a:pt x="212" y="14162"/>
                    <a:pt x="1743" y="11628"/>
                    <a:pt x="2380" y="10713"/>
                  </a:cubicBezTo>
                  <a:lnTo>
                    <a:pt x="2380" y="10683"/>
                  </a:lnTo>
                  <a:cubicBezTo>
                    <a:pt x="2380" y="10647"/>
                    <a:pt x="2475" y="8604"/>
                    <a:pt x="4884" y="8025"/>
                  </a:cubicBezTo>
                  <a:lnTo>
                    <a:pt x="5887" y="7659"/>
                  </a:lnTo>
                  <a:cubicBezTo>
                    <a:pt x="5924" y="7659"/>
                    <a:pt x="5924" y="7630"/>
                    <a:pt x="5924" y="7601"/>
                  </a:cubicBezTo>
                  <a:cubicBezTo>
                    <a:pt x="5924" y="7571"/>
                    <a:pt x="5433" y="3940"/>
                    <a:pt x="6253" y="461"/>
                  </a:cubicBezTo>
                  <a:lnTo>
                    <a:pt x="6620" y="395"/>
                  </a:lnTo>
                  <a:lnTo>
                    <a:pt x="6620" y="395"/>
                  </a:lnTo>
                  <a:cubicBezTo>
                    <a:pt x="6561" y="798"/>
                    <a:pt x="6378" y="2475"/>
                    <a:pt x="6437" y="2995"/>
                  </a:cubicBezTo>
                  <a:cubicBezTo>
                    <a:pt x="6437" y="3054"/>
                    <a:pt x="6473" y="3054"/>
                    <a:pt x="6502" y="3054"/>
                  </a:cubicBezTo>
                  <a:cubicBezTo>
                    <a:pt x="6532" y="3054"/>
                    <a:pt x="8633" y="2900"/>
                    <a:pt x="9885" y="2900"/>
                  </a:cubicBezTo>
                  <a:lnTo>
                    <a:pt x="9915" y="2900"/>
                  </a:lnTo>
                  <a:cubicBezTo>
                    <a:pt x="9915" y="2870"/>
                    <a:pt x="9951" y="2870"/>
                    <a:pt x="9951" y="2841"/>
                  </a:cubicBezTo>
                  <a:cubicBezTo>
                    <a:pt x="9951" y="2841"/>
                    <a:pt x="9798" y="1194"/>
                    <a:pt x="10134" y="125"/>
                  </a:cubicBezTo>
                  <a:close/>
                  <a:moveTo>
                    <a:pt x="10098" y="0"/>
                  </a:moveTo>
                  <a:cubicBezTo>
                    <a:pt x="10068" y="0"/>
                    <a:pt x="10039" y="0"/>
                    <a:pt x="10039" y="29"/>
                  </a:cubicBezTo>
                  <a:cubicBezTo>
                    <a:pt x="9702" y="1011"/>
                    <a:pt x="9798" y="2446"/>
                    <a:pt x="9798" y="2775"/>
                  </a:cubicBezTo>
                  <a:cubicBezTo>
                    <a:pt x="8670" y="2775"/>
                    <a:pt x="6898" y="2900"/>
                    <a:pt x="6561" y="2929"/>
                  </a:cubicBezTo>
                  <a:cubicBezTo>
                    <a:pt x="6532" y="2292"/>
                    <a:pt x="6744" y="337"/>
                    <a:pt x="6744" y="337"/>
                  </a:cubicBezTo>
                  <a:cubicBezTo>
                    <a:pt x="6744" y="308"/>
                    <a:pt x="6744" y="308"/>
                    <a:pt x="6715" y="278"/>
                  </a:cubicBezTo>
                  <a:cubicBezTo>
                    <a:pt x="6715" y="278"/>
                    <a:pt x="6702" y="265"/>
                    <a:pt x="6693" y="265"/>
                  </a:cubicBezTo>
                  <a:cubicBezTo>
                    <a:pt x="6689" y="265"/>
                    <a:pt x="6685" y="269"/>
                    <a:pt x="6685" y="278"/>
                  </a:cubicBezTo>
                  <a:lnTo>
                    <a:pt x="6195" y="366"/>
                  </a:lnTo>
                  <a:cubicBezTo>
                    <a:pt x="6166" y="366"/>
                    <a:pt x="6166" y="366"/>
                    <a:pt x="6166" y="395"/>
                  </a:cubicBezTo>
                  <a:cubicBezTo>
                    <a:pt x="5375" y="3691"/>
                    <a:pt x="5741" y="7110"/>
                    <a:pt x="5799" y="7571"/>
                  </a:cubicBezTo>
                  <a:lnTo>
                    <a:pt x="4855" y="7901"/>
                  </a:lnTo>
                  <a:cubicBezTo>
                    <a:pt x="2475" y="8487"/>
                    <a:pt x="2292" y="10434"/>
                    <a:pt x="2263" y="10647"/>
                  </a:cubicBezTo>
                  <a:cubicBezTo>
                    <a:pt x="2080" y="10925"/>
                    <a:pt x="0" y="14066"/>
                    <a:pt x="579" y="14894"/>
                  </a:cubicBezTo>
                  <a:cubicBezTo>
                    <a:pt x="1098" y="15655"/>
                    <a:pt x="2168" y="15992"/>
                    <a:pt x="2409" y="16051"/>
                  </a:cubicBezTo>
                  <a:lnTo>
                    <a:pt x="2629" y="17457"/>
                  </a:lnTo>
                  <a:cubicBezTo>
                    <a:pt x="2629" y="17457"/>
                    <a:pt x="2658" y="17486"/>
                    <a:pt x="2687" y="17486"/>
                  </a:cubicBezTo>
                  <a:cubicBezTo>
                    <a:pt x="3178" y="17640"/>
                    <a:pt x="3632" y="17698"/>
                    <a:pt x="4057" y="17698"/>
                  </a:cubicBezTo>
                  <a:cubicBezTo>
                    <a:pt x="5616" y="17698"/>
                    <a:pt x="6773" y="16937"/>
                    <a:pt x="7052" y="16688"/>
                  </a:cubicBezTo>
                  <a:cubicBezTo>
                    <a:pt x="7139" y="16600"/>
                    <a:pt x="7169" y="16541"/>
                    <a:pt x="7169" y="16475"/>
                  </a:cubicBezTo>
                  <a:cubicBezTo>
                    <a:pt x="7110" y="16358"/>
                    <a:pt x="6620" y="14125"/>
                    <a:pt x="6532" y="13759"/>
                  </a:cubicBezTo>
                  <a:cubicBezTo>
                    <a:pt x="7110" y="13546"/>
                    <a:pt x="11599" y="12053"/>
                    <a:pt x="12390" y="10559"/>
                  </a:cubicBezTo>
                  <a:cubicBezTo>
                    <a:pt x="13151" y="9065"/>
                    <a:pt x="12236" y="7535"/>
                    <a:pt x="12148" y="7388"/>
                  </a:cubicBezTo>
                  <a:lnTo>
                    <a:pt x="11716" y="4394"/>
                  </a:lnTo>
                  <a:cubicBezTo>
                    <a:pt x="11687" y="4394"/>
                    <a:pt x="11687" y="4364"/>
                    <a:pt x="11657" y="4364"/>
                  </a:cubicBezTo>
                  <a:cubicBezTo>
                    <a:pt x="11013" y="4181"/>
                    <a:pt x="10647" y="3266"/>
                    <a:pt x="10618" y="3207"/>
                  </a:cubicBezTo>
                  <a:cubicBezTo>
                    <a:pt x="10405" y="1648"/>
                    <a:pt x="10684" y="154"/>
                    <a:pt x="10713" y="125"/>
                  </a:cubicBezTo>
                  <a:cubicBezTo>
                    <a:pt x="10713" y="95"/>
                    <a:pt x="10713" y="95"/>
                    <a:pt x="10684" y="66"/>
                  </a:cubicBezTo>
                  <a:lnTo>
                    <a:pt x="10647" y="66"/>
                  </a:lnTo>
                  <a:cubicBezTo>
                    <a:pt x="10435" y="0"/>
                    <a:pt x="10098" y="0"/>
                    <a:pt x="1009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6589714" y="2902339"/>
              <a:ext cx="396007" cy="108129"/>
            </a:xfrm>
            <a:custGeom>
              <a:avLst/>
              <a:gdLst/>
              <a:ahLst/>
              <a:cxnLst/>
              <a:rect l="l" t="t" r="r" b="b"/>
              <a:pathLst>
                <a:path w="4241" h="1158" extrusionOk="0">
                  <a:moveTo>
                    <a:pt x="1" y="1"/>
                  </a:moveTo>
                  <a:cubicBezTo>
                    <a:pt x="1" y="1"/>
                    <a:pt x="2132" y="1158"/>
                    <a:pt x="3018" y="1158"/>
                  </a:cubicBezTo>
                  <a:cubicBezTo>
                    <a:pt x="3904" y="1158"/>
                    <a:pt x="4240" y="733"/>
                    <a:pt x="4240" y="733"/>
                  </a:cubicBezTo>
                  <a:lnTo>
                    <a:pt x="1"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6580843" y="2895056"/>
              <a:ext cx="410293" cy="120922"/>
            </a:xfrm>
            <a:custGeom>
              <a:avLst/>
              <a:gdLst/>
              <a:ahLst/>
              <a:cxnLst/>
              <a:rect l="l" t="t" r="r" b="b"/>
              <a:pathLst>
                <a:path w="4394" h="1295" extrusionOk="0">
                  <a:moveTo>
                    <a:pt x="462" y="196"/>
                  </a:moveTo>
                  <a:lnTo>
                    <a:pt x="4211" y="870"/>
                  </a:lnTo>
                  <a:cubicBezTo>
                    <a:pt x="4057" y="965"/>
                    <a:pt x="3720" y="1177"/>
                    <a:pt x="3113" y="1177"/>
                  </a:cubicBezTo>
                  <a:cubicBezTo>
                    <a:pt x="2476" y="1177"/>
                    <a:pt x="1128" y="533"/>
                    <a:pt x="462" y="196"/>
                  </a:cubicBezTo>
                  <a:close/>
                  <a:moveTo>
                    <a:pt x="67" y="1"/>
                  </a:moveTo>
                  <a:cubicBezTo>
                    <a:pt x="45" y="1"/>
                    <a:pt x="30" y="23"/>
                    <a:pt x="30" y="49"/>
                  </a:cubicBezTo>
                  <a:cubicBezTo>
                    <a:pt x="1" y="79"/>
                    <a:pt x="30" y="108"/>
                    <a:pt x="59" y="108"/>
                  </a:cubicBezTo>
                  <a:cubicBezTo>
                    <a:pt x="154" y="167"/>
                    <a:pt x="2227" y="1294"/>
                    <a:pt x="3113" y="1294"/>
                  </a:cubicBezTo>
                  <a:cubicBezTo>
                    <a:pt x="4028" y="1294"/>
                    <a:pt x="4365" y="870"/>
                    <a:pt x="4394" y="870"/>
                  </a:cubicBezTo>
                  <a:lnTo>
                    <a:pt x="4394" y="811"/>
                  </a:lnTo>
                  <a:cubicBezTo>
                    <a:pt x="4394" y="782"/>
                    <a:pt x="4365" y="745"/>
                    <a:pt x="4335" y="745"/>
                  </a:cubicBezTo>
                  <a:lnTo>
                    <a:pt x="96" y="13"/>
                  </a:lnTo>
                  <a:cubicBezTo>
                    <a:pt x="85" y="4"/>
                    <a:pt x="75" y="1"/>
                    <a:pt x="6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6384660" y="3244190"/>
              <a:ext cx="173679" cy="253795"/>
            </a:xfrm>
            <a:custGeom>
              <a:avLst/>
              <a:gdLst/>
              <a:ahLst/>
              <a:cxnLst/>
              <a:rect l="l" t="t" r="r" b="b"/>
              <a:pathLst>
                <a:path w="1860" h="2718" extrusionOk="0">
                  <a:moveTo>
                    <a:pt x="1860" y="1"/>
                  </a:moveTo>
                  <a:cubicBezTo>
                    <a:pt x="1860" y="1"/>
                    <a:pt x="791" y="792"/>
                    <a:pt x="0" y="1004"/>
                  </a:cubicBezTo>
                  <a:lnTo>
                    <a:pt x="395" y="2717"/>
                  </a:lnTo>
                  <a:lnTo>
                    <a:pt x="1860"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6002378" y="3190219"/>
              <a:ext cx="40432" cy="495825"/>
            </a:xfrm>
            <a:custGeom>
              <a:avLst/>
              <a:gdLst/>
              <a:ahLst/>
              <a:cxnLst/>
              <a:rect l="l" t="t" r="r" b="b"/>
              <a:pathLst>
                <a:path w="433" h="5310" extrusionOk="0">
                  <a:moveTo>
                    <a:pt x="308" y="0"/>
                  </a:moveTo>
                  <a:cubicBezTo>
                    <a:pt x="308" y="1"/>
                    <a:pt x="1" y="2344"/>
                    <a:pt x="433" y="5309"/>
                  </a:cubicBez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5999670" y="3184056"/>
              <a:ext cx="48649" cy="507404"/>
            </a:xfrm>
            <a:custGeom>
              <a:avLst/>
              <a:gdLst/>
              <a:ahLst/>
              <a:cxnLst/>
              <a:rect l="l" t="t" r="r" b="b"/>
              <a:pathLst>
                <a:path w="521" h="5434" extrusionOk="0">
                  <a:moveTo>
                    <a:pt x="367" y="1"/>
                  </a:moveTo>
                  <a:cubicBezTo>
                    <a:pt x="337" y="1"/>
                    <a:pt x="279" y="1"/>
                    <a:pt x="279" y="30"/>
                  </a:cubicBezTo>
                  <a:cubicBezTo>
                    <a:pt x="279" y="66"/>
                    <a:pt x="0" y="2446"/>
                    <a:pt x="396" y="5404"/>
                  </a:cubicBezTo>
                  <a:cubicBezTo>
                    <a:pt x="396" y="5434"/>
                    <a:pt x="425" y="5434"/>
                    <a:pt x="462" y="5434"/>
                  </a:cubicBezTo>
                  <a:lnTo>
                    <a:pt x="491" y="5434"/>
                  </a:lnTo>
                  <a:cubicBezTo>
                    <a:pt x="520" y="5434"/>
                    <a:pt x="520" y="5404"/>
                    <a:pt x="520" y="5375"/>
                  </a:cubicBezTo>
                  <a:cubicBezTo>
                    <a:pt x="125" y="2446"/>
                    <a:pt x="396" y="96"/>
                    <a:pt x="396" y="66"/>
                  </a:cubicBezTo>
                  <a:cubicBezTo>
                    <a:pt x="396" y="30"/>
                    <a:pt x="396" y="1"/>
                    <a:pt x="36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5936734" y="3246992"/>
              <a:ext cx="128672" cy="156591"/>
            </a:xfrm>
            <a:custGeom>
              <a:avLst/>
              <a:gdLst/>
              <a:ahLst/>
              <a:cxnLst/>
              <a:rect l="l" t="t" r="r" b="b"/>
              <a:pathLst>
                <a:path w="1378" h="1677" extrusionOk="0">
                  <a:moveTo>
                    <a:pt x="1136" y="0"/>
                  </a:moveTo>
                  <a:lnTo>
                    <a:pt x="1" y="271"/>
                  </a:lnTo>
                  <a:lnTo>
                    <a:pt x="279" y="1677"/>
                  </a:lnTo>
                  <a:cubicBezTo>
                    <a:pt x="645" y="1553"/>
                    <a:pt x="1011" y="1435"/>
                    <a:pt x="1377" y="1282"/>
                  </a:cubicBezTo>
                  <a:lnTo>
                    <a:pt x="1136"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5931319" y="3241483"/>
              <a:ext cx="139597" cy="167609"/>
            </a:xfrm>
            <a:custGeom>
              <a:avLst/>
              <a:gdLst/>
              <a:ahLst/>
              <a:cxnLst/>
              <a:rect l="l" t="t" r="r" b="b"/>
              <a:pathLst>
                <a:path w="1495" h="1795" extrusionOk="0">
                  <a:moveTo>
                    <a:pt x="1128" y="147"/>
                  </a:moveTo>
                  <a:lnTo>
                    <a:pt x="1377" y="1311"/>
                  </a:lnTo>
                  <a:cubicBezTo>
                    <a:pt x="1069" y="1428"/>
                    <a:pt x="732" y="1553"/>
                    <a:pt x="366" y="1648"/>
                  </a:cubicBezTo>
                  <a:lnTo>
                    <a:pt x="125" y="367"/>
                  </a:lnTo>
                  <a:lnTo>
                    <a:pt x="1128" y="147"/>
                  </a:lnTo>
                  <a:close/>
                  <a:moveTo>
                    <a:pt x="1157" y="1"/>
                  </a:moveTo>
                  <a:lnTo>
                    <a:pt x="30" y="272"/>
                  </a:lnTo>
                  <a:cubicBezTo>
                    <a:pt x="0" y="272"/>
                    <a:pt x="0" y="301"/>
                    <a:pt x="0" y="330"/>
                  </a:cubicBezTo>
                  <a:lnTo>
                    <a:pt x="278" y="1736"/>
                  </a:lnTo>
                  <a:cubicBezTo>
                    <a:pt x="278" y="1765"/>
                    <a:pt x="278" y="1765"/>
                    <a:pt x="308" y="1795"/>
                  </a:cubicBezTo>
                  <a:lnTo>
                    <a:pt x="337" y="1795"/>
                  </a:lnTo>
                  <a:cubicBezTo>
                    <a:pt x="762" y="1677"/>
                    <a:pt x="1128" y="1524"/>
                    <a:pt x="1465" y="1399"/>
                  </a:cubicBezTo>
                  <a:cubicBezTo>
                    <a:pt x="1494" y="1370"/>
                    <a:pt x="1494" y="1341"/>
                    <a:pt x="1494" y="1311"/>
                  </a:cubicBezTo>
                  <a:lnTo>
                    <a:pt x="1252" y="59"/>
                  </a:lnTo>
                  <a:cubicBezTo>
                    <a:pt x="1252" y="30"/>
                    <a:pt x="1223" y="30"/>
                    <a:pt x="1223" y="30"/>
                  </a:cubicBezTo>
                  <a:cubicBezTo>
                    <a:pt x="1223" y="1"/>
                    <a:pt x="1194" y="1"/>
                    <a:pt x="115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5962786" y="3366607"/>
              <a:ext cx="244831" cy="787811"/>
            </a:xfrm>
            <a:custGeom>
              <a:avLst/>
              <a:gdLst/>
              <a:ahLst/>
              <a:cxnLst/>
              <a:rect l="l" t="t" r="r" b="b"/>
              <a:pathLst>
                <a:path w="2622" h="8437" extrusionOk="0">
                  <a:moveTo>
                    <a:pt x="1098" y="1"/>
                  </a:moveTo>
                  <a:cubicBezTo>
                    <a:pt x="732" y="154"/>
                    <a:pt x="366" y="272"/>
                    <a:pt x="0" y="396"/>
                  </a:cubicBezTo>
                  <a:lnTo>
                    <a:pt x="1523" y="8297"/>
                  </a:lnTo>
                  <a:cubicBezTo>
                    <a:pt x="1676" y="8397"/>
                    <a:pt x="1815" y="8437"/>
                    <a:pt x="1938" y="8437"/>
                  </a:cubicBezTo>
                  <a:cubicBezTo>
                    <a:pt x="2380" y="8437"/>
                    <a:pt x="2622" y="7931"/>
                    <a:pt x="2622" y="7931"/>
                  </a:cubicBezTo>
                  <a:lnTo>
                    <a:pt x="10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5957277" y="3361191"/>
              <a:ext cx="256503" cy="800043"/>
            </a:xfrm>
            <a:custGeom>
              <a:avLst/>
              <a:gdLst/>
              <a:ahLst/>
              <a:cxnLst/>
              <a:rect l="l" t="t" r="r" b="b"/>
              <a:pathLst>
                <a:path w="2747" h="8568" extrusionOk="0">
                  <a:moveTo>
                    <a:pt x="1099" y="146"/>
                  </a:moveTo>
                  <a:lnTo>
                    <a:pt x="2622" y="7989"/>
                  </a:lnTo>
                  <a:cubicBezTo>
                    <a:pt x="2593" y="8055"/>
                    <a:pt x="2410" y="8355"/>
                    <a:pt x="2131" y="8421"/>
                  </a:cubicBezTo>
                  <a:cubicBezTo>
                    <a:pt x="2093" y="8428"/>
                    <a:pt x="2054" y="8432"/>
                    <a:pt x="2013" y="8432"/>
                  </a:cubicBezTo>
                  <a:cubicBezTo>
                    <a:pt x="1890" y="8432"/>
                    <a:pt x="1758" y="8397"/>
                    <a:pt x="1648" y="8326"/>
                  </a:cubicBezTo>
                  <a:lnTo>
                    <a:pt x="118" y="483"/>
                  </a:lnTo>
                  <a:cubicBezTo>
                    <a:pt x="484" y="395"/>
                    <a:pt x="791" y="271"/>
                    <a:pt x="1099" y="146"/>
                  </a:cubicBezTo>
                  <a:close/>
                  <a:moveTo>
                    <a:pt x="1128" y="0"/>
                  </a:moveTo>
                  <a:cubicBezTo>
                    <a:pt x="791" y="146"/>
                    <a:pt x="425" y="271"/>
                    <a:pt x="30" y="395"/>
                  </a:cubicBezTo>
                  <a:cubicBezTo>
                    <a:pt x="0" y="395"/>
                    <a:pt x="0" y="425"/>
                    <a:pt x="0" y="454"/>
                  </a:cubicBezTo>
                  <a:lnTo>
                    <a:pt x="1524" y="8355"/>
                  </a:lnTo>
                  <a:cubicBezTo>
                    <a:pt x="1524" y="8384"/>
                    <a:pt x="1553" y="8384"/>
                    <a:pt x="1553" y="8421"/>
                  </a:cubicBezTo>
                  <a:cubicBezTo>
                    <a:pt x="1707" y="8509"/>
                    <a:pt x="1860" y="8567"/>
                    <a:pt x="2014" y="8567"/>
                  </a:cubicBezTo>
                  <a:cubicBezTo>
                    <a:pt x="2043" y="8567"/>
                    <a:pt x="2102" y="8538"/>
                    <a:pt x="2161" y="8538"/>
                  </a:cubicBezTo>
                  <a:cubicBezTo>
                    <a:pt x="2527" y="8450"/>
                    <a:pt x="2746" y="8055"/>
                    <a:pt x="2746" y="8018"/>
                  </a:cubicBezTo>
                  <a:lnTo>
                    <a:pt x="2746" y="7989"/>
                  </a:lnTo>
                  <a:lnTo>
                    <a:pt x="1216" y="29"/>
                  </a:lnTo>
                  <a:lnTo>
                    <a:pt x="118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5235946" y="3246992"/>
              <a:ext cx="131380" cy="145013"/>
            </a:xfrm>
            <a:custGeom>
              <a:avLst/>
              <a:gdLst/>
              <a:ahLst/>
              <a:cxnLst/>
              <a:rect l="l" t="t" r="r" b="b"/>
              <a:pathLst>
                <a:path w="1407" h="1553" extrusionOk="0">
                  <a:moveTo>
                    <a:pt x="279" y="0"/>
                  </a:moveTo>
                  <a:lnTo>
                    <a:pt x="0" y="1523"/>
                  </a:lnTo>
                  <a:cubicBezTo>
                    <a:pt x="403" y="1523"/>
                    <a:pt x="769" y="1523"/>
                    <a:pt x="1165" y="1553"/>
                  </a:cubicBezTo>
                  <a:lnTo>
                    <a:pt x="1406" y="271"/>
                  </a:lnTo>
                  <a:lnTo>
                    <a:pt x="279"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5230437" y="3241483"/>
              <a:ext cx="145760" cy="156685"/>
            </a:xfrm>
            <a:custGeom>
              <a:avLst/>
              <a:gdLst/>
              <a:ahLst/>
              <a:cxnLst/>
              <a:rect l="l" t="t" r="r" b="b"/>
              <a:pathLst>
                <a:path w="1561" h="1678" extrusionOk="0">
                  <a:moveTo>
                    <a:pt x="396" y="147"/>
                  </a:moveTo>
                  <a:lnTo>
                    <a:pt x="1407" y="367"/>
                  </a:lnTo>
                  <a:lnTo>
                    <a:pt x="1194" y="1553"/>
                  </a:lnTo>
                  <a:cubicBezTo>
                    <a:pt x="1011" y="1553"/>
                    <a:pt x="828" y="1524"/>
                    <a:pt x="645" y="1524"/>
                  </a:cubicBezTo>
                  <a:lnTo>
                    <a:pt x="125" y="1524"/>
                  </a:lnTo>
                  <a:lnTo>
                    <a:pt x="396" y="147"/>
                  </a:lnTo>
                  <a:close/>
                  <a:moveTo>
                    <a:pt x="367" y="1"/>
                  </a:moveTo>
                  <a:cubicBezTo>
                    <a:pt x="338" y="1"/>
                    <a:pt x="338" y="1"/>
                    <a:pt x="308" y="30"/>
                  </a:cubicBezTo>
                  <a:cubicBezTo>
                    <a:pt x="308" y="30"/>
                    <a:pt x="279" y="30"/>
                    <a:pt x="279" y="59"/>
                  </a:cubicBezTo>
                  <a:lnTo>
                    <a:pt x="1" y="1553"/>
                  </a:lnTo>
                  <a:lnTo>
                    <a:pt x="1" y="1612"/>
                  </a:lnTo>
                  <a:cubicBezTo>
                    <a:pt x="30" y="1612"/>
                    <a:pt x="30" y="1648"/>
                    <a:pt x="59" y="1648"/>
                  </a:cubicBezTo>
                  <a:lnTo>
                    <a:pt x="645" y="1648"/>
                  </a:lnTo>
                  <a:cubicBezTo>
                    <a:pt x="828" y="1648"/>
                    <a:pt x="1041" y="1677"/>
                    <a:pt x="1224" y="1677"/>
                  </a:cubicBezTo>
                  <a:cubicBezTo>
                    <a:pt x="1253" y="1677"/>
                    <a:pt x="1282" y="1648"/>
                    <a:pt x="1282" y="1612"/>
                  </a:cubicBezTo>
                  <a:lnTo>
                    <a:pt x="1524" y="330"/>
                  </a:lnTo>
                  <a:cubicBezTo>
                    <a:pt x="1560" y="301"/>
                    <a:pt x="1524" y="272"/>
                    <a:pt x="1495" y="272"/>
                  </a:cubicBezTo>
                  <a:lnTo>
                    <a:pt x="367"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5096442" y="3389204"/>
              <a:ext cx="248286" cy="765214"/>
            </a:xfrm>
            <a:custGeom>
              <a:avLst/>
              <a:gdLst/>
              <a:ahLst/>
              <a:cxnLst/>
              <a:rect l="l" t="t" r="r" b="b"/>
              <a:pathLst>
                <a:path w="2659" h="8195" extrusionOk="0">
                  <a:moveTo>
                    <a:pt x="1494" y="0"/>
                  </a:moveTo>
                  <a:lnTo>
                    <a:pt x="1" y="7689"/>
                  </a:lnTo>
                  <a:cubicBezTo>
                    <a:pt x="1" y="7689"/>
                    <a:pt x="265" y="8195"/>
                    <a:pt x="699" y="8195"/>
                  </a:cubicBezTo>
                  <a:cubicBezTo>
                    <a:pt x="820" y="8195"/>
                    <a:pt x="954" y="8155"/>
                    <a:pt x="1099" y="8055"/>
                  </a:cubicBezTo>
                  <a:lnTo>
                    <a:pt x="2659" y="30"/>
                  </a:lnTo>
                  <a:cubicBezTo>
                    <a:pt x="2263" y="0"/>
                    <a:pt x="1897" y="0"/>
                    <a:pt x="1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5090933" y="3383695"/>
              <a:ext cx="259304" cy="777540"/>
            </a:xfrm>
            <a:custGeom>
              <a:avLst/>
              <a:gdLst/>
              <a:ahLst/>
              <a:cxnLst/>
              <a:rect l="l" t="t" r="r" b="b"/>
              <a:pathLst>
                <a:path w="2777" h="8327" extrusionOk="0">
                  <a:moveTo>
                    <a:pt x="2139" y="125"/>
                  </a:moveTo>
                  <a:cubicBezTo>
                    <a:pt x="2286" y="125"/>
                    <a:pt x="2469" y="154"/>
                    <a:pt x="2652" y="154"/>
                  </a:cubicBezTo>
                  <a:lnTo>
                    <a:pt x="1099" y="8085"/>
                  </a:lnTo>
                  <a:cubicBezTo>
                    <a:pt x="983" y="8156"/>
                    <a:pt x="851" y="8191"/>
                    <a:pt x="727" y="8191"/>
                  </a:cubicBezTo>
                  <a:cubicBezTo>
                    <a:pt x="686" y="8191"/>
                    <a:pt x="647" y="8187"/>
                    <a:pt x="609" y="8180"/>
                  </a:cubicBezTo>
                  <a:cubicBezTo>
                    <a:pt x="338" y="8114"/>
                    <a:pt x="184" y="7814"/>
                    <a:pt x="125" y="7748"/>
                  </a:cubicBezTo>
                  <a:lnTo>
                    <a:pt x="1590" y="125"/>
                  </a:lnTo>
                  <a:close/>
                  <a:moveTo>
                    <a:pt x="1553" y="1"/>
                  </a:moveTo>
                  <a:cubicBezTo>
                    <a:pt x="1524" y="1"/>
                    <a:pt x="1495" y="1"/>
                    <a:pt x="1495" y="30"/>
                  </a:cubicBezTo>
                  <a:lnTo>
                    <a:pt x="1" y="7748"/>
                  </a:lnTo>
                  <a:lnTo>
                    <a:pt x="1" y="7777"/>
                  </a:lnTo>
                  <a:cubicBezTo>
                    <a:pt x="30" y="7814"/>
                    <a:pt x="213" y="8209"/>
                    <a:pt x="579" y="8297"/>
                  </a:cubicBezTo>
                  <a:cubicBezTo>
                    <a:pt x="638" y="8297"/>
                    <a:pt x="704" y="8326"/>
                    <a:pt x="763" y="8326"/>
                  </a:cubicBezTo>
                  <a:cubicBezTo>
                    <a:pt x="887" y="8326"/>
                    <a:pt x="1041" y="8268"/>
                    <a:pt x="1187" y="8180"/>
                  </a:cubicBezTo>
                  <a:cubicBezTo>
                    <a:pt x="1224" y="8143"/>
                    <a:pt x="1224" y="8143"/>
                    <a:pt x="1224" y="8114"/>
                  </a:cubicBezTo>
                  <a:lnTo>
                    <a:pt x="2776" y="89"/>
                  </a:lnTo>
                  <a:lnTo>
                    <a:pt x="2776" y="59"/>
                  </a:lnTo>
                  <a:cubicBezTo>
                    <a:pt x="2747" y="30"/>
                    <a:pt x="2747" y="30"/>
                    <a:pt x="2718" y="30"/>
                  </a:cubicBezTo>
                  <a:cubicBezTo>
                    <a:pt x="2535" y="30"/>
                    <a:pt x="2322" y="1"/>
                    <a:pt x="2139"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5552491" y="3093107"/>
              <a:ext cx="114292" cy="313276"/>
            </a:xfrm>
            <a:custGeom>
              <a:avLst/>
              <a:gdLst/>
              <a:ahLst/>
              <a:cxnLst/>
              <a:rect l="l" t="t" r="r" b="b"/>
              <a:pathLst>
                <a:path w="1224" h="3355" extrusionOk="0">
                  <a:moveTo>
                    <a:pt x="59" y="1"/>
                  </a:moveTo>
                  <a:lnTo>
                    <a:pt x="1" y="3354"/>
                  </a:lnTo>
                  <a:cubicBezTo>
                    <a:pt x="396" y="3266"/>
                    <a:pt x="791" y="3201"/>
                    <a:pt x="1187" y="3113"/>
                  </a:cubicBezTo>
                  <a:lnTo>
                    <a:pt x="1223" y="30"/>
                  </a:lnTo>
                  <a:lnTo>
                    <a:pt x="59"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5547075" y="3087692"/>
              <a:ext cx="125217" cy="324854"/>
            </a:xfrm>
            <a:custGeom>
              <a:avLst/>
              <a:gdLst/>
              <a:ahLst/>
              <a:cxnLst/>
              <a:rect l="l" t="t" r="r" b="b"/>
              <a:pathLst>
                <a:path w="1341" h="3479" extrusionOk="0">
                  <a:moveTo>
                    <a:pt x="183" y="117"/>
                  </a:moveTo>
                  <a:lnTo>
                    <a:pt x="1216" y="147"/>
                  </a:lnTo>
                  <a:lnTo>
                    <a:pt x="1186" y="3112"/>
                  </a:lnTo>
                  <a:cubicBezTo>
                    <a:pt x="1003" y="3171"/>
                    <a:pt x="849" y="3200"/>
                    <a:pt x="666" y="3229"/>
                  </a:cubicBezTo>
                  <a:cubicBezTo>
                    <a:pt x="483" y="3259"/>
                    <a:pt x="300" y="3324"/>
                    <a:pt x="117" y="3354"/>
                  </a:cubicBezTo>
                  <a:lnTo>
                    <a:pt x="183" y="117"/>
                  </a:lnTo>
                  <a:close/>
                  <a:moveTo>
                    <a:pt x="88" y="0"/>
                  </a:moveTo>
                  <a:cubicBezTo>
                    <a:pt x="59" y="0"/>
                    <a:pt x="59" y="29"/>
                    <a:pt x="59" y="59"/>
                  </a:cubicBezTo>
                  <a:lnTo>
                    <a:pt x="0" y="3412"/>
                  </a:lnTo>
                  <a:cubicBezTo>
                    <a:pt x="0" y="3442"/>
                    <a:pt x="29" y="3478"/>
                    <a:pt x="29" y="3478"/>
                  </a:cubicBezTo>
                  <a:lnTo>
                    <a:pt x="88" y="3478"/>
                  </a:lnTo>
                  <a:cubicBezTo>
                    <a:pt x="300" y="3442"/>
                    <a:pt x="483" y="3383"/>
                    <a:pt x="696" y="3354"/>
                  </a:cubicBezTo>
                  <a:cubicBezTo>
                    <a:pt x="879" y="3324"/>
                    <a:pt x="1062" y="3259"/>
                    <a:pt x="1245" y="3229"/>
                  </a:cubicBezTo>
                  <a:cubicBezTo>
                    <a:pt x="1281" y="3229"/>
                    <a:pt x="1311" y="3200"/>
                    <a:pt x="1311" y="3171"/>
                  </a:cubicBezTo>
                  <a:lnTo>
                    <a:pt x="1340" y="88"/>
                  </a:lnTo>
                  <a:cubicBezTo>
                    <a:pt x="1340" y="59"/>
                    <a:pt x="1311" y="29"/>
                    <a:pt x="1281" y="29"/>
                  </a:cubicBezTo>
                  <a:lnTo>
                    <a:pt x="117"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5547075" y="3383695"/>
              <a:ext cx="116253" cy="622349"/>
            </a:xfrm>
            <a:custGeom>
              <a:avLst/>
              <a:gdLst/>
              <a:ahLst/>
              <a:cxnLst/>
              <a:rect l="l" t="t" r="r" b="b"/>
              <a:pathLst>
                <a:path w="1245" h="6665" extrusionOk="0">
                  <a:moveTo>
                    <a:pt x="1245" y="1"/>
                  </a:moveTo>
                  <a:lnTo>
                    <a:pt x="1245" y="1"/>
                  </a:lnTo>
                  <a:cubicBezTo>
                    <a:pt x="849" y="89"/>
                    <a:pt x="454" y="154"/>
                    <a:pt x="59" y="242"/>
                  </a:cubicBezTo>
                  <a:lnTo>
                    <a:pt x="0" y="6408"/>
                  </a:lnTo>
                  <a:cubicBezTo>
                    <a:pt x="0" y="6408"/>
                    <a:pt x="257" y="6665"/>
                    <a:pt x="609" y="6665"/>
                  </a:cubicBezTo>
                  <a:cubicBezTo>
                    <a:pt x="784" y="6665"/>
                    <a:pt x="984" y="6601"/>
                    <a:pt x="1186" y="6408"/>
                  </a:cubicBezTo>
                  <a:lnTo>
                    <a:pt x="12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5540913" y="3378279"/>
              <a:ext cx="128578" cy="632527"/>
            </a:xfrm>
            <a:custGeom>
              <a:avLst/>
              <a:gdLst/>
              <a:ahLst/>
              <a:cxnLst/>
              <a:rect l="l" t="t" r="r" b="b"/>
              <a:pathLst>
                <a:path w="1377" h="6774" extrusionOk="0">
                  <a:moveTo>
                    <a:pt x="1252" y="147"/>
                  </a:moveTo>
                  <a:lnTo>
                    <a:pt x="1194" y="6436"/>
                  </a:lnTo>
                  <a:cubicBezTo>
                    <a:pt x="1014" y="6603"/>
                    <a:pt x="834" y="6659"/>
                    <a:pt x="674" y="6659"/>
                  </a:cubicBezTo>
                  <a:cubicBezTo>
                    <a:pt x="397" y="6659"/>
                    <a:pt x="180" y="6492"/>
                    <a:pt x="125" y="6436"/>
                  </a:cubicBezTo>
                  <a:lnTo>
                    <a:pt x="183" y="366"/>
                  </a:lnTo>
                  <a:cubicBezTo>
                    <a:pt x="396" y="330"/>
                    <a:pt x="579" y="271"/>
                    <a:pt x="762" y="242"/>
                  </a:cubicBezTo>
                  <a:cubicBezTo>
                    <a:pt x="915" y="212"/>
                    <a:pt x="1099" y="183"/>
                    <a:pt x="1252" y="147"/>
                  </a:cubicBezTo>
                  <a:close/>
                  <a:moveTo>
                    <a:pt x="1282" y="0"/>
                  </a:moveTo>
                  <a:cubicBezTo>
                    <a:pt x="1128" y="29"/>
                    <a:pt x="915" y="88"/>
                    <a:pt x="732" y="117"/>
                  </a:cubicBezTo>
                  <a:cubicBezTo>
                    <a:pt x="549" y="147"/>
                    <a:pt x="337" y="212"/>
                    <a:pt x="125" y="242"/>
                  </a:cubicBezTo>
                  <a:cubicBezTo>
                    <a:pt x="95" y="271"/>
                    <a:pt x="66" y="271"/>
                    <a:pt x="66" y="300"/>
                  </a:cubicBezTo>
                  <a:lnTo>
                    <a:pt x="0" y="6466"/>
                  </a:lnTo>
                  <a:lnTo>
                    <a:pt x="0" y="6495"/>
                  </a:lnTo>
                  <a:cubicBezTo>
                    <a:pt x="0" y="6495"/>
                    <a:pt x="308" y="6773"/>
                    <a:pt x="674" y="6773"/>
                  </a:cubicBezTo>
                  <a:cubicBezTo>
                    <a:pt x="857" y="6773"/>
                    <a:pt x="1069" y="6707"/>
                    <a:pt x="1282" y="6524"/>
                  </a:cubicBezTo>
                  <a:cubicBezTo>
                    <a:pt x="1282" y="6495"/>
                    <a:pt x="1311" y="6495"/>
                    <a:pt x="1311" y="6466"/>
                  </a:cubicBezTo>
                  <a:lnTo>
                    <a:pt x="1377" y="59"/>
                  </a:lnTo>
                  <a:cubicBezTo>
                    <a:pt x="1377" y="29"/>
                    <a:pt x="1377" y="29"/>
                    <a:pt x="1347" y="29"/>
                  </a:cubicBezTo>
                  <a:cubicBezTo>
                    <a:pt x="1347" y="0"/>
                    <a:pt x="1311" y="0"/>
                    <a:pt x="128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4829106" y="2987032"/>
              <a:ext cx="1654712" cy="331110"/>
            </a:xfrm>
            <a:custGeom>
              <a:avLst/>
              <a:gdLst/>
              <a:ahLst/>
              <a:cxnLst/>
              <a:rect l="l" t="t" r="r" b="b"/>
              <a:pathLst>
                <a:path w="17721" h="3546" extrusionOk="0">
                  <a:moveTo>
                    <a:pt x="11806" y="0"/>
                  </a:moveTo>
                  <a:cubicBezTo>
                    <a:pt x="10853" y="0"/>
                    <a:pt x="9851" y="9"/>
                    <a:pt x="8846" y="9"/>
                  </a:cubicBezTo>
                  <a:cubicBezTo>
                    <a:pt x="8535" y="9"/>
                    <a:pt x="8221" y="9"/>
                    <a:pt x="7907" y="9"/>
                  </a:cubicBezTo>
                  <a:cubicBezTo>
                    <a:pt x="4646" y="9"/>
                    <a:pt x="1303" y="33"/>
                    <a:pt x="1" y="587"/>
                  </a:cubicBezTo>
                  <a:lnTo>
                    <a:pt x="1" y="1774"/>
                  </a:lnTo>
                  <a:cubicBezTo>
                    <a:pt x="1" y="2755"/>
                    <a:pt x="3962" y="3546"/>
                    <a:pt x="8846" y="3546"/>
                  </a:cubicBezTo>
                  <a:cubicBezTo>
                    <a:pt x="13759" y="3546"/>
                    <a:pt x="17721" y="2755"/>
                    <a:pt x="17721" y="1774"/>
                  </a:cubicBezTo>
                  <a:lnTo>
                    <a:pt x="17721" y="587"/>
                  </a:lnTo>
                  <a:cubicBezTo>
                    <a:pt x="16802" y="68"/>
                    <a:pt x="14497" y="0"/>
                    <a:pt x="118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4822943" y="2981616"/>
              <a:ext cx="1667037" cy="342035"/>
            </a:xfrm>
            <a:custGeom>
              <a:avLst/>
              <a:gdLst/>
              <a:ahLst/>
              <a:cxnLst/>
              <a:rect l="l" t="t" r="r" b="b"/>
              <a:pathLst>
                <a:path w="17853" h="3663" extrusionOk="0">
                  <a:moveTo>
                    <a:pt x="11313" y="125"/>
                  </a:moveTo>
                  <a:cubicBezTo>
                    <a:pt x="14176" y="125"/>
                    <a:pt x="16731" y="149"/>
                    <a:pt x="17728" y="675"/>
                  </a:cubicBezTo>
                  <a:lnTo>
                    <a:pt x="17728" y="1832"/>
                  </a:lnTo>
                  <a:cubicBezTo>
                    <a:pt x="17728" y="2659"/>
                    <a:pt x="14191" y="3545"/>
                    <a:pt x="8912" y="3545"/>
                  </a:cubicBezTo>
                  <a:cubicBezTo>
                    <a:pt x="3662" y="3545"/>
                    <a:pt x="125" y="2659"/>
                    <a:pt x="125" y="1832"/>
                  </a:cubicBezTo>
                  <a:lnTo>
                    <a:pt x="125" y="675"/>
                  </a:lnTo>
                  <a:cubicBezTo>
                    <a:pt x="1465" y="126"/>
                    <a:pt x="4943" y="126"/>
                    <a:pt x="8304" y="126"/>
                  </a:cubicBezTo>
                  <a:lnTo>
                    <a:pt x="10435" y="126"/>
                  </a:lnTo>
                  <a:cubicBezTo>
                    <a:pt x="10730" y="126"/>
                    <a:pt x="11023" y="125"/>
                    <a:pt x="11313" y="125"/>
                  </a:cubicBezTo>
                  <a:close/>
                  <a:moveTo>
                    <a:pt x="11307" y="1"/>
                  </a:moveTo>
                  <a:cubicBezTo>
                    <a:pt x="11021" y="1"/>
                    <a:pt x="10730" y="1"/>
                    <a:pt x="10435" y="1"/>
                  </a:cubicBezTo>
                  <a:lnTo>
                    <a:pt x="8304" y="1"/>
                  </a:lnTo>
                  <a:cubicBezTo>
                    <a:pt x="4885" y="1"/>
                    <a:pt x="1377" y="1"/>
                    <a:pt x="67" y="587"/>
                  </a:cubicBezTo>
                  <a:lnTo>
                    <a:pt x="1" y="587"/>
                  </a:lnTo>
                  <a:lnTo>
                    <a:pt x="1" y="1832"/>
                  </a:lnTo>
                  <a:cubicBezTo>
                    <a:pt x="1" y="2871"/>
                    <a:pt x="3940" y="3662"/>
                    <a:pt x="8912" y="3662"/>
                  </a:cubicBezTo>
                  <a:cubicBezTo>
                    <a:pt x="13913" y="3662"/>
                    <a:pt x="17853" y="2871"/>
                    <a:pt x="17853" y="1832"/>
                  </a:cubicBezTo>
                  <a:lnTo>
                    <a:pt x="17853" y="587"/>
                  </a:lnTo>
                  <a:lnTo>
                    <a:pt x="17823" y="587"/>
                  </a:lnTo>
                  <a:cubicBezTo>
                    <a:pt x="16821" y="25"/>
                    <a:pt x="14316" y="1"/>
                    <a:pt x="113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4829106" y="2876381"/>
              <a:ext cx="1654712" cy="331017"/>
            </a:xfrm>
            <a:custGeom>
              <a:avLst/>
              <a:gdLst/>
              <a:ahLst/>
              <a:cxnLst/>
              <a:rect l="l" t="t" r="r" b="b"/>
              <a:pathLst>
                <a:path w="17721" h="3545" extrusionOk="0">
                  <a:moveTo>
                    <a:pt x="8846" y="0"/>
                  </a:moveTo>
                  <a:cubicBezTo>
                    <a:pt x="3962" y="0"/>
                    <a:pt x="1" y="799"/>
                    <a:pt x="1" y="1772"/>
                  </a:cubicBezTo>
                  <a:cubicBezTo>
                    <a:pt x="1" y="2746"/>
                    <a:pt x="3962" y="3544"/>
                    <a:pt x="8846" y="3544"/>
                  </a:cubicBezTo>
                  <a:cubicBezTo>
                    <a:pt x="13759" y="3544"/>
                    <a:pt x="17721" y="2746"/>
                    <a:pt x="17721" y="1772"/>
                  </a:cubicBezTo>
                  <a:cubicBezTo>
                    <a:pt x="17721" y="799"/>
                    <a:pt x="13759" y="0"/>
                    <a:pt x="8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4822943" y="2870872"/>
              <a:ext cx="1667037" cy="342035"/>
            </a:xfrm>
            <a:custGeom>
              <a:avLst/>
              <a:gdLst/>
              <a:ahLst/>
              <a:cxnLst/>
              <a:rect l="l" t="t" r="r" b="b"/>
              <a:pathLst>
                <a:path w="17853" h="3663" extrusionOk="0">
                  <a:moveTo>
                    <a:pt x="8912" y="125"/>
                  </a:moveTo>
                  <a:cubicBezTo>
                    <a:pt x="14191" y="125"/>
                    <a:pt x="17728" y="1004"/>
                    <a:pt x="17728" y="1831"/>
                  </a:cubicBezTo>
                  <a:cubicBezTo>
                    <a:pt x="17728" y="2652"/>
                    <a:pt x="14191" y="3538"/>
                    <a:pt x="8912" y="3538"/>
                  </a:cubicBezTo>
                  <a:cubicBezTo>
                    <a:pt x="3662" y="3538"/>
                    <a:pt x="125" y="2652"/>
                    <a:pt x="125" y="1831"/>
                  </a:cubicBezTo>
                  <a:cubicBezTo>
                    <a:pt x="125" y="1004"/>
                    <a:pt x="3662" y="125"/>
                    <a:pt x="8912" y="125"/>
                  </a:cubicBezTo>
                  <a:close/>
                  <a:moveTo>
                    <a:pt x="8912" y="1"/>
                  </a:moveTo>
                  <a:cubicBezTo>
                    <a:pt x="3940" y="1"/>
                    <a:pt x="1" y="792"/>
                    <a:pt x="1" y="1831"/>
                  </a:cubicBezTo>
                  <a:cubicBezTo>
                    <a:pt x="1" y="2835"/>
                    <a:pt x="3940" y="3662"/>
                    <a:pt x="8912" y="3662"/>
                  </a:cubicBezTo>
                  <a:cubicBezTo>
                    <a:pt x="13913" y="3662"/>
                    <a:pt x="17853" y="2835"/>
                    <a:pt x="17853" y="1831"/>
                  </a:cubicBezTo>
                  <a:cubicBezTo>
                    <a:pt x="17853" y="792"/>
                    <a:pt x="13913" y="1"/>
                    <a:pt x="8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6104998" y="2933807"/>
              <a:ext cx="316637" cy="218873"/>
            </a:xfrm>
            <a:custGeom>
              <a:avLst/>
              <a:gdLst/>
              <a:ahLst/>
              <a:cxnLst/>
              <a:rect l="l" t="t" r="r" b="b"/>
              <a:pathLst>
                <a:path w="3391" h="2344" extrusionOk="0">
                  <a:moveTo>
                    <a:pt x="2292" y="1"/>
                  </a:moveTo>
                  <a:lnTo>
                    <a:pt x="0" y="2344"/>
                  </a:lnTo>
                  <a:cubicBezTo>
                    <a:pt x="0" y="2344"/>
                    <a:pt x="2534" y="1465"/>
                    <a:pt x="2958" y="1062"/>
                  </a:cubicBezTo>
                  <a:cubicBezTo>
                    <a:pt x="3390" y="667"/>
                    <a:pt x="2292" y="1"/>
                    <a:pt x="229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6099489" y="2928298"/>
              <a:ext cx="298896" cy="230545"/>
            </a:xfrm>
            <a:custGeom>
              <a:avLst/>
              <a:gdLst/>
              <a:ahLst/>
              <a:cxnLst/>
              <a:rect l="l" t="t" r="r" b="b"/>
              <a:pathLst>
                <a:path w="3201" h="2469" extrusionOk="0">
                  <a:moveTo>
                    <a:pt x="2380" y="147"/>
                  </a:moveTo>
                  <a:cubicBezTo>
                    <a:pt x="2593" y="272"/>
                    <a:pt x="3054" y="638"/>
                    <a:pt x="3054" y="880"/>
                  </a:cubicBezTo>
                  <a:cubicBezTo>
                    <a:pt x="3083" y="975"/>
                    <a:pt x="3054" y="1033"/>
                    <a:pt x="2988" y="1092"/>
                  </a:cubicBezTo>
                  <a:cubicBezTo>
                    <a:pt x="2651" y="1400"/>
                    <a:pt x="945" y="2007"/>
                    <a:pt x="308" y="2256"/>
                  </a:cubicBezTo>
                  <a:lnTo>
                    <a:pt x="2380" y="147"/>
                  </a:lnTo>
                  <a:close/>
                  <a:moveTo>
                    <a:pt x="2362" y="1"/>
                  </a:moveTo>
                  <a:cubicBezTo>
                    <a:pt x="2351" y="1"/>
                    <a:pt x="2336" y="8"/>
                    <a:pt x="2322" y="23"/>
                  </a:cubicBezTo>
                  <a:lnTo>
                    <a:pt x="30" y="2344"/>
                  </a:lnTo>
                  <a:cubicBezTo>
                    <a:pt x="1" y="2373"/>
                    <a:pt x="1" y="2403"/>
                    <a:pt x="30" y="2439"/>
                  </a:cubicBezTo>
                  <a:lnTo>
                    <a:pt x="59" y="2469"/>
                  </a:lnTo>
                  <a:lnTo>
                    <a:pt x="88" y="2469"/>
                  </a:lnTo>
                  <a:cubicBezTo>
                    <a:pt x="184" y="2439"/>
                    <a:pt x="2622" y="1583"/>
                    <a:pt x="3054" y="1187"/>
                  </a:cubicBezTo>
                  <a:cubicBezTo>
                    <a:pt x="3142" y="1092"/>
                    <a:pt x="3200" y="1004"/>
                    <a:pt x="3171" y="880"/>
                  </a:cubicBezTo>
                  <a:cubicBezTo>
                    <a:pt x="3142" y="484"/>
                    <a:pt x="2410" y="23"/>
                    <a:pt x="2380" y="23"/>
                  </a:cubicBezTo>
                  <a:cubicBezTo>
                    <a:pt x="2380" y="8"/>
                    <a:pt x="2373" y="1"/>
                    <a:pt x="236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5469760" y="2756579"/>
              <a:ext cx="974469" cy="396100"/>
            </a:xfrm>
            <a:custGeom>
              <a:avLst/>
              <a:gdLst/>
              <a:ahLst/>
              <a:cxnLst/>
              <a:rect l="l" t="t" r="r" b="b"/>
              <a:pathLst>
                <a:path w="10436" h="4242" extrusionOk="0">
                  <a:moveTo>
                    <a:pt x="3447" y="0"/>
                  </a:moveTo>
                  <a:cubicBezTo>
                    <a:pt x="2955" y="0"/>
                    <a:pt x="838" y="1207"/>
                    <a:pt x="1" y="1679"/>
                  </a:cubicBezTo>
                  <a:lnTo>
                    <a:pt x="6803" y="4242"/>
                  </a:lnTo>
                  <a:cubicBezTo>
                    <a:pt x="6803" y="4242"/>
                    <a:pt x="9000" y="3114"/>
                    <a:pt x="9644" y="2631"/>
                  </a:cubicBezTo>
                  <a:cubicBezTo>
                    <a:pt x="10435" y="1986"/>
                    <a:pt x="4548" y="127"/>
                    <a:pt x="3479" y="2"/>
                  </a:cubicBezTo>
                  <a:cubicBezTo>
                    <a:pt x="3469" y="1"/>
                    <a:pt x="3459" y="0"/>
                    <a:pt x="3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5464344" y="2750976"/>
              <a:ext cx="920311" cy="407865"/>
            </a:xfrm>
            <a:custGeom>
              <a:avLst/>
              <a:gdLst/>
              <a:ahLst/>
              <a:cxnLst/>
              <a:rect l="l" t="t" r="r" b="b"/>
              <a:pathLst>
                <a:path w="9856" h="4368" extrusionOk="0">
                  <a:moveTo>
                    <a:pt x="3476" y="125"/>
                  </a:moveTo>
                  <a:cubicBezTo>
                    <a:pt x="3488" y="125"/>
                    <a:pt x="3498" y="126"/>
                    <a:pt x="3507" y="128"/>
                  </a:cubicBezTo>
                  <a:cubicBezTo>
                    <a:pt x="4664" y="274"/>
                    <a:pt x="9519" y="1863"/>
                    <a:pt x="9702" y="2537"/>
                  </a:cubicBezTo>
                  <a:cubicBezTo>
                    <a:pt x="9732" y="2566"/>
                    <a:pt x="9732" y="2596"/>
                    <a:pt x="9673" y="2625"/>
                  </a:cubicBezTo>
                  <a:cubicBezTo>
                    <a:pt x="9087" y="3086"/>
                    <a:pt x="7110" y="4119"/>
                    <a:pt x="6861" y="4243"/>
                  </a:cubicBezTo>
                  <a:lnTo>
                    <a:pt x="212" y="1739"/>
                  </a:lnTo>
                  <a:lnTo>
                    <a:pt x="242" y="1710"/>
                  </a:lnTo>
                  <a:cubicBezTo>
                    <a:pt x="1103" y="1240"/>
                    <a:pt x="3060" y="125"/>
                    <a:pt x="3476" y="125"/>
                  </a:cubicBezTo>
                  <a:close/>
                  <a:moveTo>
                    <a:pt x="3494" y="0"/>
                  </a:moveTo>
                  <a:cubicBezTo>
                    <a:pt x="3068" y="0"/>
                    <a:pt x="1653" y="767"/>
                    <a:pt x="183" y="1622"/>
                  </a:cubicBezTo>
                  <a:lnTo>
                    <a:pt x="29" y="1680"/>
                  </a:lnTo>
                  <a:cubicBezTo>
                    <a:pt x="0" y="1710"/>
                    <a:pt x="0" y="1739"/>
                    <a:pt x="0" y="1739"/>
                  </a:cubicBezTo>
                  <a:cubicBezTo>
                    <a:pt x="0" y="1775"/>
                    <a:pt x="29" y="1805"/>
                    <a:pt x="29" y="1805"/>
                  </a:cubicBezTo>
                  <a:lnTo>
                    <a:pt x="6861" y="4368"/>
                  </a:lnTo>
                  <a:lnTo>
                    <a:pt x="6890" y="4368"/>
                  </a:lnTo>
                  <a:cubicBezTo>
                    <a:pt x="6986" y="4302"/>
                    <a:pt x="9124" y="3203"/>
                    <a:pt x="9732" y="2720"/>
                  </a:cubicBezTo>
                  <a:cubicBezTo>
                    <a:pt x="9856" y="2654"/>
                    <a:pt x="9856" y="2566"/>
                    <a:pt x="9819" y="2508"/>
                  </a:cubicBezTo>
                  <a:cubicBezTo>
                    <a:pt x="9607" y="1680"/>
                    <a:pt x="4364" y="91"/>
                    <a:pt x="3537" y="3"/>
                  </a:cubicBezTo>
                  <a:cubicBezTo>
                    <a:pt x="3524" y="1"/>
                    <a:pt x="3510" y="0"/>
                    <a:pt x="34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5469760" y="2753964"/>
              <a:ext cx="957288" cy="390497"/>
            </a:xfrm>
            <a:custGeom>
              <a:avLst/>
              <a:gdLst/>
              <a:ahLst/>
              <a:cxnLst/>
              <a:rect l="l" t="t" r="r" b="b"/>
              <a:pathLst>
                <a:path w="10252" h="4182" extrusionOk="0">
                  <a:moveTo>
                    <a:pt x="3376" y="0"/>
                  </a:moveTo>
                  <a:cubicBezTo>
                    <a:pt x="2937" y="0"/>
                    <a:pt x="818" y="1200"/>
                    <a:pt x="1" y="1678"/>
                  </a:cubicBezTo>
                  <a:lnTo>
                    <a:pt x="6466" y="4182"/>
                  </a:lnTo>
                  <a:cubicBezTo>
                    <a:pt x="6466" y="4182"/>
                    <a:pt x="8883" y="3025"/>
                    <a:pt x="9490" y="2534"/>
                  </a:cubicBezTo>
                  <a:cubicBezTo>
                    <a:pt x="10252" y="1927"/>
                    <a:pt x="4394" y="155"/>
                    <a:pt x="3391" y="1"/>
                  </a:cubicBezTo>
                  <a:cubicBezTo>
                    <a:pt x="3386" y="0"/>
                    <a:pt x="3381" y="0"/>
                    <a:pt x="3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a:off x="5464344" y="2748455"/>
              <a:ext cx="903224" cy="401516"/>
            </a:xfrm>
            <a:custGeom>
              <a:avLst/>
              <a:gdLst/>
              <a:ahLst/>
              <a:cxnLst/>
              <a:rect l="l" t="t" r="r" b="b"/>
              <a:pathLst>
                <a:path w="9673" h="4300" extrusionOk="0">
                  <a:moveTo>
                    <a:pt x="3400" y="118"/>
                  </a:moveTo>
                  <a:cubicBezTo>
                    <a:pt x="3404" y="118"/>
                    <a:pt x="3408" y="118"/>
                    <a:pt x="3412" y="118"/>
                  </a:cubicBezTo>
                  <a:cubicBezTo>
                    <a:pt x="4393" y="243"/>
                    <a:pt x="9365" y="1766"/>
                    <a:pt x="9548" y="2440"/>
                  </a:cubicBezTo>
                  <a:cubicBezTo>
                    <a:pt x="9548" y="2469"/>
                    <a:pt x="9548" y="2498"/>
                    <a:pt x="9490" y="2564"/>
                  </a:cubicBezTo>
                  <a:cubicBezTo>
                    <a:pt x="8941" y="2989"/>
                    <a:pt x="6803" y="4058"/>
                    <a:pt x="6524" y="4182"/>
                  </a:cubicBezTo>
                  <a:lnTo>
                    <a:pt x="212" y="1737"/>
                  </a:lnTo>
                  <a:lnTo>
                    <a:pt x="212" y="1707"/>
                  </a:lnTo>
                  <a:cubicBezTo>
                    <a:pt x="994" y="1288"/>
                    <a:pt x="3033" y="118"/>
                    <a:pt x="3400" y="118"/>
                  </a:cubicBezTo>
                  <a:close/>
                  <a:moveTo>
                    <a:pt x="3430" y="0"/>
                  </a:moveTo>
                  <a:cubicBezTo>
                    <a:pt x="3059" y="0"/>
                    <a:pt x="1621" y="778"/>
                    <a:pt x="154" y="1619"/>
                  </a:cubicBezTo>
                  <a:lnTo>
                    <a:pt x="29" y="1678"/>
                  </a:lnTo>
                  <a:cubicBezTo>
                    <a:pt x="0" y="1707"/>
                    <a:pt x="0" y="1707"/>
                    <a:pt x="0" y="1737"/>
                  </a:cubicBezTo>
                  <a:cubicBezTo>
                    <a:pt x="0" y="1766"/>
                    <a:pt x="29" y="1802"/>
                    <a:pt x="29" y="1802"/>
                  </a:cubicBezTo>
                  <a:lnTo>
                    <a:pt x="6524" y="4299"/>
                  </a:lnTo>
                  <a:lnTo>
                    <a:pt x="6561" y="4299"/>
                  </a:lnTo>
                  <a:cubicBezTo>
                    <a:pt x="6678" y="4270"/>
                    <a:pt x="8970" y="3113"/>
                    <a:pt x="9578" y="2652"/>
                  </a:cubicBezTo>
                  <a:cubicBezTo>
                    <a:pt x="9673" y="2564"/>
                    <a:pt x="9673" y="2469"/>
                    <a:pt x="9673" y="2410"/>
                  </a:cubicBezTo>
                  <a:cubicBezTo>
                    <a:pt x="9453" y="1649"/>
                    <a:pt x="4269" y="118"/>
                    <a:pt x="3449" y="1"/>
                  </a:cubicBezTo>
                  <a:cubicBezTo>
                    <a:pt x="3443" y="1"/>
                    <a:pt x="3436" y="0"/>
                    <a:pt x="3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5489556" y="2776375"/>
              <a:ext cx="863726" cy="356509"/>
            </a:xfrm>
            <a:custGeom>
              <a:avLst/>
              <a:gdLst/>
              <a:ahLst/>
              <a:cxnLst/>
              <a:rect l="l" t="t" r="r" b="b"/>
              <a:pathLst>
                <a:path w="9250" h="3818" extrusionOk="0">
                  <a:moveTo>
                    <a:pt x="2871" y="0"/>
                  </a:moveTo>
                  <a:cubicBezTo>
                    <a:pt x="2438" y="0"/>
                    <a:pt x="537" y="1111"/>
                    <a:pt x="1" y="1503"/>
                  </a:cubicBezTo>
                  <a:lnTo>
                    <a:pt x="5983" y="3817"/>
                  </a:lnTo>
                  <a:cubicBezTo>
                    <a:pt x="5983" y="3817"/>
                    <a:pt x="7968" y="2785"/>
                    <a:pt x="8546" y="2353"/>
                  </a:cubicBezTo>
                  <a:cubicBezTo>
                    <a:pt x="9249" y="1774"/>
                    <a:pt x="3845" y="127"/>
                    <a:pt x="2901" y="2"/>
                  </a:cubicBezTo>
                  <a:cubicBezTo>
                    <a:pt x="2892" y="1"/>
                    <a:pt x="2882" y="0"/>
                    <a:pt x="28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5484140" y="2770866"/>
              <a:ext cx="815077" cy="368181"/>
            </a:xfrm>
            <a:custGeom>
              <a:avLst/>
              <a:gdLst/>
              <a:ahLst/>
              <a:cxnLst/>
              <a:rect l="l" t="t" r="r" b="b"/>
              <a:pathLst>
                <a:path w="8729" h="3943" extrusionOk="0">
                  <a:moveTo>
                    <a:pt x="2896" y="124"/>
                  </a:moveTo>
                  <a:cubicBezTo>
                    <a:pt x="2909" y="124"/>
                    <a:pt x="2920" y="125"/>
                    <a:pt x="2929" y="127"/>
                  </a:cubicBezTo>
                  <a:cubicBezTo>
                    <a:pt x="3845" y="244"/>
                    <a:pt x="8421" y="1650"/>
                    <a:pt x="8604" y="2258"/>
                  </a:cubicBezTo>
                  <a:cubicBezTo>
                    <a:pt x="8604" y="2295"/>
                    <a:pt x="8604" y="2324"/>
                    <a:pt x="8546" y="2353"/>
                  </a:cubicBezTo>
                  <a:cubicBezTo>
                    <a:pt x="8055" y="2778"/>
                    <a:pt x="6254" y="3693"/>
                    <a:pt x="6041" y="3818"/>
                  </a:cubicBezTo>
                  <a:lnTo>
                    <a:pt x="183" y="1526"/>
                  </a:lnTo>
                  <a:cubicBezTo>
                    <a:pt x="864" y="1086"/>
                    <a:pt x="2514" y="124"/>
                    <a:pt x="2896" y="124"/>
                  </a:cubicBezTo>
                  <a:close/>
                  <a:moveTo>
                    <a:pt x="2927" y="1"/>
                  </a:moveTo>
                  <a:cubicBezTo>
                    <a:pt x="2440" y="1"/>
                    <a:pt x="444" y="1203"/>
                    <a:pt x="0" y="1497"/>
                  </a:cubicBezTo>
                  <a:lnTo>
                    <a:pt x="0" y="1562"/>
                  </a:lnTo>
                  <a:cubicBezTo>
                    <a:pt x="0" y="1592"/>
                    <a:pt x="0" y="1592"/>
                    <a:pt x="30" y="1621"/>
                  </a:cubicBezTo>
                  <a:lnTo>
                    <a:pt x="6012" y="3942"/>
                  </a:lnTo>
                  <a:lnTo>
                    <a:pt x="6071" y="3942"/>
                  </a:lnTo>
                  <a:cubicBezTo>
                    <a:pt x="6166" y="3906"/>
                    <a:pt x="8084" y="2902"/>
                    <a:pt x="8634" y="2441"/>
                  </a:cubicBezTo>
                  <a:cubicBezTo>
                    <a:pt x="8729" y="2383"/>
                    <a:pt x="8729" y="2295"/>
                    <a:pt x="8729" y="2229"/>
                  </a:cubicBezTo>
                  <a:cubicBezTo>
                    <a:pt x="8509" y="1497"/>
                    <a:pt x="3720" y="98"/>
                    <a:pt x="2959" y="3"/>
                  </a:cubicBezTo>
                  <a:cubicBezTo>
                    <a:pt x="2949" y="1"/>
                    <a:pt x="2938"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5714592" y="2793649"/>
              <a:ext cx="561375" cy="208601"/>
            </a:xfrm>
            <a:custGeom>
              <a:avLst/>
              <a:gdLst/>
              <a:ahLst/>
              <a:cxnLst/>
              <a:rect l="l" t="t" r="r" b="b"/>
              <a:pathLst>
                <a:path w="6012" h="2234" extrusionOk="0">
                  <a:moveTo>
                    <a:pt x="6012" y="2234"/>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5706375" y="2788140"/>
              <a:ext cx="575755" cy="219620"/>
            </a:xfrm>
            <a:custGeom>
              <a:avLst/>
              <a:gdLst/>
              <a:ahLst/>
              <a:cxnLst/>
              <a:rect l="l" t="t" r="r" b="b"/>
              <a:pathLst>
                <a:path w="6166" h="2352" extrusionOk="0">
                  <a:moveTo>
                    <a:pt x="88" y="1"/>
                  </a:moveTo>
                  <a:cubicBezTo>
                    <a:pt x="59" y="1"/>
                    <a:pt x="29" y="1"/>
                    <a:pt x="29" y="30"/>
                  </a:cubicBezTo>
                  <a:cubicBezTo>
                    <a:pt x="0" y="59"/>
                    <a:pt x="29" y="125"/>
                    <a:pt x="59" y="125"/>
                  </a:cubicBezTo>
                  <a:lnTo>
                    <a:pt x="6070" y="2351"/>
                  </a:lnTo>
                  <a:lnTo>
                    <a:pt x="6100" y="2351"/>
                  </a:lnTo>
                  <a:cubicBezTo>
                    <a:pt x="6100" y="2351"/>
                    <a:pt x="6129" y="2351"/>
                    <a:pt x="6129" y="2322"/>
                  </a:cubicBezTo>
                  <a:cubicBezTo>
                    <a:pt x="6166" y="2293"/>
                    <a:pt x="6129" y="2256"/>
                    <a:pt x="6100" y="2256"/>
                  </a:cubicBezTo>
                  <a:lnTo>
                    <a:pt x="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5649602" y="2819608"/>
              <a:ext cx="558013" cy="222328"/>
            </a:xfrm>
            <a:custGeom>
              <a:avLst/>
              <a:gdLst/>
              <a:ahLst/>
              <a:cxnLst/>
              <a:rect l="l" t="t" r="r" b="b"/>
              <a:pathLst>
                <a:path w="5976" h="2381" extrusionOk="0">
                  <a:moveTo>
                    <a:pt x="5976" y="2380"/>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5643440" y="2815780"/>
              <a:ext cx="570339" cy="231665"/>
            </a:xfrm>
            <a:custGeom>
              <a:avLst/>
              <a:gdLst/>
              <a:ahLst/>
              <a:cxnLst/>
              <a:rect l="l" t="t" r="r" b="b"/>
              <a:pathLst>
                <a:path w="6108" h="2481" extrusionOk="0">
                  <a:moveTo>
                    <a:pt x="68" y="0"/>
                  </a:moveTo>
                  <a:cubicBezTo>
                    <a:pt x="46" y="0"/>
                    <a:pt x="21" y="21"/>
                    <a:pt x="1" y="42"/>
                  </a:cubicBezTo>
                  <a:cubicBezTo>
                    <a:pt x="1" y="71"/>
                    <a:pt x="30" y="100"/>
                    <a:pt x="66" y="100"/>
                  </a:cubicBezTo>
                  <a:lnTo>
                    <a:pt x="6012" y="2480"/>
                  </a:lnTo>
                  <a:lnTo>
                    <a:pt x="6042" y="2480"/>
                  </a:lnTo>
                  <a:cubicBezTo>
                    <a:pt x="6071" y="2480"/>
                    <a:pt x="6107" y="2480"/>
                    <a:pt x="6107" y="2451"/>
                  </a:cubicBezTo>
                  <a:cubicBezTo>
                    <a:pt x="6107" y="2421"/>
                    <a:pt x="6107" y="2392"/>
                    <a:pt x="6071" y="2363"/>
                  </a:cubicBezTo>
                  <a:lnTo>
                    <a:pt x="96" y="12"/>
                  </a:lnTo>
                  <a:cubicBezTo>
                    <a:pt x="87" y="4"/>
                    <a:pt x="78" y="0"/>
                    <a:pt x="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5583959" y="2859293"/>
              <a:ext cx="558013" cy="219526"/>
            </a:xfrm>
            <a:custGeom>
              <a:avLst/>
              <a:gdLst/>
              <a:ahLst/>
              <a:cxnLst/>
              <a:rect l="l" t="t" r="r" b="b"/>
              <a:pathLst>
                <a:path w="5976" h="2351" extrusionOk="0">
                  <a:moveTo>
                    <a:pt x="5976" y="2351"/>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5577796" y="2853784"/>
              <a:ext cx="570339" cy="230545"/>
            </a:xfrm>
            <a:custGeom>
              <a:avLst/>
              <a:gdLst/>
              <a:ahLst/>
              <a:cxnLst/>
              <a:rect l="l" t="t" r="r" b="b"/>
              <a:pathLst>
                <a:path w="6108" h="2469" extrusionOk="0">
                  <a:moveTo>
                    <a:pt x="96" y="1"/>
                  </a:moveTo>
                  <a:cubicBezTo>
                    <a:pt x="66" y="1"/>
                    <a:pt x="37" y="1"/>
                    <a:pt x="37" y="30"/>
                  </a:cubicBezTo>
                  <a:cubicBezTo>
                    <a:pt x="1" y="59"/>
                    <a:pt x="37" y="89"/>
                    <a:pt x="66" y="125"/>
                  </a:cubicBezTo>
                  <a:lnTo>
                    <a:pt x="6012" y="2468"/>
                  </a:lnTo>
                  <a:lnTo>
                    <a:pt x="6042" y="2468"/>
                  </a:lnTo>
                  <a:cubicBezTo>
                    <a:pt x="6078" y="2468"/>
                    <a:pt x="6107" y="2468"/>
                    <a:pt x="6107" y="2439"/>
                  </a:cubicBezTo>
                  <a:cubicBezTo>
                    <a:pt x="6107" y="2410"/>
                    <a:pt x="6107" y="2381"/>
                    <a:pt x="6078" y="2381"/>
                  </a:cubicBezTo>
                  <a:lnTo>
                    <a:pt x="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5786305" y="2856585"/>
              <a:ext cx="250340" cy="176480"/>
            </a:xfrm>
            <a:custGeom>
              <a:avLst/>
              <a:gdLst/>
              <a:ahLst/>
              <a:cxnLst/>
              <a:rect l="l" t="t" r="r" b="b"/>
              <a:pathLst>
                <a:path w="2681" h="1890" extrusionOk="0">
                  <a:moveTo>
                    <a:pt x="2681" y="0"/>
                  </a:moveTo>
                  <a:lnTo>
                    <a:pt x="1" y="18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5780142" y="2851729"/>
              <a:ext cx="262666" cy="187499"/>
            </a:xfrm>
            <a:custGeom>
              <a:avLst/>
              <a:gdLst/>
              <a:ahLst/>
              <a:cxnLst/>
              <a:rect l="l" t="t" r="r" b="b"/>
              <a:pathLst>
                <a:path w="2813" h="2008" extrusionOk="0">
                  <a:moveTo>
                    <a:pt x="2743" y="1"/>
                  </a:moveTo>
                  <a:cubicBezTo>
                    <a:pt x="2725" y="1"/>
                    <a:pt x="2703" y="8"/>
                    <a:pt x="2688" y="23"/>
                  </a:cubicBezTo>
                  <a:lnTo>
                    <a:pt x="30" y="1883"/>
                  </a:lnTo>
                  <a:cubicBezTo>
                    <a:pt x="1" y="1912"/>
                    <a:pt x="1" y="1941"/>
                    <a:pt x="1" y="1978"/>
                  </a:cubicBezTo>
                  <a:cubicBezTo>
                    <a:pt x="30" y="2007"/>
                    <a:pt x="30" y="2007"/>
                    <a:pt x="67" y="2007"/>
                  </a:cubicBezTo>
                  <a:lnTo>
                    <a:pt x="96" y="2007"/>
                  </a:lnTo>
                  <a:lnTo>
                    <a:pt x="2776" y="111"/>
                  </a:lnTo>
                  <a:cubicBezTo>
                    <a:pt x="2813" y="81"/>
                    <a:pt x="2813" y="52"/>
                    <a:pt x="2776" y="23"/>
                  </a:cubicBezTo>
                  <a:cubicBezTo>
                    <a:pt x="2776" y="8"/>
                    <a:pt x="2762" y="1"/>
                    <a:pt x="27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5908721" y="2902339"/>
              <a:ext cx="236708" cy="171064"/>
            </a:xfrm>
            <a:custGeom>
              <a:avLst/>
              <a:gdLst/>
              <a:ahLst/>
              <a:cxnLst/>
              <a:rect l="l" t="t" r="r" b="b"/>
              <a:pathLst>
                <a:path w="2535" h="1832" extrusionOk="0">
                  <a:moveTo>
                    <a:pt x="2534" y="1"/>
                  </a:moveTo>
                  <a:lnTo>
                    <a:pt x="1" y="18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5902559" y="2894963"/>
              <a:ext cx="248286" cy="183857"/>
            </a:xfrm>
            <a:custGeom>
              <a:avLst/>
              <a:gdLst/>
              <a:ahLst/>
              <a:cxnLst/>
              <a:rect l="l" t="t" r="r" b="b"/>
              <a:pathLst>
                <a:path w="2659" h="1969" extrusionOk="0">
                  <a:moveTo>
                    <a:pt x="2581" y="1"/>
                  </a:moveTo>
                  <a:cubicBezTo>
                    <a:pt x="2571" y="1"/>
                    <a:pt x="2564" y="4"/>
                    <a:pt x="2564" y="14"/>
                  </a:cubicBezTo>
                  <a:lnTo>
                    <a:pt x="37" y="1881"/>
                  </a:lnTo>
                  <a:cubicBezTo>
                    <a:pt x="1" y="1881"/>
                    <a:pt x="1" y="1910"/>
                    <a:pt x="1" y="1940"/>
                  </a:cubicBezTo>
                  <a:cubicBezTo>
                    <a:pt x="37" y="1969"/>
                    <a:pt x="37" y="1969"/>
                    <a:pt x="67" y="1969"/>
                  </a:cubicBezTo>
                  <a:lnTo>
                    <a:pt x="96" y="1969"/>
                  </a:lnTo>
                  <a:lnTo>
                    <a:pt x="2629" y="109"/>
                  </a:lnTo>
                  <a:cubicBezTo>
                    <a:pt x="2659" y="109"/>
                    <a:pt x="2659" y="50"/>
                    <a:pt x="2629" y="14"/>
                  </a:cubicBezTo>
                  <a:cubicBezTo>
                    <a:pt x="2629" y="14"/>
                    <a:pt x="2600" y="1"/>
                    <a:pt x="2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5991453" y="2939317"/>
              <a:ext cx="247632" cy="173679"/>
            </a:xfrm>
            <a:custGeom>
              <a:avLst/>
              <a:gdLst/>
              <a:ahLst/>
              <a:cxnLst/>
              <a:rect l="l" t="t" r="r" b="b"/>
              <a:pathLst>
                <a:path w="2652" h="1860" extrusionOk="0">
                  <a:moveTo>
                    <a:pt x="2651" y="0"/>
                  </a:moveTo>
                  <a:lnTo>
                    <a:pt x="1" y="18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5982582" y="2931286"/>
              <a:ext cx="261919" cy="187218"/>
            </a:xfrm>
            <a:custGeom>
              <a:avLst/>
              <a:gdLst/>
              <a:ahLst/>
              <a:cxnLst/>
              <a:rect l="l" t="t" r="r" b="b"/>
              <a:pathLst>
                <a:path w="2805" h="2005" extrusionOk="0">
                  <a:moveTo>
                    <a:pt x="2761" y="0"/>
                  </a:moveTo>
                  <a:cubicBezTo>
                    <a:pt x="2746" y="0"/>
                    <a:pt x="2732" y="9"/>
                    <a:pt x="2717" y="28"/>
                  </a:cubicBezTo>
                  <a:lnTo>
                    <a:pt x="30" y="1917"/>
                  </a:lnTo>
                  <a:cubicBezTo>
                    <a:pt x="30" y="1917"/>
                    <a:pt x="0" y="1975"/>
                    <a:pt x="30" y="1975"/>
                  </a:cubicBezTo>
                  <a:cubicBezTo>
                    <a:pt x="30" y="2005"/>
                    <a:pt x="59" y="2005"/>
                    <a:pt x="96" y="2005"/>
                  </a:cubicBezTo>
                  <a:lnTo>
                    <a:pt x="125" y="2005"/>
                  </a:lnTo>
                  <a:lnTo>
                    <a:pt x="2776" y="115"/>
                  </a:lnTo>
                  <a:cubicBezTo>
                    <a:pt x="2805" y="115"/>
                    <a:pt x="2805" y="57"/>
                    <a:pt x="2805" y="28"/>
                  </a:cubicBezTo>
                  <a:cubicBezTo>
                    <a:pt x="2790" y="9"/>
                    <a:pt x="2776" y="0"/>
                    <a:pt x="27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5908721" y="2782724"/>
              <a:ext cx="117000" cy="91041"/>
            </a:xfrm>
            <a:custGeom>
              <a:avLst/>
              <a:gdLst/>
              <a:ahLst/>
              <a:cxnLst/>
              <a:rect l="l" t="t" r="r" b="b"/>
              <a:pathLst>
                <a:path w="1253" h="975" extrusionOk="0">
                  <a:moveTo>
                    <a:pt x="1128" y="0"/>
                  </a:moveTo>
                  <a:cubicBezTo>
                    <a:pt x="887" y="30"/>
                    <a:pt x="608" y="117"/>
                    <a:pt x="425" y="301"/>
                  </a:cubicBezTo>
                  <a:cubicBezTo>
                    <a:pt x="59" y="703"/>
                    <a:pt x="1" y="945"/>
                    <a:pt x="154" y="974"/>
                  </a:cubicBezTo>
                  <a:cubicBezTo>
                    <a:pt x="337" y="974"/>
                    <a:pt x="638" y="549"/>
                    <a:pt x="638" y="549"/>
                  </a:cubicBezTo>
                  <a:cubicBezTo>
                    <a:pt x="704" y="520"/>
                    <a:pt x="1033" y="454"/>
                    <a:pt x="1253" y="396"/>
                  </a:cubicBez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5906014" y="2776561"/>
              <a:ext cx="127925" cy="102620"/>
            </a:xfrm>
            <a:custGeom>
              <a:avLst/>
              <a:gdLst/>
              <a:ahLst/>
              <a:cxnLst/>
              <a:rect l="l" t="t" r="r" b="b"/>
              <a:pathLst>
                <a:path w="1370" h="1099" extrusionOk="0">
                  <a:moveTo>
                    <a:pt x="1157" y="0"/>
                  </a:moveTo>
                  <a:cubicBezTo>
                    <a:pt x="916" y="37"/>
                    <a:pt x="608" y="125"/>
                    <a:pt x="396" y="337"/>
                  </a:cubicBezTo>
                  <a:cubicBezTo>
                    <a:pt x="117" y="615"/>
                    <a:pt x="0" y="857"/>
                    <a:pt x="59" y="1011"/>
                  </a:cubicBezTo>
                  <a:cubicBezTo>
                    <a:pt x="88" y="1040"/>
                    <a:pt x="117" y="1099"/>
                    <a:pt x="183" y="1099"/>
                  </a:cubicBezTo>
                  <a:lnTo>
                    <a:pt x="213" y="1099"/>
                  </a:lnTo>
                  <a:cubicBezTo>
                    <a:pt x="366" y="1099"/>
                    <a:pt x="608" y="769"/>
                    <a:pt x="696" y="645"/>
                  </a:cubicBezTo>
                  <a:cubicBezTo>
                    <a:pt x="791" y="645"/>
                    <a:pt x="1003" y="586"/>
                    <a:pt x="1311" y="520"/>
                  </a:cubicBezTo>
                  <a:cubicBezTo>
                    <a:pt x="1340" y="520"/>
                    <a:pt x="1370" y="491"/>
                    <a:pt x="1340" y="462"/>
                  </a:cubicBezTo>
                  <a:cubicBezTo>
                    <a:pt x="1340" y="432"/>
                    <a:pt x="1311" y="403"/>
                    <a:pt x="1282" y="403"/>
                  </a:cubicBezTo>
                  <a:cubicBezTo>
                    <a:pt x="916" y="491"/>
                    <a:pt x="696" y="520"/>
                    <a:pt x="667" y="550"/>
                  </a:cubicBezTo>
                  <a:lnTo>
                    <a:pt x="637" y="550"/>
                  </a:lnTo>
                  <a:cubicBezTo>
                    <a:pt x="484" y="769"/>
                    <a:pt x="271" y="982"/>
                    <a:pt x="213" y="982"/>
                  </a:cubicBezTo>
                  <a:cubicBezTo>
                    <a:pt x="183" y="982"/>
                    <a:pt x="183" y="952"/>
                    <a:pt x="183" y="952"/>
                  </a:cubicBezTo>
                  <a:cubicBezTo>
                    <a:pt x="147" y="886"/>
                    <a:pt x="213" y="703"/>
                    <a:pt x="484" y="432"/>
                  </a:cubicBezTo>
                  <a:cubicBezTo>
                    <a:pt x="667" y="220"/>
                    <a:pt x="974" y="154"/>
                    <a:pt x="1157" y="125"/>
                  </a:cubicBezTo>
                  <a:cubicBezTo>
                    <a:pt x="1187" y="125"/>
                    <a:pt x="1216" y="96"/>
                    <a:pt x="1216" y="66"/>
                  </a:cubicBezTo>
                  <a:cubicBezTo>
                    <a:pt x="1216" y="37"/>
                    <a:pt x="1187" y="0"/>
                    <a:pt x="115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5925809" y="2797104"/>
              <a:ext cx="119801" cy="99165"/>
            </a:xfrm>
            <a:custGeom>
              <a:avLst/>
              <a:gdLst/>
              <a:ahLst/>
              <a:cxnLst/>
              <a:rect l="l" t="t" r="r" b="b"/>
              <a:pathLst>
                <a:path w="1283" h="1062" extrusionOk="0">
                  <a:moveTo>
                    <a:pt x="975" y="0"/>
                  </a:moveTo>
                  <a:cubicBezTo>
                    <a:pt x="733" y="59"/>
                    <a:pt x="484" y="183"/>
                    <a:pt x="337" y="366"/>
                  </a:cubicBezTo>
                  <a:cubicBezTo>
                    <a:pt x="1" y="791"/>
                    <a:pt x="1" y="1062"/>
                    <a:pt x="154" y="1062"/>
                  </a:cubicBezTo>
                  <a:cubicBezTo>
                    <a:pt x="301" y="1033"/>
                    <a:pt x="579" y="579"/>
                    <a:pt x="579" y="579"/>
                  </a:cubicBezTo>
                  <a:cubicBezTo>
                    <a:pt x="638" y="549"/>
                    <a:pt x="1033" y="425"/>
                    <a:pt x="1282" y="330"/>
                  </a:cubicBezTo>
                  <a:lnTo>
                    <a:pt x="9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5919647" y="2790941"/>
              <a:ext cx="131380" cy="111491"/>
            </a:xfrm>
            <a:custGeom>
              <a:avLst/>
              <a:gdLst/>
              <a:ahLst/>
              <a:cxnLst/>
              <a:rect l="l" t="t" r="r" b="b"/>
              <a:pathLst>
                <a:path w="1407" h="1194" extrusionOk="0">
                  <a:moveTo>
                    <a:pt x="1011" y="0"/>
                  </a:moveTo>
                  <a:cubicBezTo>
                    <a:pt x="704" y="95"/>
                    <a:pt x="491" y="213"/>
                    <a:pt x="338" y="396"/>
                  </a:cubicBezTo>
                  <a:cubicBezTo>
                    <a:pt x="96" y="703"/>
                    <a:pt x="1" y="981"/>
                    <a:pt x="67" y="1099"/>
                  </a:cubicBezTo>
                  <a:cubicBezTo>
                    <a:pt x="96" y="1164"/>
                    <a:pt x="155" y="1194"/>
                    <a:pt x="220" y="1194"/>
                  </a:cubicBezTo>
                  <a:cubicBezTo>
                    <a:pt x="367" y="1164"/>
                    <a:pt x="616" y="828"/>
                    <a:pt x="674" y="674"/>
                  </a:cubicBezTo>
                  <a:cubicBezTo>
                    <a:pt x="770" y="674"/>
                    <a:pt x="1011" y="579"/>
                    <a:pt x="1348" y="461"/>
                  </a:cubicBezTo>
                  <a:cubicBezTo>
                    <a:pt x="1377" y="461"/>
                    <a:pt x="1407" y="432"/>
                    <a:pt x="1407" y="396"/>
                  </a:cubicBezTo>
                  <a:cubicBezTo>
                    <a:pt x="1377" y="366"/>
                    <a:pt x="1348" y="337"/>
                    <a:pt x="1319" y="337"/>
                  </a:cubicBezTo>
                  <a:cubicBezTo>
                    <a:pt x="1070" y="432"/>
                    <a:pt x="674" y="549"/>
                    <a:pt x="616" y="579"/>
                  </a:cubicBezTo>
                  <a:lnTo>
                    <a:pt x="587" y="615"/>
                  </a:lnTo>
                  <a:cubicBezTo>
                    <a:pt x="462" y="828"/>
                    <a:pt x="279" y="1040"/>
                    <a:pt x="220" y="1069"/>
                  </a:cubicBezTo>
                  <a:cubicBezTo>
                    <a:pt x="184" y="1069"/>
                    <a:pt x="184" y="1040"/>
                    <a:pt x="184" y="1040"/>
                  </a:cubicBezTo>
                  <a:cubicBezTo>
                    <a:pt x="155" y="981"/>
                    <a:pt x="184" y="798"/>
                    <a:pt x="433" y="491"/>
                  </a:cubicBezTo>
                  <a:cubicBezTo>
                    <a:pt x="587" y="278"/>
                    <a:pt x="857" y="183"/>
                    <a:pt x="1041" y="125"/>
                  </a:cubicBezTo>
                  <a:cubicBezTo>
                    <a:pt x="1070" y="125"/>
                    <a:pt x="1099" y="95"/>
                    <a:pt x="1099" y="66"/>
                  </a:cubicBezTo>
                  <a:cubicBezTo>
                    <a:pt x="1070" y="29"/>
                    <a:pt x="1041" y="0"/>
                    <a:pt x="101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5953822" y="2819608"/>
              <a:ext cx="131380" cy="88333"/>
            </a:xfrm>
            <a:custGeom>
              <a:avLst/>
              <a:gdLst/>
              <a:ahLst/>
              <a:cxnLst/>
              <a:rect l="l" t="t" r="r" b="b"/>
              <a:pathLst>
                <a:path w="1407" h="946" extrusionOk="0">
                  <a:moveTo>
                    <a:pt x="1011" y="1"/>
                  </a:moveTo>
                  <a:cubicBezTo>
                    <a:pt x="799" y="1"/>
                    <a:pt x="587" y="125"/>
                    <a:pt x="404" y="308"/>
                  </a:cubicBezTo>
                  <a:cubicBezTo>
                    <a:pt x="37" y="674"/>
                    <a:pt x="1" y="916"/>
                    <a:pt x="125" y="945"/>
                  </a:cubicBezTo>
                  <a:cubicBezTo>
                    <a:pt x="279" y="945"/>
                    <a:pt x="675" y="550"/>
                    <a:pt x="675" y="550"/>
                  </a:cubicBezTo>
                  <a:cubicBezTo>
                    <a:pt x="770" y="521"/>
                    <a:pt x="1407" y="338"/>
                    <a:pt x="1407" y="338"/>
                  </a:cubicBezTo>
                  <a:lnTo>
                    <a:pt x="10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8"/>
            <p:cNvSpPr/>
            <p:nvPr/>
          </p:nvSpPr>
          <p:spPr>
            <a:xfrm>
              <a:off x="5951114" y="2812698"/>
              <a:ext cx="139597" cy="100659"/>
            </a:xfrm>
            <a:custGeom>
              <a:avLst/>
              <a:gdLst/>
              <a:ahLst/>
              <a:cxnLst/>
              <a:rect l="l" t="t" r="r" b="b"/>
              <a:pathLst>
                <a:path w="1495" h="1078" extrusionOk="0">
                  <a:moveTo>
                    <a:pt x="1066" y="1"/>
                  </a:moveTo>
                  <a:cubicBezTo>
                    <a:pt x="1058" y="1"/>
                    <a:pt x="1049" y="5"/>
                    <a:pt x="1040" y="16"/>
                  </a:cubicBezTo>
                  <a:cubicBezTo>
                    <a:pt x="799" y="45"/>
                    <a:pt x="550" y="163"/>
                    <a:pt x="396" y="346"/>
                  </a:cubicBezTo>
                  <a:cubicBezTo>
                    <a:pt x="125" y="595"/>
                    <a:pt x="1" y="836"/>
                    <a:pt x="30" y="990"/>
                  </a:cubicBezTo>
                  <a:cubicBezTo>
                    <a:pt x="66" y="1019"/>
                    <a:pt x="96" y="1078"/>
                    <a:pt x="154" y="1078"/>
                  </a:cubicBezTo>
                  <a:lnTo>
                    <a:pt x="184" y="1078"/>
                  </a:lnTo>
                  <a:cubicBezTo>
                    <a:pt x="337" y="1078"/>
                    <a:pt x="645" y="778"/>
                    <a:pt x="733" y="682"/>
                  </a:cubicBezTo>
                  <a:cubicBezTo>
                    <a:pt x="857" y="653"/>
                    <a:pt x="1253" y="529"/>
                    <a:pt x="1465" y="470"/>
                  </a:cubicBezTo>
                  <a:cubicBezTo>
                    <a:pt x="1494" y="470"/>
                    <a:pt x="1494" y="441"/>
                    <a:pt x="1494" y="412"/>
                  </a:cubicBezTo>
                  <a:cubicBezTo>
                    <a:pt x="1494" y="391"/>
                    <a:pt x="1480" y="367"/>
                    <a:pt x="1461" y="367"/>
                  </a:cubicBezTo>
                  <a:cubicBezTo>
                    <a:pt x="1453" y="367"/>
                    <a:pt x="1445" y="371"/>
                    <a:pt x="1436" y="382"/>
                  </a:cubicBezTo>
                  <a:cubicBezTo>
                    <a:pt x="1407" y="382"/>
                    <a:pt x="799" y="529"/>
                    <a:pt x="704" y="565"/>
                  </a:cubicBezTo>
                  <a:lnTo>
                    <a:pt x="674" y="565"/>
                  </a:lnTo>
                  <a:cubicBezTo>
                    <a:pt x="491" y="778"/>
                    <a:pt x="250" y="961"/>
                    <a:pt x="184" y="961"/>
                  </a:cubicBezTo>
                  <a:cubicBezTo>
                    <a:pt x="154" y="961"/>
                    <a:pt x="154" y="961"/>
                    <a:pt x="154" y="931"/>
                  </a:cubicBezTo>
                  <a:cubicBezTo>
                    <a:pt x="125" y="895"/>
                    <a:pt x="213" y="682"/>
                    <a:pt x="462" y="412"/>
                  </a:cubicBezTo>
                  <a:cubicBezTo>
                    <a:pt x="645" y="258"/>
                    <a:pt x="828" y="133"/>
                    <a:pt x="1040" y="104"/>
                  </a:cubicBezTo>
                  <a:cubicBezTo>
                    <a:pt x="1070" y="104"/>
                    <a:pt x="1099" y="75"/>
                    <a:pt x="1099" y="45"/>
                  </a:cubicBezTo>
                  <a:cubicBezTo>
                    <a:pt x="1099" y="25"/>
                    <a:pt x="1085" y="1"/>
                    <a:pt x="1066"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6020866" y="2839497"/>
              <a:ext cx="95804" cy="66670"/>
            </a:xfrm>
            <a:custGeom>
              <a:avLst/>
              <a:gdLst/>
              <a:ahLst/>
              <a:cxnLst/>
              <a:rect l="l" t="t" r="r" b="b"/>
              <a:pathLst>
                <a:path w="1026" h="714" extrusionOk="0">
                  <a:moveTo>
                    <a:pt x="564" y="0"/>
                  </a:moveTo>
                  <a:cubicBezTo>
                    <a:pt x="418" y="154"/>
                    <a:pt x="110" y="395"/>
                    <a:pt x="52" y="549"/>
                  </a:cubicBezTo>
                  <a:cubicBezTo>
                    <a:pt x="0" y="669"/>
                    <a:pt x="64" y="713"/>
                    <a:pt x="181" y="713"/>
                  </a:cubicBezTo>
                  <a:cubicBezTo>
                    <a:pt x="215" y="713"/>
                    <a:pt x="253" y="710"/>
                    <a:pt x="293" y="703"/>
                  </a:cubicBezTo>
                  <a:cubicBezTo>
                    <a:pt x="660" y="579"/>
                    <a:pt x="1026" y="212"/>
                    <a:pt x="1026" y="212"/>
                  </a:cubicBezTo>
                  <a:lnTo>
                    <a:pt x="5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8"/>
            <p:cNvSpPr/>
            <p:nvPr/>
          </p:nvSpPr>
          <p:spPr>
            <a:xfrm>
              <a:off x="6016758" y="2834642"/>
              <a:ext cx="108129" cy="76008"/>
            </a:xfrm>
            <a:custGeom>
              <a:avLst/>
              <a:gdLst/>
              <a:ahLst/>
              <a:cxnLst/>
              <a:rect l="l" t="t" r="r" b="b"/>
              <a:pathLst>
                <a:path w="1158" h="814" extrusionOk="0">
                  <a:moveTo>
                    <a:pt x="612" y="1"/>
                  </a:moveTo>
                  <a:cubicBezTo>
                    <a:pt x="595" y="1"/>
                    <a:pt x="579" y="8"/>
                    <a:pt x="579" y="23"/>
                  </a:cubicBezTo>
                  <a:cubicBezTo>
                    <a:pt x="550" y="23"/>
                    <a:pt x="520" y="52"/>
                    <a:pt x="462" y="81"/>
                  </a:cubicBezTo>
                  <a:cubicBezTo>
                    <a:pt x="308" y="235"/>
                    <a:pt x="96" y="447"/>
                    <a:pt x="30" y="601"/>
                  </a:cubicBezTo>
                  <a:cubicBezTo>
                    <a:pt x="1" y="696"/>
                    <a:pt x="30" y="755"/>
                    <a:pt x="59" y="755"/>
                  </a:cubicBezTo>
                  <a:cubicBezTo>
                    <a:pt x="96" y="814"/>
                    <a:pt x="154" y="814"/>
                    <a:pt x="213" y="814"/>
                  </a:cubicBezTo>
                  <a:lnTo>
                    <a:pt x="337" y="814"/>
                  </a:lnTo>
                  <a:cubicBezTo>
                    <a:pt x="704" y="696"/>
                    <a:pt x="1099" y="330"/>
                    <a:pt x="1128" y="330"/>
                  </a:cubicBezTo>
                  <a:cubicBezTo>
                    <a:pt x="1157" y="294"/>
                    <a:pt x="1157" y="264"/>
                    <a:pt x="1128" y="235"/>
                  </a:cubicBezTo>
                  <a:cubicBezTo>
                    <a:pt x="1114" y="220"/>
                    <a:pt x="1099" y="213"/>
                    <a:pt x="1084" y="213"/>
                  </a:cubicBezTo>
                  <a:cubicBezTo>
                    <a:pt x="1070" y="213"/>
                    <a:pt x="1055" y="220"/>
                    <a:pt x="1040" y="235"/>
                  </a:cubicBezTo>
                  <a:cubicBezTo>
                    <a:pt x="1040" y="235"/>
                    <a:pt x="645" y="601"/>
                    <a:pt x="308" y="696"/>
                  </a:cubicBezTo>
                  <a:cubicBezTo>
                    <a:pt x="276" y="706"/>
                    <a:pt x="249" y="709"/>
                    <a:pt x="226" y="709"/>
                  </a:cubicBezTo>
                  <a:cubicBezTo>
                    <a:pt x="180" y="709"/>
                    <a:pt x="154" y="696"/>
                    <a:pt x="154" y="696"/>
                  </a:cubicBezTo>
                  <a:lnTo>
                    <a:pt x="154" y="631"/>
                  </a:lnTo>
                  <a:cubicBezTo>
                    <a:pt x="184" y="513"/>
                    <a:pt x="396" y="330"/>
                    <a:pt x="550" y="177"/>
                  </a:cubicBezTo>
                  <a:cubicBezTo>
                    <a:pt x="579" y="147"/>
                    <a:pt x="608" y="111"/>
                    <a:pt x="645" y="81"/>
                  </a:cubicBezTo>
                  <a:cubicBezTo>
                    <a:pt x="674" y="81"/>
                    <a:pt x="674" y="23"/>
                    <a:pt x="645" y="23"/>
                  </a:cubicBezTo>
                  <a:cubicBezTo>
                    <a:pt x="645" y="8"/>
                    <a:pt x="628" y="1"/>
                    <a:pt x="61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8"/>
            <p:cNvSpPr/>
            <p:nvPr/>
          </p:nvSpPr>
          <p:spPr>
            <a:xfrm>
              <a:off x="6392784" y="2309586"/>
              <a:ext cx="962797" cy="1374304"/>
            </a:xfrm>
            <a:custGeom>
              <a:avLst/>
              <a:gdLst/>
              <a:ahLst/>
              <a:cxnLst/>
              <a:rect l="l" t="t" r="r" b="b"/>
              <a:pathLst>
                <a:path w="10311" h="14718" extrusionOk="0">
                  <a:moveTo>
                    <a:pt x="7748" y="0"/>
                  </a:moveTo>
                  <a:lnTo>
                    <a:pt x="7748" y="0"/>
                  </a:lnTo>
                  <a:cubicBezTo>
                    <a:pt x="8634" y="608"/>
                    <a:pt x="9798" y="1860"/>
                    <a:pt x="9366" y="4240"/>
                  </a:cubicBezTo>
                  <a:cubicBezTo>
                    <a:pt x="8758" y="7747"/>
                    <a:pt x="6379" y="8846"/>
                    <a:pt x="5588" y="8882"/>
                  </a:cubicBezTo>
                  <a:cubicBezTo>
                    <a:pt x="5483" y="8891"/>
                    <a:pt x="5371" y="8894"/>
                    <a:pt x="5253" y="8894"/>
                  </a:cubicBezTo>
                  <a:cubicBezTo>
                    <a:pt x="4959" y="8894"/>
                    <a:pt x="4631" y="8872"/>
                    <a:pt x="4306" y="8846"/>
                  </a:cubicBezTo>
                  <a:cubicBezTo>
                    <a:pt x="3936" y="8817"/>
                    <a:pt x="3554" y="8789"/>
                    <a:pt x="3179" y="8789"/>
                  </a:cubicBezTo>
                  <a:cubicBezTo>
                    <a:pt x="2035" y="8789"/>
                    <a:pt x="964" y="9047"/>
                    <a:pt x="550" y="10310"/>
                  </a:cubicBezTo>
                  <a:cubicBezTo>
                    <a:pt x="1" y="12024"/>
                    <a:pt x="279" y="13825"/>
                    <a:pt x="396" y="14520"/>
                  </a:cubicBezTo>
                  <a:lnTo>
                    <a:pt x="426" y="14520"/>
                  </a:lnTo>
                  <a:cubicBezTo>
                    <a:pt x="426" y="14520"/>
                    <a:pt x="1359" y="14717"/>
                    <a:pt x="2894" y="14717"/>
                  </a:cubicBezTo>
                  <a:cubicBezTo>
                    <a:pt x="4449" y="14717"/>
                    <a:pt x="6622" y="14515"/>
                    <a:pt x="9066" y="13700"/>
                  </a:cubicBezTo>
                  <a:cubicBezTo>
                    <a:pt x="9066" y="13700"/>
                    <a:pt x="10098" y="8663"/>
                    <a:pt x="10223" y="5646"/>
                  </a:cubicBezTo>
                  <a:cubicBezTo>
                    <a:pt x="10311" y="3142"/>
                    <a:pt x="9674" y="791"/>
                    <a:pt x="77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8"/>
            <p:cNvSpPr/>
            <p:nvPr/>
          </p:nvSpPr>
          <p:spPr>
            <a:xfrm>
              <a:off x="6310052" y="2798598"/>
              <a:ext cx="128672" cy="36603"/>
            </a:xfrm>
            <a:custGeom>
              <a:avLst/>
              <a:gdLst/>
              <a:ahLst/>
              <a:cxnLst/>
              <a:rect l="l" t="t" r="r" b="b"/>
              <a:pathLst>
                <a:path w="1378" h="392" extrusionOk="0">
                  <a:moveTo>
                    <a:pt x="562" y="0"/>
                  </a:moveTo>
                  <a:cubicBezTo>
                    <a:pt x="385" y="0"/>
                    <a:pt x="235" y="11"/>
                    <a:pt x="184" y="43"/>
                  </a:cubicBezTo>
                  <a:cubicBezTo>
                    <a:pt x="1" y="101"/>
                    <a:pt x="96" y="284"/>
                    <a:pt x="155" y="379"/>
                  </a:cubicBezTo>
                  <a:cubicBezTo>
                    <a:pt x="160" y="388"/>
                    <a:pt x="175" y="391"/>
                    <a:pt x="198" y="391"/>
                  </a:cubicBezTo>
                  <a:cubicBezTo>
                    <a:pt x="421" y="391"/>
                    <a:pt x="1377" y="43"/>
                    <a:pt x="1377" y="43"/>
                  </a:cubicBezTo>
                  <a:cubicBezTo>
                    <a:pt x="1377" y="43"/>
                    <a:pt x="915"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8"/>
            <p:cNvSpPr/>
            <p:nvPr/>
          </p:nvSpPr>
          <p:spPr>
            <a:xfrm>
              <a:off x="6310052" y="2792249"/>
              <a:ext cx="136889" cy="47342"/>
            </a:xfrm>
            <a:custGeom>
              <a:avLst/>
              <a:gdLst/>
              <a:ahLst/>
              <a:cxnLst/>
              <a:rect l="l" t="t" r="r" b="b"/>
              <a:pathLst>
                <a:path w="1466" h="507" extrusionOk="0">
                  <a:moveTo>
                    <a:pt x="544" y="118"/>
                  </a:moveTo>
                  <a:cubicBezTo>
                    <a:pt x="704" y="118"/>
                    <a:pt x="902" y="125"/>
                    <a:pt x="1099" y="140"/>
                  </a:cubicBezTo>
                  <a:cubicBezTo>
                    <a:pt x="725" y="275"/>
                    <a:pt x="374" y="388"/>
                    <a:pt x="230" y="388"/>
                  </a:cubicBezTo>
                  <a:cubicBezTo>
                    <a:pt x="211" y="388"/>
                    <a:pt x="195" y="386"/>
                    <a:pt x="184" y="382"/>
                  </a:cubicBezTo>
                  <a:cubicBezTo>
                    <a:pt x="155" y="323"/>
                    <a:pt x="125" y="264"/>
                    <a:pt x="155" y="199"/>
                  </a:cubicBezTo>
                  <a:cubicBezTo>
                    <a:pt x="155" y="199"/>
                    <a:pt x="155" y="169"/>
                    <a:pt x="213" y="140"/>
                  </a:cubicBezTo>
                  <a:cubicBezTo>
                    <a:pt x="261" y="125"/>
                    <a:pt x="383" y="118"/>
                    <a:pt x="544" y="118"/>
                  </a:cubicBezTo>
                  <a:close/>
                  <a:moveTo>
                    <a:pt x="641" y="0"/>
                  </a:moveTo>
                  <a:cubicBezTo>
                    <a:pt x="425" y="0"/>
                    <a:pt x="228" y="14"/>
                    <a:pt x="155" y="52"/>
                  </a:cubicBezTo>
                  <a:cubicBezTo>
                    <a:pt x="67" y="81"/>
                    <a:pt x="30" y="140"/>
                    <a:pt x="30" y="169"/>
                  </a:cubicBezTo>
                  <a:cubicBezTo>
                    <a:pt x="1" y="294"/>
                    <a:pt x="96" y="447"/>
                    <a:pt x="125" y="477"/>
                  </a:cubicBezTo>
                  <a:cubicBezTo>
                    <a:pt x="125" y="477"/>
                    <a:pt x="125" y="506"/>
                    <a:pt x="213" y="506"/>
                  </a:cubicBezTo>
                  <a:cubicBezTo>
                    <a:pt x="338" y="506"/>
                    <a:pt x="645" y="447"/>
                    <a:pt x="1407" y="140"/>
                  </a:cubicBezTo>
                  <a:cubicBezTo>
                    <a:pt x="1436" y="140"/>
                    <a:pt x="1465" y="111"/>
                    <a:pt x="1436" y="81"/>
                  </a:cubicBezTo>
                  <a:cubicBezTo>
                    <a:pt x="1436" y="52"/>
                    <a:pt x="1407" y="52"/>
                    <a:pt x="1407" y="52"/>
                  </a:cubicBezTo>
                  <a:cubicBezTo>
                    <a:pt x="1332" y="30"/>
                    <a:pt x="964" y="0"/>
                    <a:pt x="64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6250572" y="2802520"/>
              <a:ext cx="185444" cy="108876"/>
            </a:xfrm>
            <a:custGeom>
              <a:avLst/>
              <a:gdLst/>
              <a:ahLst/>
              <a:cxnLst/>
              <a:rect l="l" t="t" r="r" b="b"/>
              <a:pathLst>
                <a:path w="1986" h="1166" extrusionOk="0">
                  <a:moveTo>
                    <a:pt x="1985" y="1"/>
                  </a:moveTo>
                  <a:lnTo>
                    <a:pt x="1985" y="1"/>
                  </a:lnTo>
                  <a:cubicBezTo>
                    <a:pt x="1985" y="1"/>
                    <a:pt x="609" y="213"/>
                    <a:pt x="367" y="367"/>
                  </a:cubicBezTo>
                  <a:cubicBezTo>
                    <a:pt x="118" y="550"/>
                    <a:pt x="1" y="1070"/>
                    <a:pt x="89" y="1128"/>
                  </a:cubicBezTo>
                  <a:cubicBezTo>
                    <a:pt x="111" y="1148"/>
                    <a:pt x="136" y="1165"/>
                    <a:pt x="168" y="1165"/>
                  </a:cubicBezTo>
                  <a:cubicBezTo>
                    <a:pt x="232" y="1165"/>
                    <a:pt x="324" y="1099"/>
                    <a:pt x="484" y="857"/>
                  </a:cubicBezTo>
                  <a:lnTo>
                    <a:pt x="1831" y="425"/>
                  </a:lnTo>
                  <a:lnTo>
                    <a:pt x="19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6250572" y="2797104"/>
              <a:ext cx="190860" cy="122416"/>
            </a:xfrm>
            <a:custGeom>
              <a:avLst/>
              <a:gdLst/>
              <a:ahLst/>
              <a:cxnLst/>
              <a:rect l="l" t="t" r="r" b="b"/>
              <a:pathLst>
                <a:path w="2044" h="1311" extrusionOk="0">
                  <a:moveTo>
                    <a:pt x="1890" y="117"/>
                  </a:moveTo>
                  <a:lnTo>
                    <a:pt x="1766" y="454"/>
                  </a:lnTo>
                  <a:lnTo>
                    <a:pt x="484" y="849"/>
                  </a:lnTo>
                  <a:cubicBezTo>
                    <a:pt x="455" y="849"/>
                    <a:pt x="455" y="879"/>
                    <a:pt x="455" y="879"/>
                  </a:cubicBezTo>
                  <a:cubicBezTo>
                    <a:pt x="301" y="1128"/>
                    <a:pt x="213" y="1157"/>
                    <a:pt x="184" y="1186"/>
                  </a:cubicBezTo>
                  <a:cubicBezTo>
                    <a:pt x="155" y="1186"/>
                    <a:pt x="155" y="1186"/>
                    <a:pt x="118" y="1157"/>
                  </a:cubicBezTo>
                  <a:cubicBezTo>
                    <a:pt x="89" y="1098"/>
                    <a:pt x="184" y="637"/>
                    <a:pt x="396" y="483"/>
                  </a:cubicBezTo>
                  <a:cubicBezTo>
                    <a:pt x="579" y="366"/>
                    <a:pt x="1465" y="212"/>
                    <a:pt x="1890" y="117"/>
                  </a:cubicBezTo>
                  <a:close/>
                  <a:moveTo>
                    <a:pt x="1949" y="0"/>
                  </a:moveTo>
                  <a:cubicBezTo>
                    <a:pt x="1831" y="29"/>
                    <a:pt x="579" y="212"/>
                    <a:pt x="338" y="395"/>
                  </a:cubicBezTo>
                  <a:cubicBezTo>
                    <a:pt x="118" y="549"/>
                    <a:pt x="1" y="879"/>
                    <a:pt x="1" y="1098"/>
                  </a:cubicBezTo>
                  <a:cubicBezTo>
                    <a:pt x="1" y="1157"/>
                    <a:pt x="1" y="1216"/>
                    <a:pt x="30" y="1245"/>
                  </a:cubicBezTo>
                  <a:cubicBezTo>
                    <a:pt x="89" y="1281"/>
                    <a:pt x="118" y="1311"/>
                    <a:pt x="184" y="1311"/>
                  </a:cubicBezTo>
                  <a:cubicBezTo>
                    <a:pt x="272" y="1281"/>
                    <a:pt x="396" y="1186"/>
                    <a:pt x="550" y="974"/>
                  </a:cubicBezTo>
                  <a:lnTo>
                    <a:pt x="1831" y="549"/>
                  </a:lnTo>
                  <a:cubicBezTo>
                    <a:pt x="1861" y="549"/>
                    <a:pt x="1861" y="549"/>
                    <a:pt x="1890" y="513"/>
                  </a:cubicBezTo>
                  <a:lnTo>
                    <a:pt x="2044" y="88"/>
                  </a:lnTo>
                  <a:cubicBezTo>
                    <a:pt x="2044" y="59"/>
                    <a:pt x="2044" y="29"/>
                    <a:pt x="2014" y="29"/>
                  </a:cubicBezTo>
                  <a:cubicBezTo>
                    <a:pt x="2014" y="0"/>
                    <a:pt x="1985" y="0"/>
                    <a:pt x="194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6261497" y="2833988"/>
              <a:ext cx="162847" cy="111771"/>
            </a:xfrm>
            <a:custGeom>
              <a:avLst/>
              <a:gdLst/>
              <a:ahLst/>
              <a:cxnLst/>
              <a:rect l="l" t="t" r="r" b="b"/>
              <a:pathLst>
                <a:path w="1744" h="1197" extrusionOk="0">
                  <a:moveTo>
                    <a:pt x="1436" y="0"/>
                  </a:moveTo>
                  <a:cubicBezTo>
                    <a:pt x="1436" y="0"/>
                    <a:pt x="675" y="184"/>
                    <a:pt x="521" y="271"/>
                  </a:cubicBezTo>
                  <a:cubicBezTo>
                    <a:pt x="338" y="396"/>
                    <a:pt x="1" y="886"/>
                    <a:pt x="67" y="1070"/>
                  </a:cubicBezTo>
                  <a:cubicBezTo>
                    <a:pt x="80" y="1152"/>
                    <a:pt x="130" y="1197"/>
                    <a:pt x="206" y="1197"/>
                  </a:cubicBezTo>
                  <a:cubicBezTo>
                    <a:pt x="300" y="1197"/>
                    <a:pt x="433" y="1128"/>
                    <a:pt x="587" y="974"/>
                  </a:cubicBezTo>
                  <a:cubicBezTo>
                    <a:pt x="828" y="703"/>
                    <a:pt x="1561" y="337"/>
                    <a:pt x="1561" y="337"/>
                  </a:cubicBezTo>
                  <a:lnTo>
                    <a:pt x="1744" y="59"/>
                  </a:lnTo>
                  <a:lnTo>
                    <a:pt x="1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8"/>
            <p:cNvSpPr/>
            <p:nvPr/>
          </p:nvSpPr>
          <p:spPr>
            <a:xfrm>
              <a:off x="6256081" y="2827825"/>
              <a:ext cx="176480" cy="123163"/>
            </a:xfrm>
            <a:custGeom>
              <a:avLst/>
              <a:gdLst/>
              <a:ahLst/>
              <a:cxnLst/>
              <a:rect l="l" t="t" r="r" b="b"/>
              <a:pathLst>
                <a:path w="1890" h="1319" extrusionOk="0">
                  <a:moveTo>
                    <a:pt x="1494" y="125"/>
                  </a:moveTo>
                  <a:lnTo>
                    <a:pt x="1707" y="184"/>
                  </a:lnTo>
                  <a:lnTo>
                    <a:pt x="1560" y="337"/>
                  </a:lnTo>
                  <a:cubicBezTo>
                    <a:pt x="1465" y="403"/>
                    <a:pt x="857" y="733"/>
                    <a:pt x="579" y="982"/>
                  </a:cubicBezTo>
                  <a:cubicBezTo>
                    <a:pt x="450" y="1135"/>
                    <a:pt x="347" y="1201"/>
                    <a:pt x="278" y="1201"/>
                  </a:cubicBezTo>
                  <a:cubicBezTo>
                    <a:pt x="265" y="1201"/>
                    <a:pt x="253" y="1199"/>
                    <a:pt x="242" y="1194"/>
                  </a:cubicBezTo>
                  <a:cubicBezTo>
                    <a:pt x="213" y="1194"/>
                    <a:pt x="183" y="1194"/>
                    <a:pt x="183" y="1136"/>
                  </a:cubicBezTo>
                  <a:cubicBezTo>
                    <a:pt x="154" y="952"/>
                    <a:pt x="462" y="491"/>
                    <a:pt x="608" y="403"/>
                  </a:cubicBezTo>
                  <a:cubicBezTo>
                    <a:pt x="733" y="337"/>
                    <a:pt x="1253" y="184"/>
                    <a:pt x="1494" y="125"/>
                  </a:cubicBezTo>
                  <a:close/>
                  <a:moveTo>
                    <a:pt x="1465" y="1"/>
                  </a:moveTo>
                  <a:cubicBezTo>
                    <a:pt x="1406" y="37"/>
                    <a:pt x="703" y="184"/>
                    <a:pt x="550" y="308"/>
                  </a:cubicBezTo>
                  <a:cubicBezTo>
                    <a:pt x="367" y="403"/>
                    <a:pt x="0" y="916"/>
                    <a:pt x="59" y="1136"/>
                  </a:cubicBezTo>
                  <a:cubicBezTo>
                    <a:pt x="59" y="1223"/>
                    <a:pt x="125" y="1282"/>
                    <a:pt x="183" y="1319"/>
                  </a:cubicBezTo>
                  <a:lnTo>
                    <a:pt x="242" y="1319"/>
                  </a:lnTo>
                  <a:cubicBezTo>
                    <a:pt x="367" y="1319"/>
                    <a:pt x="520" y="1223"/>
                    <a:pt x="674" y="1070"/>
                  </a:cubicBezTo>
                  <a:cubicBezTo>
                    <a:pt x="945" y="828"/>
                    <a:pt x="1619" y="462"/>
                    <a:pt x="1619" y="462"/>
                  </a:cubicBezTo>
                  <a:lnTo>
                    <a:pt x="1648" y="433"/>
                  </a:lnTo>
                  <a:lnTo>
                    <a:pt x="1860" y="184"/>
                  </a:lnTo>
                  <a:cubicBezTo>
                    <a:pt x="1860" y="154"/>
                    <a:pt x="1890" y="125"/>
                    <a:pt x="1860" y="125"/>
                  </a:cubicBezTo>
                  <a:cubicBezTo>
                    <a:pt x="1860" y="96"/>
                    <a:pt x="1860" y="96"/>
                    <a:pt x="1831" y="66"/>
                  </a:cubicBezTo>
                  <a:lnTo>
                    <a:pt x="1494"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8"/>
            <p:cNvSpPr/>
            <p:nvPr/>
          </p:nvSpPr>
          <p:spPr>
            <a:xfrm>
              <a:off x="6284748" y="2842205"/>
              <a:ext cx="162194" cy="125590"/>
            </a:xfrm>
            <a:custGeom>
              <a:avLst/>
              <a:gdLst/>
              <a:ahLst/>
              <a:cxnLst/>
              <a:rect l="l" t="t" r="r" b="b"/>
              <a:pathLst>
                <a:path w="1737" h="1345" extrusionOk="0">
                  <a:moveTo>
                    <a:pt x="1436" y="0"/>
                  </a:moveTo>
                  <a:cubicBezTo>
                    <a:pt x="1436" y="0"/>
                    <a:pt x="579" y="249"/>
                    <a:pt x="396" y="491"/>
                  </a:cubicBezTo>
                  <a:cubicBezTo>
                    <a:pt x="184" y="733"/>
                    <a:pt x="1" y="1252"/>
                    <a:pt x="118" y="1311"/>
                  </a:cubicBezTo>
                  <a:cubicBezTo>
                    <a:pt x="156" y="1334"/>
                    <a:pt x="190" y="1345"/>
                    <a:pt x="223" y="1345"/>
                  </a:cubicBezTo>
                  <a:cubicBezTo>
                    <a:pt x="410" y="1345"/>
                    <a:pt x="549" y="1005"/>
                    <a:pt x="916" y="645"/>
                  </a:cubicBezTo>
                  <a:lnTo>
                    <a:pt x="1736" y="432"/>
                  </a:lnTo>
                  <a:lnTo>
                    <a:pt x="1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8"/>
            <p:cNvSpPr/>
            <p:nvPr/>
          </p:nvSpPr>
          <p:spPr>
            <a:xfrm>
              <a:off x="6284748" y="2836696"/>
              <a:ext cx="168356" cy="136889"/>
            </a:xfrm>
            <a:custGeom>
              <a:avLst/>
              <a:gdLst/>
              <a:ahLst/>
              <a:cxnLst/>
              <a:rect l="l" t="t" r="r" b="b"/>
              <a:pathLst>
                <a:path w="1803" h="1466" extrusionOk="0">
                  <a:moveTo>
                    <a:pt x="1400" y="155"/>
                  </a:moveTo>
                  <a:lnTo>
                    <a:pt x="1619" y="425"/>
                  </a:lnTo>
                  <a:lnTo>
                    <a:pt x="887" y="638"/>
                  </a:lnTo>
                  <a:lnTo>
                    <a:pt x="850" y="638"/>
                  </a:lnTo>
                  <a:cubicBezTo>
                    <a:pt x="704" y="792"/>
                    <a:pt x="579" y="945"/>
                    <a:pt x="484" y="1070"/>
                  </a:cubicBezTo>
                  <a:cubicBezTo>
                    <a:pt x="360" y="1274"/>
                    <a:pt x="273" y="1348"/>
                    <a:pt x="196" y="1348"/>
                  </a:cubicBezTo>
                  <a:cubicBezTo>
                    <a:pt x="182" y="1348"/>
                    <a:pt x="168" y="1345"/>
                    <a:pt x="155" y="1341"/>
                  </a:cubicBezTo>
                  <a:cubicBezTo>
                    <a:pt x="118" y="1282"/>
                    <a:pt x="243" y="857"/>
                    <a:pt x="426" y="579"/>
                  </a:cubicBezTo>
                  <a:cubicBezTo>
                    <a:pt x="579" y="396"/>
                    <a:pt x="1158" y="213"/>
                    <a:pt x="1400" y="155"/>
                  </a:cubicBezTo>
                  <a:close/>
                  <a:moveTo>
                    <a:pt x="1400" y="1"/>
                  </a:moveTo>
                  <a:cubicBezTo>
                    <a:pt x="1370" y="30"/>
                    <a:pt x="550" y="242"/>
                    <a:pt x="338" y="521"/>
                  </a:cubicBezTo>
                  <a:cubicBezTo>
                    <a:pt x="155" y="733"/>
                    <a:pt x="1" y="1158"/>
                    <a:pt x="30" y="1341"/>
                  </a:cubicBezTo>
                  <a:cubicBezTo>
                    <a:pt x="30" y="1407"/>
                    <a:pt x="60" y="1436"/>
                    <a:pt x="89" y="1436"/>
                  </a:cubicBezTo>
                  <a:cubicBezTo>
                    <a:pt x="155" y="1465"/>
                    <a:pt x="184" y="1465"/>
                    <a:pt x="213" y="1465"/>
                  </a:cubicBezTo>
                  <a:cubicBezTo>
                    <a:pt x="367" y="1465"/>
                    <a:pt x="455" y="1341"/>
                    <a:pt x="609" y="1158"/>
                  </a:cubicBezTo>
                  <a:cubicBezTo>
                    <a:pt x="667" y="1041"/>
                    <a:pt x="792" y="887"/>
                    <a:pt x="946" y="733"/>
                  </a:cubicBezTo>
                  <a:lnTo>
                    <a:pt x="1736" y="550"/>
                  </a:lnTo>
                  <a:lnTo>
                    <a:pt x="1802" y="491"/>
                  </a:lnTo>
                  <a:cubicBezTo>
                    <a:pt x="1802" y="491"/>
                    <a:pt x="1802" y="455"/>
                    <a:pt x="1766" y="425"/>
                  </a:cubicBezTo>
                  <a:lnTo>
                    <a:pt x="1465" y="30"/>
                  </a:lnTo>
                  <a:cubicBezTo>
                    <a:pt x="1465" y="30"/>
                    <a:pt x="1436" y="1"/>
                    <a:pt x="1400"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8"/>
            <p:cNvSpPr/>
            <p:nvPr/>
          </p:nvSpPr>
          <p:spPr>
            <a:xfrm>
              <a:off x="6310052" y="2554326"/>
              <a:ext cx="823387" cy="428221"/>
            </a:xfrm>
            <a:custGeom>
              <a:avLst/>
              <a:gdLst/>
              <a:ahLst/>
              <a:cxnLst/>
              <a:rect l="l" t="t" r="r" b="b"/>
              <a:pathLst>
                <a:path w="8818" h="4586" extrusionOk="0">
                  <a:moveTo>
                    <a:pt x="8422" y="1"/>
                  </a:moveTo>
                  <a:cubicBezTo>
                    <a:pt x="7510" y="490"/>
                    <a:pt x="6864" y="564"/>
                    <a:pt x="6555" y="564"/>
                  </a:cubicBezTo>
                  <a:cubicBezTo>
                    <a:pt x="6420" y="564"/>
                    <a:pt x="6349" y="550"/>
                    <a:pt x="6349" y="550"/>
                  </a:cubicBezTo>
                  <a:lnTo>
                    <a:pt x="6349" y="550"/>
                  </a:lnTo>
                  <a:lnTo>
                    <a:pt x="6591" y="2197"/>
                  </a:lnTo>
                  <a:cubicBezTo>
                    <a:pt x="6397" y="2189"/>
                    <a:pt x="6198" y="2185"/>
                    <a:pt x="5996" y="2185"/>
                  </a:cubicBezTo>
                  <a:cubicBezTo>
                    <a:pt x="4050" y="2185"/>
                    <a:pt x="1897" y="2534"/>
                    <a:pt x="1897" y="2534"/>
                  </a:cubicBezTo>
                  <a:cubicBezTo>
                    <a:pt x="1744" y="2534"/>
                    <a:pt x="462" y="2812"/>
                    <a:pt x="338" y="2842"/>
                  </a:cubicBezTo>
                  <a:lnTo>
                    <a:pt x="1129" y="3449"/>
                  </a:lnTo>
                  <a:cubicBezTo>
                    <a:pt x="1129" y="3449"/>
                    <a:pt x="579" y="3545"/>
                    <a:pt x="491" y="3698"/>
                  </a:cubicBezTo>
                  <a:cubicBezTo>
                    <a:pt x="396" y="3881"/>
                    <a:pt x="1" y="4489"/>
                    <a:pt x="213" y="4577"/>
                  </a:cubicBezTo>
                  <a:cubicBezTo>
                    <a:pt x="229" y="4583"/>
                    <a:pt x="246" y="4586"/>
                    <a:pt x="263" y="4586"/>
                  </a:cubicBezTo>
                  <a:cubicBezTo>
                    <a:pt x="522" y="4586"/>
                    <a:pt x="945" y="3969"/>
                    <a:pt x="945" y="3969"/>
                  </a:cubicBezTo>
                  <a:cubicBezTo>
                    <a:pt x="1247" y="4037"/>
                    <a:pt x="1514" y="4063"/>
                    <a:pt x="1748" y="4063"/>
                  </a:cubicBezTo>
                  <a:cubicBezTo>
                    <a:pt x="2585" y="4063"/>
                    <a:pt x="2996" y="3728"/>
                    <a:pt x="2996" y="3728"/>
                  </a:cubicBezTo>
                  <a:cubicBezTo>
                    <a:pt x="2996" y="3728"/>
                    <a:pt x="3691" y="3999"/>
                    <a:pt x="5830" y="4394"/>
                  </a:cubicBezTo>
                  <a:cubicBezTo>
                    <a:pt x="6171" y="4456"/>
                    <a:pt x="6474" y="4484"/>
                    <a:pt x="6743" y="4484"/>
                  </a:cubicBezTo>
                  <a:cubicBezTo>
                    <a:pt x="8470" y="4484"/>
                    <a:pt x="8792" y="3342"/>
                    <a:pt x="8817" y="2842"/>
                  </a:cubicBezTo>
                  <a:cubicBezTo>
                    <a:pt x="8817" y="2234"/>
                    <a:pt x="8422" y="1"/>
                    <a:pt x="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6316215" y="2548910"/>
              <a:ext cx="823294" cy="438959"/>
            </a:xfrm>
            <a:custGeom>
              <a:avLst/>
              <a:gdLst/>
              <a:ahLst/>
              <a:cxnLst/>
              <a:rect l="l" t="t" r="r" b="b"/>
              <a:pathLst>
                <a:path w="8817" h="4701" extrusionOk="0">
                  <a:moveTo>
                    <a:pt x="8326" y="0"/>
                  </a:moveTo>
                  <a:cubicBezTo>
                    <a:pt x="7455" y="489"/>
                    <a:pt x="6808" y="563"/>
                    <a:pt x="6494" y="563"/>
                  </a:cubicBezTo>
                  <a:cubicBezTo>
                    <a:pt x="6357" y="563"/>
                    <a:pt x="6283" y="549"/>
                    <a:pt x="6283" y="549"/>
                  </a:cubicBezTo>
                  <a:lnTo>
                    <a:pt x="6225" y="549"/>
                  </a:lnTo>
                  <a:cubicBezTo>
                    <a:pt x="6225" y="579"/>
                    <a:pt x="6188" y="579"/>
                    <a:pt x="6225" y="608"/>
                  </a:cubicBezTo>
                  <a:lnTo>
                    <a:pt x="6466" y="2197"/>
                  </a:lnTo>
                  <a:cubicBezTo>
                    <a:pt x="6326" y="2193"/>
                    <a:pt x="6182" y="2191"/>
                    <a:pt x="6037" y="2191"/>
                  </a:cubicBezTo>
                  <a:cubicBezTo>
                    <a:pt x="4078" y="2191"/>
                    <a:pt x="1829" y="2534"/>
                    <a:pt x="1795" y="2534"/>
                  </a:cubicBezTo>
                  <a:cubicBezTo>
                    <a:pt x="1648" y="2534"/>
                    <a:pt x="272" y="2841"/>
                    <a:pt x="242" y="2841"/>
                  </a:cubicBezTo>
                  <a:cubicBezTo>
                    <a:pt x="213" y="2841"/>
                    <a:pt x="213" y="2900"/>
                    <a:pt x="213" y="2929"/>
                  </a:cubicBezTo>
                  <a:cubicBezTo>
                    <a:pt x="213" y="2958"/>
                    <a:pt x="242" y="2958"/>
                    <a:pt x="272" y="2958"/>
                  </a:cubicBezTo>
                  <a:cubicBezTo>
                    <a:pt x="513" y="2900"/>
                    <a:pt x="1678" y="2658"/>
                    <a:pt x="1831" y="2658"/>
                  </a:cubicBezTo>
                  <a:cubicBezTo>
                    <a:pt x="1858" y="2658"/>
                    <a:pt x="3987" y="2308"/>
                    <a:pt x="5903" y="2308"/>
                  </a:cubicBezTo>
                  <a:cubicBezTo>
                    <a:pt x="6114" y="2308"/>
                    <a:pt x="6322" y="2312"/>
                    <a:pt x="6525" y="2321"/>
                  </a:cubicBezTo>
                  <a:lnTo>
                    <a:pt x="6554" y="2321"/>
                  </a:lnTo>
                  <a:cubicBezTo>
                    <a:pt x="6591" y="2292"/>
                    <a:pt x="6591" y="2292"/>
                    <a:pt x="6591" y="2255"/>
                  </a:cubicBezTo>
                  <a:lnTo>
                    <a:pt x="6342" y="674"/>
                  </a:lnTo>
                  <a:lnTo>
                    <a:pt x="6342" y="674"/>
                  </a:lnTo>
                  <a:cubicBezTo>
                    <a:pt x="6389" y="679"/>
                    <a:pt x="6451" y="684"/>
                    <a:pt x="6529" y="684"/>
                  </a:cubicBezTo>
                  <a:cubicBezTo>
                    <a:pt x="6864" y="684"/>
                    <a:pt x="7482" y="600"/>
                    <a:pt x="8326" y="154"/>
                  </a:cubicBezTo>
                  <a:cubicBezTo>
                    <a:pt x="8385" y="549"/>
                    <a:pt x="8692" y="2351"/>
                    <a:pt x="8692" y="2870"/>
                  </a:cubicBezTo>
                  <a:cubicBezTo>
                    <a:pt x="8663" y="3053"/>
                    <a:pt x="8634" y="3632"/>
                    <a:pt x="8114" y="4057"/>
                  </a:cubicBezTo>
                  <a:cubicBezTo>
                    <a:pt x="7752" y="4332"/>
                    <a:pt x="7272" y="4476"/>
                    <a:pt x="6663" y="4476"/>
                  </a:cubicBezTo>
                  <a:cubicBezTo>
                    <a:pt x="6398" y="4476"/>
                    <a:pt x="6108" y="4449"/>
                    <a:pt x="5793" y="4393"/>
                  </a:cubicBezTo>
                  <a:cubicBezTo>
                    <a:pt x="3691" y="3998"/>
                    <a:pt x="2959" y="3720"/>
                    <a:pt x="2930" y="3720"/>
                  </a:cubicBezTo>
                  <a:cubicBezTo>
                    <a:pt x="2930" y="3710"/>
                    <a:pt x="2926" y="3707"/>
                    <a:pt x="2919" y="3707"/>
                  </a:cubicBezTo>
                  <a:cubicBezTo>
                    <a:pt x="2906" y="3707"/>
                    <a:pt x="2883" y="3720"/>
                    <a:pt x="2864" y="3720"/>
                  </a:cubicBezTo>
                  <a:cubicBezTo>
                    <a:pt x="2864" y="3720"/>
                    <a:pt x="2471" y="4059"/>
                    <a:pt x="1667" y="4059"/>
                  </a:cubicBezTo>
                  <a:cubicBezTo>
                    <a:pt x="1448" y="4059"/>
                    <a:pt x="1197" y="4033"/>
                    <a:pt x="916" y="3969"/>
                  </a:cubicBezTo>
                  <a:cubicBezTo>
                    <a:pt x="879" y="3969"/>
                    <a:pt x="850" y="3969"/>
                    <a:pt x="850" y="3998"/>
                  </a:cubicBezTo>
                  <a:cubicBezTo>
                    <a:pt x="628" y="4281"/>
                    <a:pt x="349" y="4583"/>
                    <a:pt x="215" y="4583"/>
                  </a:cubicBezTo>
                  <a:cubicBezTo>
                    <a:pt x="203" y="4583"/>
                    <a:pt x="193" y="4581"/>
                    <a:pt x="184" y="4577"/>
                  </a:cubicBezTo>
                  <a:lnTo>
                    <a:pt x="147" y="4547"/>
                  </a:lnTo>
                  <a:cubicBezTo>
                    <a:pt x="118" y="4423"/>
                    <a:pt x="330" y="4027"/>
                    <a:pt x="425" y="3874"/>
                  </a:cubicBezTo>
                  <a:cubicBezTo>
                    <a:pt x="455" y="3844"/>
                    <a:pt x="455" y="3815"/>
                    <a:pt x="484" y="3786"/>
                  </a:cubicBezTo>
                  <a:cubicBezTo>
                    <a:pt x="513" y="3691"/>
                    <a:pt x="850" y="3603"/>
                    <a:pt x="1063" y="3573"/>
                  </a:cubicBezTo>
                  <a:cubicBezTo>
                    <a:pt x="1099" y="3573"/>
                    <a:pt x="1128" y="3537"/>
                    <a:pt x="1128" y="3507"/>
                  </a:cubicBezTo>
                  <a:cubicBezTo>
                    <a:pt x="1128" y="3478"/>
                    <a:pt x="1099" y="3449"/>
                    <a:pt x="1063" y="3449"/>
                  </a:cubicBezTo>
                  <a:cubicBezTo>
                    <a:pt x="945" y="3478"/>
                    <a:pt x="455" y="3573"/>
                    <a:pt x="367" y="3720"/>
                  </a:cubicBezTo>
                  <a:cubicBezTo>
                    <a:pt x="367" y="3756"/>
                    <a:pt x="330" y="3786"/>
                    <a:pt x="330" y="3815"/>
                  </a:cubicBezTo>
                  <a:cubicBezTo>
                    <a:pt x="147" y="4123"/>
                    <a:pt x="1" y="4423"/>
                    <a:pt x="59" y="4606"/>
                  </a:cubicBezTo>
                  <a:cubicBezTo>
                    <a:pt x="59" y="4635"/>
                    <a:pt x="89" y="4701"/>
                    <a:pt x="147" y="4701"/>
                  </a:cubicBezTo>
                  <a:lnTo>
                    <a:pt x="213" y="4701"/>
                  </a:lnTo>
                  <a:cubicBezTo>
                    <a:pt x="455" y="4701"/>
                    <a:pt x="792" y="4240"/>
                    <a:pt x="916" y="4086"/>
                  </a:cubicBezTo>
                  <a:cubicBezTo>
                    <a:pt x="1208" y="4153"/>
                    <a:pt x="1467" y="4179"/>
                    <a:pt x="1695" y="4179"/>
                  </a:cubicBezTo>
                  <a:cubicBezTo>
                    <a:pt x="2413" y="4179"/>
                    <a:pt x="2813" y="3917"/>
                    <a:pt x="2930" y="3844"/>
                  </a:cubicBezTo>
                  <a:cubicBezTo>
                    <a:pt x="3076" y="3903"/>
                    <a:pt x="3874" y="4152"/>
                    <a:pt x="5764" y="4518"/>
                  </a:cubicBezTo>
                  <a:cubicBezTo>
                    <a:pt x="6083" y="4573"/>
                    <a:pt x="6380" y="4600"/>
                    <a:pt x="6653" y="4600"/>
                  </a:cubicBezTo>
                  <a:cubicBezTo>
                    <a:pt x="7296" y="4600"/>
                    <a:pt x="7808" y="4450"/>
                    <a:pt x="8173" y="4152"/>
                  </a:cubicBezTo>
                  <a:cubicBezTo>
                    <a:pt x="8722" y="3720"/>
                    <a:pt x="8788" y="3083"/>
                    <a:pt x="8817" y="2900"/>
                  </a:cubicBezTo>
                  <a:cubicBezTo>
                    <a:pt x="8817" y="2292"/>
                    <a:pt x="8451" y="154"/>
                    <a:pt x="8422" y="59"/>
                  </a:cubicBezTo>
                  <a:cubicBezTo>
                    <a:pt x="8422" y="29"/>
                    <a:pt x="8422" y="0"/>
                    <a:pt x="838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458181" y="2466085"/>
              <a:ext cx="712545" cy="686586"/>
            </a:xfrm>
            <a:custGeom>
              <a:avLst/>
              <a:gdLst/>
              <a:ahLst/>
              <a:cxnLst/>
              <a:rect l="l" t="t" r="r" b="b"/>
              <a:pathLst>
                <a:path w="7631" h="7353" extrusionOk="0">
                  <a:moveTo>
                    <a:pt x="1143" y="0"/>
                  </a:moveTo>
                  <a:cubicBezTo>
                    <a:pt x="1033" y="0"/>
                    <a:pt x="523" y="47"/>
                    <a:pt x="308" y="887"/>
                  </a:cubicBezTo>
                  <a:cubicBezTo>
                    <a:pt x="66" y="1832"/>
                    <a:pt x="95" y="4761"/>
                    <a:pt x="0" y="5522"/>
                  </a:cubicBezTo>
                  <a:cubicBezTo>
                    <a:pt x="0" y="5522"/>
                    <a:pt x="5126" y="7023"/>
                    <a:pt x="6927" y="7353"/>
                  </a:cubicBezTo>
                  <a:lnTo>
                    <a:pt x="7388" y="2535"/>
                  </a:lnTo>
                  <a:cubicBezTo>
                    <a:pt x="7388" y="2535"/>
                    <a:pt x="7630" y="1619"/>
                    <a:pt x="6810" y="1282"/>
                  </a:cubicBezTo>
                  <a:cubicBezTo>
                    <a:pt x="5983" y="946"/>
                    <a:pt x="1164" y="1"/>
                    <a:pt x="1164" y="1"/>
                  </a:cubicBezTo>
                  <a:cubicBezTo>
                    <a:pt x="1164" y="1"/>
                    <a:pt x="1157"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5452672" y="2460576"/>
              <a:ext cx="723475" cy="698264"/>
            </a:xfrm>
            <a:custGeom>
              <a:avLst/>
              <a:gdLst/>
              <a:ahLst/>
              <a:cxnLst/>
              <a:rect l="l" t="t" r="r" b="b"/>
              <a:pathLst>
                <a:path w="7748" h="7478" extrusionOk="0">
                  <a:moveTo>
                    <a:pt x="1185" y="126"/>
                  </a:moveTo>
                  <a:cubicBezTo>
                    <a:pt x="1191" y="126"/>
                    <a:pt x="1194" y="126"/>
                    <a:pt x="1194" y="126"/>
                  </a:cubicBezTo>
                  <a:cubicBezTo>
                    <a:pt x="1253" y="126"/>
                    <a:pt x="6042" y="1071"/>
                    <a:pt x="6832" y="1407"/>
                  </a:cubicBezTo>
                  <a:cubicBezTo>
                    <a:pt x="7601" y="1708"/>
                    <a:pt x="7418" y="2535"/>
                    <a:pt x="7382" y="2564"/>
                  </a:cubicBezTo>
                  <a:lnTo>
                    <a:pt x="6928" y="7324"/>
                  </a:lnTo>
                  <a:cubicBezTo>
                    <a:pt x="5185" y="6987"/>
                    <a:pt x="645" y="5706"/>
                    <a:pt x="125" y="5552"/>
                  </a:cubicBezTo>
                  <a:cubicBezTo>
                    <a:pt x="154" y="5252"/>
                    <a:pt x="184" y="4702"/>
                    <a:pt x="184" y="4058"/>
                  </a:cubicBezTo>
                  <a:cubicBezTo>
                    <a:pt x="242" y="2930"/>
                    <a:pt x="279" y="1554"/>
                    <a:pt x="425" y="975"/>
                  </a:cubicBezTo>
                  <a:cubicBezTo>
                    <a:pt x="628" y="157"/>
                    <a:pt x="1112" y="126"/>
                    <a:pt x="1185" y="126"/>
                  </a:cubicBezTo>
                  <a:close/>
                  <a:moveTo>
                    <a:pt x="1195" y="1"/>
                  </a:moveTo>
                  <a:cubicBezTo>
                    <a:pt x="1064" y="1"/>
                    <a:pt x="524" y="48"/>
                    <a:pt x="308" y="946"/>
                  </a:cubicBezTo>
                  <a:cubicBezTo>
                    <a:pt x="154" y="1525"/>
                    <a:pt x="125" y="2930"/>
                    <a:pt x="59" y="4029"/>
                  </a:cubicBezTo>
                  <a:cubicBezTo>
                    <a:pt x="59" y="4732"/>
                    <a:pt x="30" y="5310"/>
                    <a:pt x="1" y="5581"/>
                  </a:cubicBezTo>
                  <a:cubicBezTo>
                    <a:pt x="1" y="5618"/>
                    <a:pt x="1" y="5647"/>
                    <a:pt x="30" y="5647"/>
                  </a:cubicBezTo>
                  <a:cubicBezTo>
                    <a:pt x="96" y="5647"/>
                    <a:pt x="5185" y="7141"/>
                    <a:pt x="6986" y="7478"/>
                  </a:cubicBezTo>
                  <a:cubicBezTo>
                    <a:pt x="7015" y="7478"/>
                    <a:pt x="7015" y="7478"/>
                    <a:pt x="7015" y="7448"/>
                  </a:cubicBezTo>
                  <a:cubicBezTo>
                    <a:pt x="7052" y="7448"/>
                    <a:pt x="7052" y="7448"/>
                    <a:pt x="7052" y="7412"/>
                  </a:cubicBezTo>
                  <a:lnTo>
                    <a:pt x="7506" y="2594"/>
                  </a:lnTo>
                  <a:cubicBezTo>
                    <a:pt x="7506" y="2594"/>
                    <a:pt x="7748" y="1620"/>
                    <a:pt x="6898" y="1283"/>
                  </a:cubicBezTo>
                  <a:cubicBezTo>
                    <a:pt x="6071" y="946"/>
                    <a:pt x="1436" y="31"/>
                    <a:pt x="1223" y="1"/>
                  </a:cubicBezTo>
                  <a:cubicBezTo>
                    <a:pt x="1220" y="1"/>
                    <a:pt x="1211" y="1"/>
                    <a:pt x="1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426959" y="3164260"/>
              <a:ext cx="242217" cy="464358"/>
            </a:xfrm>
            <a:custGeom>
              <a:avLst/>
              <a:gdLst/>
              <a:ahLst/>
              <a:cxnLst/>
              <a:rect l="l" t="t" r="r" b="b"/>
              <a:pathLst>
                <a:path w="2594" h="4973" extrusionOk="0">
                  <a:moveTo>
                    <a:pt x="2564" y="0"/>
                  </a:moveTo>
                  <a:cubicBezTo>
                    <a:pt x="1495" y="59"/>
                    <a:pt x="828" y="425"/>
                    <a:pt x="609" y="1099"/>
                  </a:cubicBezTo>
                  <a:cubicBezTo>
                    <a:pt x="1" y="2900"/>
                    <a:pt x="279" y="4760"/>
                    <a:pt x="309" y="4972"/>
                  </a:cubicBezTo>
                  <a:lnTo>
                    <a:pt x="338" y="4972"/>
                  </a:lnTo>
                  <a:cubicBezTo>
                    <a:pt x="367" y="4972"/>
                    <a:pt x="367" y="4972"/>
                    <a:pt x="367" y="4943"/>
                  </a:cubicBezTo>
                  <a:cubicBezTo>
                    <a:pt x="338" y="4760"/>
                    <a:pt x="60" y="2900"/>
                    <a:pt x="675" y="1099"/>
                  </a:cubicBezTo>
                  <a:cubicBezTo>
                    <a:pt x="887" y="461"/>
                    <a:pt x="1524" y="125"/>
                    <a:pt x="2593" y="59"/>
                  </a:cubicBezTo>
                  <a:lnTo>
                    <a:pt x="2593" y="29"/>
                  </a:lnTo>
                  <a:cubicBezTo>
                    <a:pt x="2593" y="0"/>
                    <a:pt x="2593"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6734728" y="2451798"/>
              <a:ext cx="663995" cy="729638"/>
            </a:xfrm>
            <a:custGeom>
              <a:avLst/>
              <a:gdLst/>
              <a:ahLst/>
              <a:cxnLst/>
              <a:rect l="l" t="t" r="r" b="b"/>
              <a:pathLst>
                <a:path w="7111" h="7814" extrusionOk="0">
                  <a:moveTo>
                    <a:pt x="5734" y="0"/>
                  </a:moveTo>
                  <a:cubicBezTo>
                    <a:pt x="5704" y="37"/>
                    <a:pt x="5704" y="37"/>
                    <a:pt x="5704" y="66"/>
                  </a:cubicBezTo>
                  <a:cubicBezTo>
                    <a:pt x="5734" y="95"/>
                    <a:pt x="7052" y="2658"/>
                    <a:pt x="5126" y="5492"/>
                  </a:cubicBezTo>
                  <a:cubicBezTo>
                    <a:pt x="3816" y="7413"/>
                    <a:pt x="2322" y="7747"/>
                    <a:pt x="1482" y="7747"/>
                  </a:cubicBezTo>
                  <a:cubicBezTo>
                    <a:pt x="1346" y="7747"/>
                    <a:pt x="1226" y="7738"/>
                    <a:pt x="1128" y="7725"/>
                  </a:cubicBezTo>
                  <a:lnTo>
                    <a:pt x="945" y="7725"/>
                  </a:lnTo>
                  <a:cubicBezTo>
                    <a:pt x="732" y="7689"/>
                    <a:pt x="395" y="7630"/>
                    <a:pt x="29" y="7630"/>
                  </a:cubicBezTo>
                  <a:cubicBezTo>
                    <a:pt x="0" y="7630"/>
                    <a:pt x="0" y="7630"/>
                    <a:pt x="0" y="7659"/>
                  </a:cubicBezTo>
                  <a:cubicBezTo>
                    <a:pt x="0" y="7659"/>
                    <a:pt x="0" y="7689"/>
                    <a:pt x="29" y="7689"/>
                  </a:cubicBezTo>
                  <a:cubicBezTo>
                    <a:pt x="395" y="7689"/>
                    <a:pt x="703" y="7755"/>
                    <a:pt x="945" y="7784"/>
                  </a:cubicBezTo>
                  <a:lnTo>
                    <a:pt x="1128" y="7784"/>
                  </a:lnTo>
                  <a:cubicBezTo>
                    <a:pt x="1223" y="7813"/>
                    <a:pt x="1311" y="7813"/>
                    <a:pt x="1465" y="7813"/>
                  </a:cubicBezTo>
                  <a:cubicBezTo>
                    <a:pt x="2292" y="7813"/>
                    <a:pt x="3844" y="7476"/>
                    <a:pt x="5184" y="5529"/>
                  </a:cubicBezTo>
                  <a:cubicBezTo>
                    <a:pt x="7110" y="2658"/>
                    <a:pt x="5770" y="66"/>
                    <a:pt x="5770" y="37"/>
                  </a:cubicBezTo>
                  <a:cubicBezTo>
                    <a:pt x="5770" y="0"/>
                    <a:pt x="5734" y="0"/>
                    <a:pt x="5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902898" y="2554326"/>
              <a:ext cx="199731" cy="102620"/>
            </a:xfrm>
            <a:custGeom>
              <a:avLst/>
              <a:gdLst/>
              <a:ahLst/>
              <a:cxnLst/>
              <a:rect l="l" t="t" r="r" b="b"/>
              <a:pathLst>
                <a:path w="2139" h="1099" extrusionOk="0">
                  <a:moveTo>
                    <a:pt x="2073" y="1"/>
                  </a:moveTo>
                  <a:cubicBezTo>
                    <a:pt x="2073" y="1"/>
                    <a:pt x="1120" y="559"/>
                    <a:pt x="203" y="559"/>
                  </a:cubicBezTo>
                  <a:cubicBezTo>
                    <a:pt x="135" y="559"/>
                    <a:pt x="67" y="556"/>
                    <a:pt x="0" y="550"/>
                  </a:cubicBezTo>
                  <a:lnTo>
                    <a:pt x="0" y="550"/>
                  </a:lnTo>
                  <a:lnTo>
                    <a:pt x="88" y="1099"/>
                  </a:lnTo>
                  <a:cubicBezTo>
                    <a:pt x="88" y="1099"/>
                    <a:pt x="1223" y="1011"/>
                    <a:pt x="2139" y="308"/>
                  </a:cubicBezTo>
                  <a:lnTo>
                    <a:pt x="2073"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6897389" y="2548910"/>
              <a:ext cx="210749" cy="114199"/>
            </a:xfrm>
            <a:custGeom>
              <a:avLst/>
              <a:gdLst/>
              <a:ahLst/>
              <a:cxnLst/>
              <a:rect l="l" t="t" r="r" b="b"/>
              <a:pathLst>
                <a:path w="2257" h="1223" extrusionOk="0">
                  <a:moveTo>
                    <a:pt x="2102" y="154"/>
                  </a:moveTo>
                  <a:lnTo>
                    <a:pt x="2102" y="337"/>
                  </a:lnTo>
                  <a:cubicBezTo>
                    <a:pt x="1341" y="915"/>
                    <a:pt x="426" y="1069"/>
                    <a:pt x="184" y="1098"/>
                  </a:cubicBezTo>
                  <a:lnTo>
                    <a:pt x="118" y="674"/>
                  </a:lnTo>
                  <a:lnTo>
                    <a:pt x="118" y="674"/>
                  </a:lnTo>
                  <a:cubicBezTo>
                    <a:pt x="171" y="677"/>
                    <a:pt x="224" y="679"/>
                    <a:pt x="277" y="679"/>
                  </a:cubicBezTo>
                  <a:cubicBezTo>
                    <a:pt x="1056" y="679"/>
                    <a:pt x="1849" y="298"/>
                    <a:pt x="2102" y="154"/>
                  </a:cubicBezTo>
                  <a:close/>
                  <a:moveTo>
                    <a:pt x="2102" y="0"/>
                  </a:moveTo>
                  <a:cubicBezTo>
                    <a:pt x="2102" y="0"/>
                    <a:pt x="1150" y="559"/>
                    <a:pt x="256" y="559"/>
                  </a:cubicBezTo>
                  <a:cubicBezTo>
                    <a:pt x="190" y="559"/>
                    <a:pt x="124" y="556"/>
                    <a:pt x="59" y="549"/>
                  </a:cubicBezTo>
                  <a:lnTo>
                    <a:pt x="1" y="549"/>
                  </a:lnTo>
                  <a:lnTo>
                    <a:pt x="1" y="608"/>
                  </a:lnTo>
                  <a:lnTo>
                    <a:pt x="89" y="1157"/>
                  </a:lnTo>
                  <a:cubicBezTo>
                    <a:pt x="89" y="1194"/>
                    <a:pt x="118" y="1223"/>
                    <a:pt x="147" y="1223"/>
                  </a:cubicBezTo>
                  <a:cubicBezTo>
                    <a:pt x="184" y="1223"/>
                    <a:pt x="1312" y="1128"/>
                    <a:pt x="2227" y="395"/>
                  </a:cubicBezTo>
                  <a:cubicBezTo>
                    <a:pt x="2227" y="395"/>
                    <a:pt x="2256" y="366"/>
                    <a:pt x="2227" y="337"/>
                  </a:cubicBezTo>
                  <a:lnTo>
                    <a:pt x="2198" y="59"/>
                  </a:lnTo>
                  <a:cubicBezTo>
                    <a:pt x="2198" y="29"/>
                    <a:pt x="2198" y="0"/>
                    <a:pt x="216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6435924" y="2233017"/>
              <a:ext cx="313182" cy="110837"/>
            </a:xfrm>
            <a:custGeom>
              <a:avLst/>
              <a:gdLst/>
              <a:ahLst/>
              <a:cxnLst/>
              <a:rect l="l" t="t" r="r" b="b"/>
              <a:pathLst>
                <a:path w="3354" h="1187" extrusionOk="0">
                  <a:moveTo>
                    <a:pt x="3354" y="0"/>
                  </a:moveTo>
                  <a:cubicBezTo>
                    <a:pt x="3325" y="0"/>
                    <a:pt x="3325" y="0"/>
                    <a:pt x="3295" y="29"/>
                  </a:cubicBezTo>
                  <a:cubicBezTo>
                    <a:pt x="3229" y="271"/>
                    <a:pt x="2893" y="1033"/>
                    <a:pt x="1889" y="1128"/>
                  </a:cubicBezTo>
                  <a:cubicBezTo>
                    <a:pt x="1806" y="1134"/>
                    <a:pt x="1725" y="1137"/>
                    <a:pt x="1648" y="1137"/>
                  </a:cubicBezTo>
                  <a:cubicBezTo>
                    <a:pt x="663" y="1137"/>
                    <a:pt x="229" y="642"/>
                    <a:pt x="59" y="330"/>
                  </a:cubicBezTo>
                  <a:cubicBezTo>
                    <a:pt x="29" y="300"/>
                    <a:pt x="29" y="300"/>
                    <a:pt x="0" y="300"/>
                  </a:cubicBezTo>
                  <a:lnTo>
                    <a:pt x="0" y="366"/>
                  </a:lnTo>
                  <a:cubicBezTo>
                    <a:pt x="183" y="666"/>
                    <a:pt x="637" y="1186"/>
                    <a:pt x="1611" y="1186"/>
                  </a:cubicBezTo>
                  <a:lnTo>
                    <a:pt x="1889" y="1186"/>
                  </a:lnTo>
                  <a:cubicBezTo>
                    <a:pt x="2929" y="1098"/>
                    <a:pt x="3259" y="300"/>
                    <a:pt x="3354" y="59"/>
                  </a:cubicBezTo>
                  <a:lnTo>
                    <a:pt x="3354" y="29"/>
                  </a:lnTo>
                  <a:lnTo>
                    <a:pt x="33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6874138" y="2514641"/>
              <a:ext cx="234000" cy="82824"/>
            </a:xfrm>
            <a:custGeom>
              <a:avLst/>
              <a:gdLst/>
              <a:ahLst/>
              <a:cxnLst/>
              <a:rect l="l" t="t" r="r" b="b"/>
              <a:pathLst>
                <a:path w="2506" h="887" extrusionOk="0">
                  <a:moveTo>
                    <a:pt x="2476" y="1"/>
                  </a:moveTo>
                  <a:cubicBezTo>
                    <a:pt x="2447" y="1"/>
                    <a:pt x="1648" y="792"/>
                    <a:pt x="30" y="828"/>
                  </a:cubicBezTo>
                  <a:cubicBezTo>
                    <a:pt x="30" y="828"/>
                    <a:pt x="1" y="858"/>
                    <a:pt x="30" y="858"/>
                  </a:cubicBezTo>
                  <a:cubicBezTo>
                    <a:pt x="30" y="887"/>
                    <a:pt x="30" y="887"/>
                    <a:pt x="67" y="887"/>
                  </a:cubicBezTo>
                  <a:cubicBezTo>
                    <a:pt x="1678" y="858"/>
                    <a:pt x="2505" y="59"/>
                    <a:pt x="2505" y="30"/>
                  </a:cubicBezTo>
                  <a:lnTo>
                    <a:pt x="25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6463936" y="2603535"/>
              <a:ext cx="197023" cy="125217"/>
            </a:xfrm>
            <a:custGeom>
              <a:avLst/>
              <a:gdLst/>
              <a:ahLst/>
              <a:cxnLst/>
              <a:rect l="l" t="t" r="r" b="b"/>
              <a:pathLst>
                <a:path w="2110" h="1341" extrusionOk="0">
                  <a:moveTo>
                    <a:pt x="31" y="1"/>
                  </a:moveTo>
                  <a:cubicBezTo>
                    <a:pt x="22" y="1"/>
                    <a:pt x="15" y="8"/>
                    <a:pt x="0" y="23"/>
                  </a:cubicBezTo>
                  <a:lnTo>
                    <a:pt x="0" y="59"/>
                  </a:lnTo>
                  <a:cubicBezTo>
                    <a:pt x="579" y="638"/>
                    <a:pt x="1311" y="1063"/>
                    <a:pt x="2080" y="1341"/>
                  </a:cubicBezTo>
                  <a:lnTo>
                    <a:pt x="2109" y="1341"/>
                  </a:lnTo>
                  <a:cubicBezTo>
                    <a:pt x="2109" y="1304"/>
                    <a:pt x="2109" y="1304"/>
                    <a:pt x="2080" y="1304"/>
                  </a:cubicBezTo>
                  <a:cubicBezTo>
                    <a:pt x="1348" y="1004"/>
                    <a:pt x="645" y="572"/>
                    <a:pt x="66" y="23"/>
                  </a:cubicBezTo>
                  <a:cubicBezTo>
                    <a:pt x="48" y="8"/>
                    <a:pt x="39" y="1"/>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6404456" y="2605589"/>
              <a:ext cx="164902" cy="143052"/>
            </a:xfrm>
            <a:custGeom>
              <a:avLst/>
              <a:gdLst/>
              <a:ahLst/>
              <a:cxnLst/>
              <a:rect l="l" t="t" r="r" b="b"/>
              <a:pathLst>
                <a:path w="1766" h="1532" extrusionOk="0">
                  <a:moveTo>
                    <a:pt x="0" y="1"/>
                  </a:moveTo>
                  <a:lnTo>
                    <a:pt x="0" y="37"/>
                  </a:lnTo>
                  <a:cubicBezTo>
                    <a:pt x="425" y="674"/>
                    <a:pt x="1033" y="1165"/>
                    <a:pt x="1706" y="1531"/>
                  </a:cubicBezTo>
                  <a:cubicBezTo>
                    <a:pt x="1736" y="1531"/>
                    <a:pt x="1736" y="1531"/>
                    <a:pt x="1736" y="1502"/>
                  </a:cubicBezTo>
                  <a:cubicBezTo>
                    <a:pt x="1765" y="1502"/>
                    <a:pt x="1736" y="1465"/>
                    <a:pt x="1736" y="1465"/>
                  </a:cubicBezTo>
                  <a:cubicBezTo>
                    <a:pt x="1069" y="1136"/>
                    <a:pt x="484" y="616"/>
                    <a:pt x="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6600639" y="2776561"/>
              <a:ext cx="68538" cy="140250"/>
            </a:xfrm>
            <a:custGeom>
              <a:avLst/>
              <a:gdLst/>
              <a:ahLst/>
              <a:cxnLst/>
              <a:rect l="l" t="t" r="r" b="b"/>
              <a:pathLst>
                <a:path w="734" h="1502" extrusionOk="0">
                  <a:moveTo>
                    <a:pt x="1" y="0"/>
                  </a:moveTo>
                  <a:cubicBezTo>
                    <a:pt x="1" y="0"/>
                    <a:pt x="521" y="674"/>
                    <a:pt x="96" y="1406"/>
                  </a:cubicBezTo>
                  <a:lnTo>
                    <a:pt x="338" y="1501"/>
                  </a:lnTo>
                  <a:cubicBezTo>
                    <a:pt x="733" y="769"/>
                    <a:pt x="250"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6595223" y="2771052"/>
              <a:ext cx="82824" cy="151269"/>
            </a:xfrm>
            <a:custGeom>
              <a:avLst/>
              <a:gdLst/>
              <a:ahLst/>
              <a:cxnLst/>
              <a:rect l="l" t="t" r="r" b="b"/>
              <a:pathLst>
                <a:path w="887" h="1620" extrusionOk="0">
                  <a:moveTo>
                    <a:pt x="271" y="125"/>
                  </a:moveTo>
                  <a:cubicBezTo>
                    <a:pt x="337" y="242"/>
                    <a:pt x="674" y="858"/>
                    <a:pt x="366" y="1465"/>
                  </a:cubicBezTo>
                  <a:lnTo>
                    <a:pt x="242" y="1436"/>
                  </a:lnTo>
                  <a:cubicBezTo>
                    <a:pt x="520" y="858"/>
                    <a:pt x="308" y="338"/>
                    <a:pt x="183" y="125"/>
                  </a:cubicBezTo>
                  <a:close/>
                  <a:moveTo>
                    <a:pt x="59" y="1"/>
                  </a:moveTo>
                  <a:cubicBezTo>
                    <a:pt x="30" y="1"/>
                    <a:pt x="30" y="1"/>
                    <a:pt x="0" y="30"/>
                  </a:cubicBezTo>
                  <a:cubicBezTo>
                    <a:pt x="0" y="30"/>
                    <a:pt x="0" y="59"/>
                    <a:pt x="30" y="96"/>
                  </a:cubicBezTo>
                  <a:cubicBezTo>
                    <a:pt x="30" y="96"/>
                    <a:pt x="491" y="762"/>
                    <a:pt x="88" y="1436"/>
                  </a:cubicBezTo>
                  <a:lnTo>
                    <a:pt x="88" y="1495"/>
                  </a:lnTo>
                  <a:cubicBezTo>
                    <a:pt x="125" y="1524"/>
                    <a:pt x="125" y="1524"/>
                    <a:pt x="154" y="1524"/>
                  </a:cubicBezTo>
                  <a:lnTo>
                    <a:pt x="366" y="1619"/>
                  </a:lnTo>
                  <a:lnTo>
                    <a:pt x="396" y="1619"/>
                  </a:lnTo>
                  <a:cubicBezTo>
                    <a:pt x="425" y="1619"/>
                    <a:pt x="425" y="1590"/>
                    <a:pt x="454" y="1590"/>
                  </a:cubicBezTo>
                  <a:cubicBezTo>
                    <a:pt x="886" y="828"/>
                    <a:pt x="366" y="59"/>
                    <a:pt x="33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6187076" y="1782009"/>
              <a:ext cx="174426" cy="184604"/>
            </a:xfrm>
            <a:custGeom>
              <a:avLst/>
              <a:gdLst/>
              <a:ahLst/>
              <a:cxnLst/>
              <a:rect l="l" t="t" r="r" b="b"/>
              <a:pathLst>
                <a:path w="1868" h="1977" extrusionOk="0">
                  <a:moveTo>
                    <a:pt x="1082" y="0"/>
                  </a:moveTo>
                  <a:cubicBezTo>
                    <a:pt x="674" y="0"/>
                    <a:pt x="238" y="160"/>
                    <a:pt x="132" y="803"/>
                  </a:cubicBezTo>
                  <a:cubicBezTo>
                    <a:pt x="1" y="1592"/>
                    <a:pt x="459" y="1976"/>
                    <a:pt x="952" y="1976"/>
                  </a:cubicBezTo>
                  <a:cubicBezTo>
                    <a:pt x="1259" y="1976"/>
                    <a:pt x="1580" y="1827"/>
                    <a:pt x="1779" y="1535"/>
                  </a:cubicBezTo>
                  <a:lnTo>
                    <a:pt x="1867" y="158"/>
                  </a:lnTo>
                  <a:cubicBezTo>
                    <a:pt x="1867" y="158"/>
                    <a:pt x="1488" y="0"/>
                    <a:pt x="10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6184928" y="1776500"/>
              <a:ext cx="182643" cy="194035"/>
            </a:xfrm>
            <a:custGeom>
              <a:avLst/>
              <a:gdLst/>
              <a:ahLst/>
              <a:cxnLst/>
              <a:rect l="l" t="t" r="r" b="b"/>
              <a:pathLst>
                <a:path w="1956" h="2078" extrusionOk="0">
                  <a:moveTo>
                    <a:pt x="1070" y="130"/>
                  </a:moveTo>
                  <a:cubicBezTo>
                    <a:pt x="1407" y="130"/>
                    <a:pt x="1707" y="217"/>
                    <a:pt x="1831" y="276"/>
                  </a:cubicBezTo>
                  <a:lnTo>
                    <a:pt x="1736" y="1557"/>
                  </a:lnTo>
                  <a:cubicBezTo>
                    <a:pt x="1563" y="1820"/>
                    <a:pt x="1279" y="1959"/>
                    <a:pt x="998" y="1959"/>
                  </a:cubicBezTo>
                  <a:cubicBezTo>
                    <a:pt x="888" y="1959"/>
                    <a:pt x="778" y="1938"/>
                    <a:pt x="675" y="1894"/>
                  </a:cubicBezTo>
                  <a:cubicBezTo>
                    <a:pt x="272" y="1777"/>
                    <a:pt x="125" y="1374"/>
                    <a:pt x="213" y="862"/>
                  </a:cubicBezTo>
                  <a:cubicBezTo>
                    <a:pt x="243" y="554"/>
                    <a:pt x="396" y="342"/>
                    <a:pt x="609" y="217"/>
                  </a:cubicBezTo>
                  <a:cubicBezTo>
                    <a:pt x="762" y="159"/>
                    <a:pt x="916" y="130"/>
                    <a:pt x="1070" y="130"/>
                  </a:cubicBezTo>
                  <a:close/>
                  <a:moveTo>
                    <a:pt x="1100" y="0"/>
                  </a:moveTo>
                  <a:cubicBezTo>
                    <a:pt x="915" y="0"/>
                    <a:pt x="722" y="33"/>
                    <a:pt x="550" y="130"/>
                  </a:cubicBezTo>
                  <a:cubicBezTo>
                    <a:pt x="308" y="247"/>
                    <a:pt x="155" y="496"/>
                    <a:pt x="89" y="825"/>
                  </a:cubicBezTo>
                  <a:cubicBezTo>
                    <a:pt x="1" y="1411"/>
                    <a:pt x="184" y="1836"/>
                    <a:pt x="609" y="2019"/>
                  </a:cubicBezTo>
                  <a:cubicBezTo>
                    <a:pt x="733" y="2077"/>
                    <a:pt x="858" y="2077"/>
                    <a:pt x="975" y="2077"/>
                  </a:cubicBezTo>
                  <a:cubicBezTo>
                    <a:pt x="1312" y="2077"/>
                    <a:pt x="1648" y="1924"/>
                    <a:pt x="1831" y="1623"/>
                  </a:cubicBezTo>
                  <a:lnTo>
                    <a:pt x="1861" y="1594"/>
                  </a:lnTo>
                  <a:lnTo>
                    <a:pt x="1956" y="217"/>
                  </a:lnTo>
                  <a:lnTo>
                    <a:pt x="1890" y="159"/>
                  </a:lnTo>
                  <a:cubicBezTo>
                    <a:pt x="1870" y="159"/>
                    <a:pt x="1505" y="0"/>
                    <a:pt x="110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244409" y="1936267"/>
              <a:ext cx="125964" cy="117000"/>
            </a:xfrm>
            <a:custGeom>
              <a:avLst/>
              <a:gdLst/>
              <a:ahLst/>
              <a:cxnLst/>
              <a:rect l="l" t="t" r="r" b="b"/>
              <a:pathLst>
                <a:path w="1349" h="1253" extrusionOk="0">
                  <a:moveTo>
                    <a:pt x="433" y="0"/>
                  </a:moveTo>
                  <a:cubicBezTo>
                    <a:pt x="155" y="154"/>
                    <a:pt x="1" y="461"/>
                    <a:pt x="67" y="762"/>
                  </a:cubicBezTo>
                  <a:cubicBezTo>
                    <a:pt x="125" y="945"/>
                    <a:pt x="221" y="1069"/>
                    <a:pt x="367" y="1164"/>
                  </a:cubicBezTo>
                  <a:cubicBezTo>
                    <a:pt x="462" y="1223"/>
                    <a:pt x="550" y="1252"/>
                    <a:pt x="645" y="1252"/>
                  </a:cubicBezTo>
                  <a:lnTo>
                    <a:pt x="887" y="1252"/>
                  </a:lnTo>
                  <a:cubicBezTo>
                    <a:pt x="1136" y="1194"/>
                    <a:pt x="1282" y="1011"/>
                    <a:pt x="1348" y="762"/>
                  </a:cubicBezTo>
                  <a:lnTo>
                    <a:pt x="1348" y="703"/>
                  </a:lnTo>
                  <a:lnTo>
                    <a:pt x="1253" y="615"/>
                  </a:lnTo>
                  <a:cubicBezTo>
                    <a:pt x="1253" y="579"/>
                    <a:pt x="1253" y="579"/>
                    <a:pt x="1224" y="579"/>
                  </a:cubicBezTo>
                  <a:lnTo>
                    <a:pt x="1194" y="579"/>
                  </a:lnTo>
                  <a:cubicBezTo>
                    <a:pt x="1136" y="579"/>
                    <a:pt x="1099" y="645"/>
                    <a:pt x="1099" y="703"/>
                  </a:cubicBezTo>
                  <a:cubicBezTo>
                    <a:pt x="1070" y="828"/>
                    <a:pt x="953" y="945"/>
                    <a:pt x="799" y="981"/>
                  </a:cubicBezTo>
                  <a:cubicBezTo>
                    <a:pt x="770" y="1011"/>
                    <a:pt x="733" y="1011"/>
                    <a:pt x="704" y="1011"/>
                  </a:cubicBezTo>
                  <a:cubicBezTo>
                    <a:pt x="645" y="1011"/>
                    <a:pt x="587" y="981"/>
                    <a:pt x="521" y="945"/>
                  </a:cubicBezTo>
                  <a:cubicBezTo>
                    <a:pt x="433" y="886"/>
                    <a:pt x="367" y="798"/>
                    <a:pt x="338" y="703"/>
                  </a:cubicBezTo>
                  <a:cubicBezTo>
                    <a:pt x="308" y="520"/>
                    <a:pt x="367" y="337"/>
                    <a:pt x="550" y="249"/>
                  </a:cubicBezTo>
                  <a:cubicBezTo>
                    <a:pt x="587" y="249"/>
                    <a:pt x="616" y="213"/>
                    <a:pt x="616" y="183"/>
                  </a:cubicBezTo>
                  <a:cubicBezTo>
                    <a:pt x="645" y="154"/>
                    <a:pt x="645" y="95"/>
                    <a:pt x="616" y="66"/>
                  </a:cubicBezTo>
                  <a:cubicBezTo>
                    <a:pt x="616" y="29"/>
                    <a:pt x="587" y="29"/>
                    <a:pt x="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238993" y="1930758"/>
              <a:ext cx="136795" cy="127925"/>
            </a:xfrm>
            <a:custGeom>
              <a:avLst/>
              <a:gdLst/>
              <a:ahLst/>
              <a:cxnLst/>
              <a:rect l="l" t="t" r="r" b="b"/>
              <a:pathLst>
                <a:path w="1465" h="1370" extrusionOk="0">
                  <a:moveTo>
                    <a:pt x="579" y="125"/>
                  </a:moveTo>
                  <a:cubicBezTo>
                    <a:pt x="608" y="125"/>
                    <a:pt x="608" y="154"/>
                    <a:pt x="608" y="154"/>
                  </a:cubicBezTo>
                  <a:cubicBezTo>
                    <a:pt x="645" y="184"/>
                    <a:pt x="645" y="184"/>
                    <a:pt x="608" y="213"/>
                  </a:cubicBezTo>
                  <a:cubicBezTo>
                    <a:pt x="608" y="242"/>
                    <a:pt x="608" y="242"/>
                    <a:pt x="579" y="242"/>
                  </a:cubicBezTo>
                  <a:cubicBezTo>
                    <a:pt x="396" y="337"/>
                    <a:pt x="279" y="579"/>
                    <a:pt x="337" y="762"/>
                  </a:cubicBezTo>
                  <a:cubicBezTo>
                    <a:pt x="366" y="887"/>
                    <a:pt x="425" y="974"/>
                    <a:pt x="550" y="1070"/>
                  </a:cubicBezTo>
                  <a:cubicBezTo>
                    <a:pt x="608" y="1099"/>
                    <a:pt x="703" y="1128"/>
                    <a:pt x="762" y="1128"/>
                  </a:cubicBezTo>
                  <a:cubicBezTo>
                    <a:pt x="828" y="1128"/>
                    <a:pt x="857" y="1128"/>
                    <a:pt x="886" y="1099"/>
                  </a:cubicBezTo>
                  <a:cubicBezTo>
                    <a:pt x="1069" y="1070"/>
                    <a:pt x="1194" y="945"/>
                    <a:pt x="1223" y="762"/>
                  </a:cubicBezTo>
                  <a:cubicBezTo>
                    <a:pt x="1223" y="733"/>
                    <a:pt x="1252" y="704"/>
                    <a:pt x="1252" y="704"/>
                  </a:cubicBezTo>
                  <a:lnTo>
                    <a:pt x="1282" y="704"/>
                  </a:lnTo>
                  <a:lnTo>
                    <a:pt x="1340" y="821"/>
                  </a:lnTo>
                  <a:cubicBezTo>
                    <a:pt x="1311" y="1040"/>
                    <a:pt x="1128" y="1187"/>
                    <a:pt x="916" y="1253"/>
                  </a:cubicBezTo>
                  <a:lnTo>
                    <a:pt x="703" y="1253"/>
                  </a:lnTo>
                  <a:cubicBezTo>
                    <a:pt x="608" y="1253"/>
                    <a:pt x="550" y="1223"/>
                    <a:pt x="462" y="1187"/>
                  </a:cubicBezTo>
                  <a:cubicBezTo>
                    <a:pt x="337" y="1099"/>
                    <a:pt x="242" y="974"/>
                    <a:pt x="183" y="791"/>
                  </a:cubicBezTo>
                  <a:cubicBezTo>
                    <a:pt x="125" y="520"/>
                    <a:pt x="279" y="242"/>
                    <a:pt x="520" y="125"/>
                  </a:cubicBezTo>
                  <a:close/>
                  <a:moveTo>
                    <a:pt x="550" y="1"/>
                  </a:moveTo>
                  <a:cubicBezTo>
                    <a:pt x="520" y="1"/>
                    <a:pt x="491" y="1"/>
                    <a:pt x="462" y="30"/>
                  </a:cubicBezTo>
                  <a:cubicBezTo>
                    <a:pt x="154" y="154"/>
                    <a:pt x="0" y="520"/>
                    <a:pt x="96" y="821"/>
                  </a:cubicBezTo>
                  <a:cubicBezTo>
                    <a:pt x="125" y="1040"/>
                    <a:pt x="242" y="1187"/>
                    <a:pt x="396" y="1282"/>
                  </a:cubicBezTo>
                  <a:cubicBezTo>
                    <a:pt x="491" y="1341"/>
                    <a:pt x="579" y="1370"/>
                    <a:pt x="703" y="1370"/>
                  </a:cubicBezTo>
                  <a:lnTo>
                    <a:pt x="945" y="1370"/>
                  </a:lnTo>
                  <a:cubicBezTo>
                    <a:pt x="1223" y="1311"/>
                    <a:pt x="1406" y="1099"/>
                    <a:pt x="1465" y="821"/>
                  </a:cubicBezTo>
                  <a:lnTo>
                    <a:pt x="1465" y="733"/>
                  </a:lnTo>
                  <a:lnTo>
                    <a:pt x="1377" y="608"/>
                  </a:lnTo>
                  <a:cubicBezTo>
                    <a:pt x="1340" y="579"/>
                    <a:pt x="1311" y="579"/>
                    <a:pt x="1282" y="579"/>
                  </a:cubicBezTo>
                  <a:lnTo>
                    <a:pt x="1252" y="579"/>
                  </a:lnTo>
                  <a:cubicBezTo>
                    <a:pt x="1194" y="579"/>
                    <a:pt x="1128" y="608"/>
                    <a:pt x="1099" y="733"/>
                  </a:cubicBezTo>
                  <a:cubicBezTo>
                    <a:pt x="1069" y="857"/>
                    <a:pt x="974" y="945"/>
                    <a:pt x="857" y="974"/>
                  </a:cubicBezTo>
                  <a:cubicBezTo>
                    <a:pt x="828" y="1004"/>
                    <a:pt x="791" y="1004"/>
                    <a:pt x="762" y="1004"/>
                  </a:cubicBezTo>
                  <a:cubicBezTo>
                    <a:pt x="703" y="1004"/>
                    <a:pt x="674" y="974"/>
                    <a:pt x="608" y="945"/>
                  </a:cubicBezTo>
                  <a:cubicBezTo>
                    <a:pt x="520" y="916"/>
                    <a:pt x="491" y="821"/>
                    <a:pt x="462" y="733"/>
                  </a:cubicBezTo>
                  <a:cubicBezTo>
                    <a:pt x="425" y="579"/>
                    <a:pt x="491" y="425"/>
                    <a:pt x="645" y="367"/>
                  </a:cubicBezTo>
                  <a:cubicBezTo>
                    <a:pt x="674" y="337"/>
                    <a:pt x="733" y="308"/>
                    <a:pt x="733" y="242"/>
                  </a:cubicBezTo>
                  <a:cubicBezTo>
                    <a:pt x="762" y="213"/>
                    <a:pt x="762" y="154"/>
                    <a:pt x="733" y="125"/>
                  </a:cubicBezTo>
                  <a:cubicBezTo>
                    <a:pt x="703" y="59"/>
                    <a:pt x="674" y="30"/>
                    <a:pt x="608"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8"/>
            <p:cNvSpPr/>
            <p:nvPr/>
          </p:nvSpPr>
          <p:spPr>
            <a:xfrm>
              <a:off x="6219104" y="1816559"/>
              <a:ext cx="128018" cy="111584"/>
            </a:xfrm>
            <a:custGeom>
              <a:avLst/>
              <a:gdLst/>
              <a:ahLst/>
              <a:cxnLst/>
              <a:rect l="l" t="t" r="r" b="b"/>
              <a:pathLst>
                <a:path w="1371" h="1195" extrusionOk="0">
                  <a:moveTo>
                    <a:pt x="492" y="1"/>
                  </a:moveTo>
                  <a:cubicBezTo>
                    <a:pt x="213" y="30"/>
                    <a:pt x="1" y="250"/>
                    <a:pt x="1" y="279"/>
                  </a:cubicBezTo>
                  <a:lnTo>
                    <a:pt x="1" y="308"/>
                  </a:lnTo>
                  <a:lnTo>
                    <a:pt x="60" y="308"/>
                  </a:lnTo>
                  <a:cubicBezTo>
                    <a:pt x="60" y="308"/>
                    <a:pt x="213" y="96"/>
                    <a:pt x="492" y="67"/>
                  </a:cubicBezTo>
                  <a:cubicBezTo>
                    <a:pt x="519" y="60"/>
                    <a:pt x="546" y="57"/>
                    <a:pt x="572" y="57"/>
                  </a:cubicBezTo>
                  <a:cubicBezTo>
                    <a:pt x="686" y="57"/>
                    <a:pt x="791" y="118"/>
                    <a:pt x="916" y="213"/>
                  </a:cubicBezTo>
                  <a:cubicBezTo>
                    <a:pt x="1312" y="550"/>
                    <a:pt x="946" y="1128"/>
                    <a:pt x="946" y="1128"/>
                  </a:cubicBezTo>
                  <a:cubicBezTo>
                    <a:pt x="946" y="1165"/>
                    <a:pt x="946" y="1165"/>
                    <a:pt x="975" y="1194"/>
                  </a:cubicBezTo>
                  <a:lnTo>
                    <a:pt x="1004" y="1165"/>
                  </a:lnTo>
                  <a:cubicBezTo>
                    <a:pt x="1004" y="1165"/>
                    <a:pt x="1370" y="550"/>
                    <a:pt x="946" y="184"/>
                  </a:cubicBezTo>
                  <a:cubicBezTo>
                    <a:pt x="792" y="30"/>
                    <a:pt x="638" y="1"/>
                    <a:pt x="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a:off x="6253373" y="1858858"/>
              <a:ext cx="73860" cy="22784"/>
            </a:xfrm>
            <a:custGeom>
              <a:avLst/>
              <a:gdLst/>
              <a:ahLst/>
              <a:cxnLst/>
              <a:rect l="l" t="t" r="r" b="b"/>
              <a:pathLst>
                <a:path w="791" h="244" extrusionOk="0">
                  <a:moveTo>
                    <a:pt x="390" y="0"/>
                  </a:moveTo>
                  <a:cubicBezTo>
                    <a:pt x="194" y="0"/>
                    <a:pt x="29" y="97"/>
                    <a:pt x="29" y="97"/>
                  </a:cubicBezTo>
                  <a:cubicBezTo>
                    <a:pt x="0" y="97"/>
                    <a:pt x="0" y="126"/>
                    <a:pt x="29" y="126"/>
                  </a:cubicBezTo>
                  <a:lnTo>
                    <a:pt x="29" y="163"/>
                  </a:lnTo>
                  <a:lnTo>
                    <a:pt x="59" y="163"/>
                  </a:lnTo>
                  <a:cubicBezTo>
                    <a:pt x="59" y="163"/>
                    <a:pt x="224" y="68"/>
                    <a:pt x="407" y="68"/>
                  </a:cubicBezTo>
                  <a:cubicBezTo>
                    <a:pt x="520" y="68"/>
                    <a:pt x="640" y="104"/>
                    <a:pt x="732" y="221"/>
                  </a:cubicBezTo>
                  <a:cubicBezTo>
                    <a:pt x="747" y="236"/>
                    <a:pt x="754" y="243"/>
                    <a:pt x="762" y="243"/>
                  </a:cubicBezTo>
                  <a:cubicBezTo>
                    <a:pt x="769" y="243"/>
                    <a:pt x="776" y="236"/>
                    <a:pt x="791" y="221"/>
                  </a:cubicBezTo>
                  <a:lnTo>
                    <a:pt x="791" y="192"/>
                  </a:lnTo>
                  <a:cubicBezTo>
                    <a:pt x="670" y="45"/>
                    <a:pt x="523" y="0"/>
                    <a:pt x="3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8"/>
            <p:cNvSpPr/>
            <p:nvPr/>
          </p:nvSpPr>
          <p:spPr>
            <a:xfrm>
              <a:off x="6256081" y="1437451"/>
              <a:ext cx="703680" cy="711710"/>
            </a:xfrm>
            <a:custGeom>
              <a:avLst/>
              <a:gdLst/>
              <a:ahLst/>
              <a:cxnLst/>
              <a:rect l="l" t="t" r="r" b="b"/>
              <a:pathLst>
                <a:path w="7536" h="7622" extrusionOk="0">
                  <a:moveTo>
                    <a:pt x="3155" y="0"/>
                  </a:moveTo>
                  <a:cubicBezTo>
                    <a:pt x="1894" y="0"/>
                    <a:pt x="934" y="569"/>
                    <a:pt x="520" y="1527"/>
                  </a:cubicBezTo>
                  <a:cubicBezTo>
                    <a:pt x="520" y="1527"/>
                    <a:pt x="30" y="2567"/>
                    <a:pt x="30" y="4156"/>
                  </a:cubicBezTo>
                  <a:cubicBezTo>
                    <a:pt x="0" y="5620"/>
                    <a:pt x="974" y="7202"/>
                    <a:pt x="2746" y="7539"/>
                  </a:cubicBezTo>
                  <a:cubicBezTo>
                    <a:pt x="3033" y="7592"/>
                    <a:pt x="3315" y="7622"/>
                    <a:pt x="3591" y="7622"/>
                  </a:cubicBezTo>
                  <a:cubicBezTo>
                    <a:pt x="4901" y="7622"/>
                    <a:pt x="6056" y="6959"/>
                    <a:pt x="6715" y="5071"/>
                  </a:cubicBezTo>
                  <a:cubicBezTo>
                    <a:pt x="7535" y="2779"/>
                    <a:pt x="6898" y="978"/>
                    <a:pt x="4789" y="282"/>
                  </a:cubicBezTo>
                  <a:cubicBezTo>
                    <a:pt x="4207" y="90"/>
                    <a:pt x="3657"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8"/>
            <p:cNvSpPr/>
            <p:nvPr/>
          </p:nvSpPr>
          <p:spPr>
            <a:xfrm>
              <a:off x="6250572" y="1430634"/>
              <a:ext cx="681083" cy="725156"/>
            </a:xfrm>
            <a:custGeom>
              <a:avLst/>
              <a:gdLst/>
              <a:ahLst/>
              <a:cxnLst/>
              <a:rect l="l" t="t" r="r" b="b"/>
              <a:pathLst>
                <a:path w="7294" h="7766" extrusionOk="0">
                  <a:moveTo>
                    <a:pt x="3230" y="136"/>
                  </a:moveTo>
                  <a:cubicBezTo>
                    <a:pt x="3721" y="136"/>
                    <a:pt x="4270" y="231"/>
                    <a:pt x="4848" y="414"/>
                  </a:cubicBezTo>
                  <a:cubicBezTo>
                    <a:pt x="5764" y="722"/>
                    <a:pt x="6408" y="1234"/>
                    <a:pt x="6745" y="1937"/>
                  </a:cubicBezTo>
                  <a:cubicBezTo>
                    <a:pt x="7169" y="2794"/>
                    <a:pt x="7169" y="3892"/>
                    <a:pt x="6708" y="5115"/>
                  </a:cubicBezTo>
                  <a:cubicBezTo>
                    <a:pt x="6120" y="6788"/>
                    <a:pt x="5085" y="7638"/>
                    <a:pt x="3636" y="7638"/>
                  </a:cubicBezTo>
                  <a:cubicBezTo>
                    <a:pt x="3373" y="7638"/>
                    <a:pt x="3096" y="7610"/>
                    <a:pt x="2805" y="7553"/>
                  </a:cubicBezTo>
                  <a:cubicBezTo>
                    <a:pt x="1033" y="7216"/>
                    <a:pt x="118" y="5628"/>
                    <a:pt x="155" y="4229"/>
                  </a:cubicBezTo>
                  <a:cubicBezTo>
                    <a:pt x="155" y="2669"/>
                    <a:pt x="638" y="1637"/>
                    <a:pt x="638" y="1600"/>
                  </a:cubicBezTo>
                  <a:cubicBezTo>
                    <a:pt x="1033" y="656"/>
                    <a:pt x="2014" y="136"/>
                    <a:pt x="3230" y="136"/>
                  </a:cubicBezTo>
                  <a:close/>
                  <a:moveTo>
                    <a:pt x="3223" y="1"/>
                  </a:moveTo>
                  <a:cubicBezTo>
                    <a:pt x="1965" y="1"/>
                    <a:pt x="951" y="555"/>
                    <a:pt x="521" y="1571"/>
                  </a:cubicBezTo>
                  <a:cubicBezTo>
                    <a:pt x="521" y="1600"/>
                    <a:pt x="30" y="2669"/>
                    <a:pt x="30" y="4229"/>
                  </a:cubicBezTo>
                  <a:cubicBezTo>
                    <a:pt x="1" y="5693"/>
                    <a:pt x="945" y="7341"/>
                    <a:pt x="2776" y="7678"/>
                  </a:cubicBezTo>
                  <a:cubicBezTo>
                    <a:pt x="3084" y="7736"/>
                    <a:pt x="3354" y="7766"/>
                    <a:pt x="3633" y="7766"/>
                  </a:cubicBezTo>
                  <a:cubicBezTo>
                    <a:pt x="5156" y="7766"/>
                    <a:pt x="6225" y="6880"/>
                    <a:pt x="6833" y="5144"/>
                  </a:cubicBezTo>
                  <a:cubicBezTo>
                    <a:pt x="7294" y="3892"/>
                    <a:pt x="7294" y="2764"/>
                    <a:pt x="6862" y="1878"/>
                  </a:cubicBezTo>
                  <a:cubicBezTo>
                    <a:pt x="6496" y="1146"/>
                    <a:pt x="5829" y="597"/>
                    <a:pt x="4878" y="290"/>
                  </a:cubicBezTo>
                  <a:cubicBezTo>
                    <a:pt x="4301" y="95"/>
                    <a:pt x="3741" y="1"/>
                    <a:pt x="322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8"/>
            <p:cNvSpPr/>
            <p:nvPr/>
          </p:nvSpPr>
          <p:spPr>
            <a:xfrm>
              <a:off x="6232363" y="1412706"/>
              <a:ext cx="519543" cy="386109"/>
            </a:xfrm>
            <a:custGeom>
              <a:avLst/>
              <a:gdLst/>
              <a:ahLst/>
              <a:cxnLst/>
              <a:rect l="l" t="t" r="r" b="b"/>
              <a:pathLst>
                <a:path w="5564" h="4135" extrusionOk="0">
                  <a:moveTo>
                    <a:pt x="3463" y="1"/>
                  </a:moveTo>
                  <a:cubicBezTo>
                    <a:pt x="0" y="1"/>
                    <a:pt x="225" y="4084"/>
                    <a:pt x="225" y="4084"/>
                  </a:cubicBezTo>
                  <a:cubicBezTo>
                    <a:pt x="368" y="4120"/>
                    <a:pt x="494" y="4135"/>
                    <a:pt x="604" y="4135"/>
                  </a:cubicBezTo>
                  <a:cubicBezTo>
                    <a:pt x="1249" y="4135"/>
                    <a:pt x="1382" y="3623"/>
                    <a:pt x="1382" y="3623"/>
                  </a:cubicBezTo>
                  <a:cubicBezTo>
                    <a:pt x="2422" y="3623"/>
                    <a:pt x="2942" y="2649"/>
                    <a:pt x="2942" y="2649"/>
                  </a:cubicBezTo>
                  <a:cubicBezTo>
                    <a:pt x="3100" y="2708"/>
                    <a:pt x="3241" y="2733"/>
                    <a:pt x="3367" y="2733"/>
                  </a:cubicBezTo>
                  <a:cubicBezTo>
                    <a:pt x="4016" y="2733"/>
                    <a:pt x="4252" y="2070"/>
                    <a:pt x="4252" y="2070"/>
                  </a:cubicBezTo>
                  <a:cubicBezTo>
                    <a:pt x="5505" y="1946"/>
                    <a:pt x="5475" y="1126"/>
                    <a:pt x="5475" y="1126"/>
                  </a:cubicBezTo>
                  <a:lnTo>
                    <a:pt x="5563" y="394"/>
                  </a:lnTo>
                  <a:cubicBezTo>
                    <a:pt x="4744" y="118"/>
                    <a:pt x="4050" y="1"/>
                    <a:pt x="346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8"/>
            <p:cNvSpPr/>
            <p:nvPr/>
          </p:nvSpPr>
          <p:spPr>
            <a:xfrm>
              <a:off x="6717640" y="1449403"/>
              <a:ext cx="370608" cy="444562"/>
            </a:xfrm>
            <a:custGeom>
              <a:avLst/>
              <a:gdLst/>
              <a:ahLst/>
              <a:cxnLst/>
              <a:rect l="l" t="t" r="r" b="b"/>
              <a:pathLst>
                <a:path w="3969" h="4761" extrusionOk="0">
                  <a:moveTo>
                    <a:pt x="366" y="1"/>
                  </a:moveTo>
                  <a:lnTo>
                    <a:pt x="0" y="975"/>
                  </a:lnTo>
                  <a:cubicBezTo>
                    <a:pt x="0" y="975"/>
                    <a:pt x="0" y="2014"/>
                    <a:pt x="1040" y="2285"/>
                  </a:cubicBezTo>
                  <a:cubicBezTo>
                    <a:pt x="1040" y="2285"/>
                    <a:pt x="762" y="3017"/>
                    <a:pt x="1560" y="3449"/>
                  </a:cubicBezTo>
                  <a:cubicBezTo>
                    <a:pt x="1560" y="3449"/>
                    <a:pt x="1194" y="4087"/>
                    <a:pt x="1860" y="4665"/>
                  </a:cubicBezTo>
                  <a:lnTo>
                    <a:pt x="2438" y="4760"/>
                  </a:lnTo>
                  <a:cubicBezTo>
                    <a:pt x="2438" y="4760"/>
                    <a:pt x="3969" y="1004"/>
                    <a:pt x="36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8"/>
            <p:cNvSpPr/>
            <p:nvPr/>
          </p:nvSpPr>
          <p:spPr>
            <a:xfrm>
              <a:off x="6811950" y="1862220"/>
              <a:ext cx="164995" cy="188059"/>
            </a:xfrm>
            <a:custGeom>
              <a:avLst/>
              <a:gdLst/>
              <a:ahLst/>
              <a:cxnLst/>
              <a:rect l="l" t="t" r="r" b="b"/>
              <a:pathLst>
                <a:path w="1767" h="2014" extrusionOk="0">
                  <a:moveTo>
                    <a:pt x="795" y="1"/>
                  </a:moveTo>
                  <a:cubicBezTo>
                    <a:pt x="616" y="1"/>
                    <a:pt x="484" y="32"/>
                    <a:pt x="484" y="32"/>
                  </a:cubicBezTo>
                  <a:lnTo>
                    <a:pt x="1" y="1525"/>
                  </a:lnTo>
                  <a:cubicBezTo>
                    <a:pt x="187" y="1835"/>
                    <a:pt x="521" y="2013"/>
                    <a:pt x="845" y="2013"/>
                  </a:cubicBezTo>
                  <a:cubicBezTo>
                    <a:pt x="1258" y="2013"/>
                    <a:pt x="1653" y="1723"/>
                    <a:pt x="1707" y="1042"/>
                  </a:cubicBezTo>
                  <a:cubicBezTo>
                    <a:pt x="1767" y="143"/>
                    <a:pt x="1176" y="1"/>
                    <a:pt x="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8"/>
            <p:cNvSpPr/>
            <p:nvPr/>
          </p:nvSpPr>
          <p:spPr>
            <a:xfrm>
              <a:off x="6805787" y="1857364"/>
              <a:ext cx="173772" cy="198610"/>
            </a:xfrm>
            <a:custGeom>
              <a:avLst/>
              <a:gdLst/>
              <a:ahLst/>
              <a:cxnLst/>
              <a:rect l="l" t="t" r="r" b="b"/>
              <a:pathLst>
                <a:path w="1861" h="2127" extrusionOk="0">
                  <a:moveTo>
                    <a:pt x="856" y="0"/>
                  </a:moveTo>
                  <a:cubicBezTo>
                    <a:pt x="687" y="0"/>
                    <a:pt x="563" y="25"/>
                    <a:pt x="550" y="25"/>
                  </a:cubicBezTo>
                  <a:cubicBezTo>
                    <a:pt x="521" y="54"/>
                    <a:pt x="491" y="84"/>
                    <a:pt x="491" y="113"/>
                  </a:cubicBezTo>
                  <a:cubicBezTo>
                    <a:pt x="491" y="133"/>
                    <a:pt x="506" y="158"/>
                    <a:pt x="534" y="158"/>
                  </a:cubicBezTo>
                  <a:cubicBezTo>
                    <a:pt x="547" y="158"/>
                    <a:pt x="562" y="153"/>
                    <a:pt x="579" y="142"/>
                  </a:cubicBezTo>
                  <a:cubicBezTo>
                    <a:pt x="579" y="142"/>
                    <a:pt x="697" y="117"/>
                    <a:pt x="857" y="117"/>
                  </a:cubicBezTo>
                  <a:cubicBezTo>
                    <a:pt x="1043" y="117"/>
                    <a:pt x="1284" y="151"/>
                    <a:pt x="1465" y="296"/>
                  </a:cubicBezTo>
                  <a:cubicBezTo>
                    <a:pt x="1648" y="479"/>
                    <a:pt x="1743" y="728"/>
                    <a:pt x="1714" y="1094"/>
                  </a:cubicBezTo>
                  <a:cubicBezTo>
                    <a:pt x="1677" y="1577"/>
                    <a:pt x="1465" y="1914"/>
                    <a:pt x="1099" y="1973"/>
                  </a:cubicBezTo>
                  <a:cubicBezTo>
                    <a:pt x="1034" y="1990"/>
                    <a:pt x="967" y="1998"/>
                    <a:pt x="899" y="1998"/>
                  </a:cubicBezTo>
                  <a:cubicBezTo>
                    <a:pt x="589" y="1998"/>
                    <a:pt x="276" y="1825"/>
                    <a:pt x="125" y="1548"/>
                  </a:cubicBezTo>
                  <a:cubicBezTo>
                    <a:pt x="104" y="1527"/>
                    <a:pt x="84" y="1507"/>
                    <a:pt x="60" y="1507"/>
                  </a:cubicBezTo>
                  <a:cubicBezTo>
                    <a:pt x="51" y="1507"/>
                    <a:pt x="41" y="1510"/>
                    <a:pt x="30" y="1519"/>
                  </a:cubicBezTo>
                  <a:cubicBezTo>
                    <a:pt x="1" y="1548"/>
                    <a:pt x="1" y="1577"/>
                    <a:pt x="30" y="1607"/>
                  </a:cubicBezTo>
                  <a:cubicBezTo>
                    <a:pt x="213" y="1914"/>
                    <a:pt x="550" y="2127"/>
                    <a:pt x="916" y="2127"/>
                  </a:cubicBezTo>
                  <a:cubicBezTo>
                    <a:pt x="982" y="2127"/>
                    <a:pt x="1040" y="2127"/>
                    <a:pt x="1099" y="2097"/>
                  </a:cubicBezTo>
                  <a:cubicBezTo>
                    <a:pt x="1531" y="2009"/>
                    <a:pt x="1802" y="1643"/>
                    <a:pt x="1831" y="1094"/>
                  </a:cubicBezTo>
                  <a:cubicBezTo>
                    <a:pt x="1861" y="691"/>
                    <a:pt x="1773" y="391"/>
                    <a:pt x="1560" y="208"/>
                  </a:cubicBezTo>
                  <a:cubicBezTo>
                    <a:pt x="1342" y="38"/>
                    <a:pt x="1065" y="0"/>
                    <a:pt x="856"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8"/>
            <p:cNvSpPr/>
            <p:nvPr/>
          </p:nvSpPr>
          <p:spPr>
            <a:xfrm>
              <a:off x="6822875" y="1901998"/>
              <a:ext cx="131380" cy="100005"/>
            </a:xfrm>
            <a:custGeom>
              <a:avLst/>
              <a:gdLst/>
              <a:ahLst/>
              <a:cxnLst/>
              <a:rect l="l" t="t" r="r" b="b"/>
              <a:pathLst>
                <a:path w="1407" h="1071" extrusionOk="0">
                  <a:moveTo>
                    <a:pt x="849" y="0"/>
                  </a:moveTo>
                  <a:cubicBezTo>
                    <a:pt x="747" y="0"/>
                    <a:pt x="640" y="34"/>
                    <a:pt x="521" y="96"/>
                  </a:cubicBezTo>
                  <a:cubicBezTo>
                    <a:pt x="1" y="338"/>
                    <a:pt x="213" y="1041"/>
                    <a:pt x="213" y="1041"/>
                  </a:cubicBezTo>
                  <a:lnTo>
                    <a:pt x="250" y="1070"/>
                  </a:lnTo>
                  <a:cubicBezTo>
                    <a:pt x="279" y="1070"/>
                    <a:pt x="279" y="1041"/>
                    <a:pt x="279" y="1041"/>
                  </a:cubicBezTo>
                  <a:cubicBezTo>
                    <a:pt x="279" y="1041"/>
                    <a:pt x="67" y="367"/>
                    <a:pt x="550" y="126"/>
                  </a:cubicBezTo>
                  <a:cubicBezTo>
                    <a:pt x="646" y="89"/>
                    <a:pt x="741" y="61"/>
                    <a:pt x="837" y="61"/>
                  </a:cubicBezTo>
                  <a:cubicBezTo>
                    <a:pt x="895" y="61"/>
                    <a:pt x="953" y="71"/>
                    <a:pt x="1011" y="96"/>
                  </a:cubicBezTo>
                  <a:cubicBezTo>
                    <a:pt x="1253" y="184"/>
                    <a:pt x="1348" y="433"/>
                    <a:pt x="1377" y="433"/>
                  </a:cubicBezTo>
                  <a:cubicBezTo>
                    <a:pt x="1377" y="433"/>
                    <a:pt x="1377" y="446"/>
                    <a:pt x="1386" y="446"/>
                  </a:cubicBezTo>
                  <a:cubicBezTo>
                    <a:pt x="1390" y="446"/>
                    <a:pt x="1397" y="443"/>
                    <a:pt x="1407" y="433"/>
                  </a:cubicBezTo>
                  <a:lnTo>
                    <a:pt x="1407" y="396"/>
                  </a:lnTo>
                  <a:cubicBezTo>
                    <a:pt x="1407" y="396"/>
                    <a:pt x="1282" y="126"/>
                    <a:pt x="1011" y="30"/>
                  </a:cubicBezTo>
                  <a:cubicBezTo>
                    <a:pt x="958" y="10"/>
                    <a:pt x="904" y="0"/>
                    <a:pt x="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8"/>
            <p:cNvSpPr/>
            <p:nvPr/>
          </p:nvSpPr>
          <p:spPr>
            <a:xfrm>
              <a:off x="6839963" y="1938135"/>
              <a:ext cx="74607" cy="24184"/>
            </a:xfrm>
            <a:custGeom>
              <a:avLst/>
              <a:gdLst/>
              <a:ahLst/>
              <a:cxnLst/>
              <a:rect l="l" t="t" r="r" b="b"/>
              <a:pathLst>
                <a:path w="799" h="259" extrusionOk="0">
                  <a:moveTo>
                    <a:pt x="313" y="0"/>
                  </a:moveTo>
                  <a:cubicBezTo>
                    <a:pt x="220" y="0"/>
                    <a:pt x="123" y="28"/>
                    <a:pt x="30" y="105"/>
                  </a:cubicBezTo>
                  <a:cubicBezTo>
                    <a:pt x="1" y="134"/>
                    <a:pt x="1" y="134"/>
                    <a:pt x="30" y="163"/>
                  </a:cubicBezTo>
                  <a:lnTo>
                    <a:pt x="67" y="163"/>
                  </a:lnTo>
                  <a:cubicBezTo>
                    <a:pt x="148" y="90"/>
                    <a:pt x="234" y="63"/>
                    <a:pt x="316" y="63"/>
                  </a:cubicBezTo>
                  <a:cubicBezTo>
                    <a:pt x="538" y="63"/>
                    <a:pt x="733" y="258"/>
                    <a:pt x="733" y="258"/>
                  </a:cubicBezTo>
                  <a:lnTo>
                    <a:pt x="799" y="258"/>
                  </a:lnTo>
                  <a:lnTo>
                    <a:pt x="799" y="193"/>
                  </a:lnTo>
                  <a:cubicBezTo>
                    <a:pt x="772" y="193"/>
                    <a:pt x="557" y="0"/>
                    <a:pt x="3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6506983" y="1950554"/>
              <a:ext cx="54158" cy="29507"/>
            </a:xfrm>
            <a:custGeom>
              <a:avLst/>
              <a:gdLst/>
              <a:ahLst/>
              <a:cxnLst/>
              <a:rect l="l" t="t" r="r" b="b"/>
              <a:pathLst>
                <a:path w="580" h="316" extrusionOk="0">
                  <a:moveTo>
                    <a:pt x="579" y="1"/>
                  </a:moveTo>
                  <a:cubicBezTo>
                    <a:pt x="550" y="1"/>
                    <a:pt x="550" y="1"/>
                    <a:pt x="550" y="30"/>
                  </a:cubicBezTo>
                  <a:cubicBezTo>
                    <a:pt x="525" y="30"/>
                    <a:pt x="472" y="261"/>
                    <a:pt x="182" y="261"/>
                  </a:cubicBezTo>
                  <a:cubicBezTo>
                    <a:pt x="137" y="261"/>
                    <a:pt x="87" y="255"/>
                    <a:pt x="30" y="243"/>
                  </a:cubicBezTo>
                  <a:cubicBezTo>
                    <a:pt x="30" y="243"/>
                    <a:pt x="1" y="243"/>
                    <a:pt x="1" y="279"/>
                  </a:cubicBezTo>
                  <a:cubicBezTo>
                    <a:pt x="1" y="279"/>
                    <a:pt x="1" y="308"/>
                    <a:pt x="30" y="308"/>
                  </a:cubicBezTo>
                  <a:lnTo>
                    <a:pt x="89" y="308"/>
                  </a:lnTo>
                  <a:cubicBezTo>
                    <a:pt x="120" y="313"/>
                    <a:pt x="150" y="315"/>
                    <a:pt x="178" y="315"/>
                  </a:cubicBezTo>
                  <a:cubicBezTo>
                    <a:pt x="499" y="315"/>
                    <a:pt x="579" y="30"/>
                    <a:pt x="579" y="30"/>
                  </a:cubicBezTo>
                  <a:lnTo>
                    <a:pt x="579"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6506983" y="1950554"/>
              <a:ext cx="56866" cy="31561"/>
            </a:xfrm>
            <a:custGeom>
              <a:avLst/>
              <a:gdLst/>
              <a:ahLst/>
              <a:cxnLst/>
              <a:rect l="l" t="t" r="r" b="b"/>
              <a:pathLst>
                <a:path w="609" h="338" extrusionOk="0">
                  <a:moveTo>
                    <a:pt x="579" y="30"/>
                  </a:moveTo>
                  <a:cubicBezTo>
                    <a:pt x="579" y="30"/>
                    <a:pt x="492" y="310"/>
                    <a:pt x="141" y="310"/>
                  </a:cubicBezTo>
                  <a:cubicBezTo>
                    <a:pt x="124" y="310"/>
                    <a:pt x="107" y="310"/>
                    <a:pt x="89" y="308"/>
                  </a:cubicBezTo>
                  <a:cubicBezTo>
                    <a:pt x="89" y="308"/>
                    <a:pt x="59" y="308"/>
                    <a:pt x="30" y="279"/>
                  </a:cubicBezTo>
                  <a:lnTo>
                    <a:pt x="30" y="279"/>
                  </a:lnTo>
                  <a:cubicBezTo>
                    <a:pt x="79" y="289"/>
                    <a:pt x="124" y="294"/>
                    <a:pt x="164" y="294"/>
                  </a:cubicBezTo>
                  <a:cubicBezTo>
                    <a:pt x="475" y="294"/>
                    <a:pt x="550" y="30"/>
                    <a:pt x="550" y="30"/>
                  </a:cubicBezTo>
                  <a:close/>
                  <a:moveTo>
                    <a:pt x="550" y="1"/>
                  </a:moveTo>
                  <a:lnTo>
                    <a:pt x="521" y="30"/>
                  </a:lnTo>
                  <a:cubicBezTo>
                    <a:pt x="521" y="30"/>
                    <a:pt x="449" y="261"/>
                    <a:pt x="173" y="261"/>
                  </a:cubicBezTo>
                  <a:cubicBezTo>
                    <a:pt x="131" y="261"/>
                    <a:pt x="83" y="255"/>
                    <a:pt x="30" y="243"/>
                  </a:cubicBezTo>
                  <a:cubicBezTo>
                    <a:pt x="30" y="243"/>
                    <a:pt x="1" y="243"/>
                    <a:pt x="1" y="279"/>
                  </a:cubicBezTo>
                  <a:cubicBezTo>
                    <a:pt x="1" y="279"/>
                    <a:pt x="1" y="308"/>
                    <a:pt x="30" y="308"/>
                  </a:cubicBezTo>
                  <a:cubicBezTo>
                    <a:pt x="59" y="338"/>
                    <a:pt x="89" y="338"/>
                    <a:pt x="89" y="338"/>
                  </a:cubicBezTo>
                  <a:lnTo>
                    <a:pt x="184" y="338"/>
                  </a:lnTo>
                  <a:cubicBezTo>
                    <a:pt x="521" y="338"/>
                    <a:pt x="608" y="30"/>
                    <a:pt x="608" y="30"/>
                  </a:cubicBezTo>
                  <a:lnTo>
                    <a:pt x="579"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6651996" y="1724116"/>
              <a:ext cx="131286" cy="81610"/>
            </a:xfrm>
            <a:custGeom>
              <a:avLst/>
              <a:gdLst/>
              <a:ahLst/>
              <a:cxnLst/>
              <a:rect l="l" t="t" r="r" b="b"/>
              <a:pathLst>
                <a:path w="1406" h="874" extrusionOk="0">
                  <a:moveTo>
                    <a:pt x="287" y="0"/>
                  </a:moveTo>
                  <a:cubicBezTo>
                    <a:pt x="193" y="0"/>
                    <a:pt x="133" y="42"/>
                    <a:pt x="95" y="105"/>
                  </a:cubicBezTo>
                  <a:cubicBezTo>
                    <a:pt x="0" y="229"/>
                    <a:pt x="95" y="442"/>
                    <a:pt x="366" y="625"/>
                  </a:cubicBezTo>
                  <a:cubicBezTo>
                    <a:pt x="636" y="781"/>
                    <a:pt x="842" y="874"/>
                    <a:pt x="990" y="874"/>
                  </a:cubicBezTo>
                  <a:cubicBezTo>
                    <a:pt x="1043" y="874"/>
                    <a:pt x="1089" y="862"/>
                    <a:pt x="1128" y="837"/>
                  </a:cubicBezTo>
                  <a:cubicBezTo>
                    <a:pt x="1128" y="837"/>
                    <a:pt x="1406" y="625"/>
                    <a:pt x="886" y="288"/>
                  </a:cubicBezTo>
                  <a:cubicBezTo>
                    <a:pt x="604" y="77"/>
                    <a:pt x="414" y="0"/>
                    <a:pt x="28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6651996" y="1850361"/>
              <a:ext cx="54065" cy="60694"/>
            </a:xfrm>
            <a:custGeom>
              <a:avLst/>
              <a:gdLst/>
              <a:ahLst/>
              <a:cxnLst/>
              <a:rect l="l" t="t" r="r" b="b"/>
              <a:pathLst>
                <a:path w="579" h="650" extrusionOk="0">
                  <a:moveTo>
                    <a:pt x="292" y="1"/>
                  </a:moveTo>
                  <a:cubicBezTo>
                    <a:pt x="154" y="1"/>
                    <a:pt x="29" y="118"/>
                    <a:pt x="29" y="283"/>
                  </a:cubicBezTo>
                  <a:cubicBezTo>
                    <a:pt x="0" y="466"/>
                    <a:pt x="95" y="620"/>
                    <a:pt x="249" y="649"/>
                  </a:cubicBezTo>
                  <a:cubicBezTo>
                    <a:pt x="395" y="649"/>
                    <a:pt x="520" y="525"/>
                    <a:pt x="549" y="342"/>
                  </a:cubicBezTo>
                  <a:cubicBezTo>
                    <a:pt x="579" y="159"/>
                    <a:pt x="461" y="5"/>
                    <a:pt x="337" y="5"/>
                  </a:cubicBezTo>
                  <a:cubicBezTo>
                    <a:pt x="322" y="2"/>
                    <a:pt x="307" y="1"/>
                    <a:pt x="292"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6392784" y="1818893"/>
              <a:ext cx="51450" cy="60694"/>
            </a:xfrm>
            <a:custGeom>
              <a:avLst/>
              <a:gdLst/>
              <a:ahLst/>
              <a:cxnLst/>
              <a:rect l="l" t="t" r="r" b="b"/>
              <a:pathLst>
                <a:path w="551" h="650" extrusionOk="0">
                  <a:moveTo>
                    <a:pt x="271" y="1"/>
                  </a:moveTo>
                  <a:cubicBezTo>
                    <a:pt x="155" y="1"/>
                    <a:pt x="27" y="118"/>
                    <a:pt x="1" y="283"/>
                  </a:cubicBezTo>
                  <a:cubicBezTo>
                    <a:pt x="1" y="466"/>
                    <a:pt x="96" y="620"/>
                    <a:pt x="243" y="649"/>
                  </a:cubicBezTo>
                  <a:cubicBezTo>
                    <a:pt x="367" y="649"/>
                    <a:pt x="521" y="525"/>
                    <a:pt x="550" y="342"/>
                  </a:cubicBezTo>
                  <a:cubicBezTo>
                    <a:pt x="550" y="159"/>
                    <a:pt x="462" y="5"/>
                    <a:pt x="308" y="5"/>
                  </a:cubicBezTo>
                  <a:cubicBezTo>
                    <a:pt x="296" y="2"/>
                    <a:pt x="284" y="1"/>
                    <a:pt x="27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6344228" y="1692928"/>
              <a:ext cx="136889" cy="65176"/>
            </a:xfrm>
            <a:custGeom>
              <a:avLst/>
              <a:gdLst/>
              <a:ahLst/>
              <a:cxnLst/>
              <a:rect l="l" t="t" r="r" b="b"/>
              <a:pathLst>
                <a:path w="1466" h="698" extrusionOk="0">
                  <a:moveTo>
                    <a:pt x="1160" y="0"/>
                  </a:moveTo>
                  <a:cubicBezTo>
                    <a:pt x="1034" y="0"/>
                    <a:pt x="849" y="41"/>
                    <a:pt x="579" y="139"/>
                  </a:cubicBezTo>
                  <a:cubicBezTo>
                    <a:pt x="1" y="351"/>
                    <a:pt x="250" y="593"/>
                    <a:pt x="250" y="593"/>
                  </a:cubicBezTo>
                  <a:cubicBezTo>
                    <a:pt x="305" y="665"/>
                    <a:pt x="391" y="697"/>
                    <a:pt x="507" y="697"/>
                  </a:cubicBezTo>
                  <a:cubicBezTo>
                    <a:pt x="636" y="697"/>
                    <a:pt x="803" y="658"/>
                    <a:pt x="1011" y="593"/>
                  </a:cubicBezTo>
                  <a:cubicBezTo>
                    <a:pt x="1312" y="475"/>
                    <a:pt x="1465" y="292"/>
                    <a:pt x="1407" y="139"/>
                  </a:cubicBezTo>
                  <a:cubicBezTo>
                    <a:pt x="1375" y="56"/>
                    <a:pt x="1308" y="0"/>
                    <a:pt x="116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6481024" y="1742698"/>
              <a:ext cx="105421" cy="176574"/>
            </a:xfrm>
            <a:custGeom>
              <a:avLst/>
              <a:gdLst/>
              <a:ahLst/>
              <a:cxnLst/>
              <a:rect l="l" t="t" r="r" b="b"/>
              <a:pathLst>
                <a:path w="1129" h="1891" extrusionOk="0">
                  <a:moveTo>
                    <a:pt x="1099" y="1"/>
                  </a:moveTo>
                  <a:cubicBezTo>
                    <a:pt x="1099" y="1"/>
                    <a:pt x="1070" y="1"/>
                    <a:pt x="1070" y="30"/>
                  </a:cubicBezTo>
                  <a:cubicBezTo>
                    <a:pt x="1040" y="492"/>
                    <a:pt x="1070" y="1004"/>
                    <a:pt x="945" y="1129"/>
                  </a:cubicBezTo>
                  <a:cubicBezTo>
                    <a:pt x="908" y="1181"/>
                    <a:pt x="859" y="1206"/>
                    <a:pt x="799" y="1206"/>
                  </a:cubicBezTo>
                  <a:cubicBezTo>
                    <a:pt x="717" y="1206"/>
                    <a:pt x="614" y="1159"/>
                    <a:pt x="491" y="1070"/>
                  </a:cubicBezTo>
                  <a:cubicBezTo>
                    <a:pt x="423" y="1018"/>
                    <a:pt x="366" y="994"/>
                    <a:pt x="313" y="994"/>
                  </a:cubicBezTo>
                  <a:cubicBezTo>
                    <a:pt x="268" y="994"/>
                    <a:pt x="227" y="1011"/>
                    <a:pt x="184" y="1041"/>
                  </a:cubicBezTo>
                  <a:cubicBezTo>
                    <a:pt x="66" y="1129"/>
                    <a:pt x="0" y="1370"/>
                    <a:pt x="66" y="1553"/>
                  </a:cubicBezTo>
                  <a:cubicBezTo>
                    <a:pt x="154" y="1773"/>
                    <a:pt x="337" y="1890"/>
                    <a:pt x="367" y="1890"/>
                  </a:cubicBezTo>
                  <a:lnTo>
                    <a:pt x="396" y="1890"/>
                  </a:lnTo>
                  <a:lnTo>
                    <a:pt x="396" y="1861"/>
                  </a:lnTo>
                  <a:cubicBezTo>
                    <a:pt x="367" y="1861"/>
                    <a:pt x="184" y="1736"/>
                    <a:pt x="125" y="1524"/>
                  </a:cubicBezTo>
                  <a:cubicBezTo>
                    <a:pt x="66" y="1370"/>
                    <a:pt x="125" y="1158"/>
                    <a:pt x="213" y="1099"/>
                  </a:cubicBezTo>
                  <a:cubicBezTo>
                    <a:pt x="246" y="1070"/>
                    <a:pt x="284" y="1055"/>
                    <a:pt x="326" y="1055"/>
                  </a:cubicBezTo>
                  <a:cubicBezTo>
                    <a:pt x="368" y="1055"/>
                    <a:pt x="414" y="1070"/>
                    <a:pt x="462" y="1099"/>
                  </a:cubicBezTo>
                  <a:cubicBezTo>
                    <a:pt x="619" y="1225"/>
                    <a:pt x="735" y="1270"/>
                    <a:pt x="821" y="1270"/>
                  </a:cubicBezTo>
                  <a:cubicBezTo>
                    <a:pt x="899" y="1270"/>
                    <a:pt x="950" y="1233"/>
                    <a:pt x="982" y="1187"/>
                  </a:cubicBezTo>
                  <a:cubicBezTo>
                    <a:pt x="1128" y="1004"/>
                    <a:pt x="1128" y="213"/>
                    <a:pt x="1128" y="30"/>
                  </a:cubicBezTo>
                  <a:cubicBezTo>
                    <a:pt x="1128" y="1"/>
                    <a:pt x="1128" y="1"/>
                    <a:pt x="109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6481024" y="1742698"/>
              <a:ext cx="105421" cy="179281"/>
            </a:xfrm>
            <a:custGeom>
              <a:avLst/>
              <a:gdLst/>
              <a:ahLst/>
              <a:cxnLst/>
              <a:rect l="l" t="t" r="r" b="b"/>
              <a:pathLst>
                <a:path w="1129" h="1920" extrusionOk="0">
                  <a:moveTo>
                    <a:pt x="96" y="1553"/>
                  </a:moveTo>
                  <a:lnTo>
                    <a:pt x="96" y="1553"/>
                  </a:lnTo>
                  <a:cubicBezTo>
                    <a:pt x="184" y="1736"/>
                    <a:pt x="367" y="1861"/>
                    <a:pt x="367" y="1861"/>
                  </a:cubicBezTo>
                  <a:lnTo>
                    <a:pt x="367" y="1890"/>
                  </a:lnTo>
                  <a:cubicBezTo>
                    <a:pt x="367" y="1890"/>
                    <a:pt x="154" y="1773"/>
                    <a:pt x="96" y="1553"/>
                  </a:cubicBezTo>
                  <a:close/>
                  <a:moveTo>
                    <a:pt x="1070" y="1"/>
                  </a:moveTo>
                  <a:lnTo>
                    <a:pt x="1070" y="30"/>
                  </a:lnTo>
                  <a:cubicBezTo>
                    <a:pt x="1070" y="125"/>
                    <a:pt x="1040" y="184"/>
                    <a:pt x="1040" y="272"/>
                  </a:cubicBezTo>
                  <a:cubicBezTo>
                    <a:pt x="1040" y="638"/>
                    <a:pt x="1011" y="1041"/>
                    <a:pt x="945" y="1129"/>
                  </a:cubicBezTo>
                  <a:cubicBezTo>
                    <a:pt x="908" y="1181"/>
                    <a:pt x="859" y="1206"/>
                    <a:pt x="799" y="1206"/>
                  </a:cubicBezTo>
                  <a:cubicBezTo>
                    <a:pt x="717" y="1206"/>
                    <a:pt x="614" y="1159"/>
                    <a:pt x="491" y="1070"/>
                  </a:cubicBezTo>
                  <a:lnTo>
                    <a:pt x="491" y="1070"/>
                  </a:lnTo>
                  <a:cubicBezTo>
                    <a:pt x="617" y="1179"/>
                    <a:pt x="723" y="1233"/>
                    <a:pt x="806" y="1233"/>
                  </a:cubicBezTo>
                  <a:cubicBezTo>
                    <a:pt x="863" y="1233"/>
                    <a:pt x="909" y="1208"/>
                    <a:pt x="945" y="1158"/>
                  </a:cubicBezTo>
                  <a:cubicBezTo>
                    <a:pt x="1040" y="1041"/>
                    <a:pt x="1070" y="675"/>
                    <a:pt x="1070" y="272"/>
                  </a:cubicBezTo>
                  <a:cubicBezTo>
                    <a:pt x="1070" y="184"/>
                    <a:pt x="1099" y="125"/>
                    <a:pt x="1099" y="30"/>
                  </a:cubicBezTo>
                  <a:lnTo>
                    <a:pt x="1099" y="155"/>
                  </a:lnTo>
                  <a:cubicBezTo>
                    <a:pt x="1099" y="426"/>
                    <a:pt x="1099" y="1041"/>
                    <a:pt x="982" y="1158"/>
                  </a:cubicBezTo>
                  <a:cubicBezTo>
                    <a:pt x="939" y="1214"/>
                    <a:pt x="878" y="1245"/>
                    <a:pt x="801" y="1245"/>
                  </a:cubicBezTo>
                  <a:cubicBezTo>
                    <a:pt x="709" y="1245"/>
                    <a:pt x="594" y="1200"/>
                    <a:pt x="462" y="1099"/>
                  </a:cubicBezTo>
                  <a:cubicBezTo>
                    <a:pt x="406" y="1065"/>
                    <a:pt x="353" y="1051"/>
                    <a:pt x="305" y="1051"/>
                  </a:cubicBezTo>
                  <a:cubicBezTo>
                    <a:pt x="271" y="1051"/>
                    <a:pt x="240" y="1058"/>
                    <a:pt x="213" y="1070"/>
                  </a:cubicBezTo>
                  <a:cubicBezTo>
                    <a:pt x="96" y="1158"/>
                    <a:pt x="66" y="1370"/>
                    <a:pt x="96" y="1553"/>
                  </a:cubicBezTo>
                  <a:cubicBezTo>
                    <a:pt x="30" y="1370"/>
                    <a:pt x="66" y="1158"/>
                    <a:pt x="184" y="1070"/>
                  </a:cubicBezTo>
                  <a:cubicBezTo>
                    <a:pt x="249" y="1041"/>
                    <a:pt x="279" y="1004"/>
                    <a:pt x="308" y="1004"/>
                  </a:cubicBezTo>
                  <a:cubicBezTo>
                    <a:pt x="367" y="1004"/>
                    <a:pt x="432" y="1041"/>
                    <a:pt x="462" y="1070"/>
                  </a:cubicBezTo>
                  <a:lnTo>
                    <a:pt x="491" y="1070"/>
                  </a:lnTo>
                  <a:lnTo>
                    <a:pt x="491" y="1041"/>
                  </a:lnTo>
                  <a:cubicBezTo>
                    <a:pt x="429" y="1008"/>
                    <a:pt x="376" y="991"/>
                    <a:pt x="326" y="991"/>
                  </a:cubicBezTo>
                  <a:cubicBezTo>
                    <a:pt x="277" y="991"/>
                    <a:pt x="231" y="1008"/>
                    <a:pt x="184" y="1041"/>
                  </a:cubicBezTo>
                  <a:cubicBezTo>
                    <a:pt x="66" y="1129"/>
                    <a:pt x="0" y="1370"/>
                    <a:pt x="66" y="1553"/>
                  </a:cubicBezTo>
                  <a:cubicBezTo>
                    <a:pt x="125" y="1773"/>
                    <a:pt x="337" y="1919"/>
                    <a:pt x="337" y="1919"/>
                  </a:cubicBezTo>
                  <a:lnTo>
                    <a:pt x="367" y="1919"/>
                  </a:lnTo>
                  <a:cubicBezTo>
                    <a:pt x="396" y="1919"/>
                    <a:pt x="396" y="1919"/>
                    <a:pt x="396" y="1890"/>
                  </a:cubicBezTo>
                  <a:cubicBezTo>
                    <a:pt x="432" y="1890"/>
                    <a:pt x="396" y="1861"/>
                    <a:pt x="396" y="1832"/>
                  </a:cubicBezTo>
                  <a:cubicBezTo>
                    <a:pt x="396" y="1832"/>
                    <a:pt x="184" y="1707"/>
                    <a:pt x="125" y="1524"/>
                  </a:cubicBezTo>
                  <a:cubicBezTo>
                    <a:pt x="96" y="1370"/>
                    <a:pt x="125" y="1187"/>
                    <a:pt x="213" y="1099"/>
                  </a:cubicBezTo>
                  <a:cubicBezTo>
                    <a:pt x="240" y="1087"/>
                    <a:pt x="271" y="1080"/>
                    <a:pt x="303" y="1080"/>
                  </a:cubicBezTo>
                  <a:cubicBezTo>
                    <a:pt x="348" y="1080"/>
                    <a:pt x="394" y="1094"/>
                    <a:pt x="432" y="1129"/>
                  </a:cubicBezTo>
                  <a:lnTo>
                    <a:pt x="462" y="1129"/>
                  </a:lnTo>
                  <a:cubicBezTo>
                    <a:pt x="612" y="1235"/>
                    <a:pt x="725" y="1273"/>
                    <a:pt x="813" y="1273"/>
                  </a:cubicBezTo>
                  <a:cubicBezTo>
                    <a:pt x="901" y="1273"/>
                    <a:pt x="963" y="1235"/>
                    <a:pt x="1011" y="1187"/>
                  </a:cubicBezTo>
                  <a:cubicBezTo>
                    <a:pt x="1128" y="1041"/>
                    <a:pt x="1128" y="426"/>
                    <a:pt x="1128" y="155"/>
                  </a:cubicBezTo>
                  <a:lnTo>
                    <a:pt x="1128" y="30"/>
                  </a:lnTo>
                  <a:cubicBezTo>
                    <a:pt x="1128" y="1"/>
                    <a:pt x="1128" y="1"/>
                    <a:pt x="109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6783190" y="2013490"/>
              <a:ext cx="131380" cy="110837"/>
            </a:xfrm>
            <a:custGeom>
              <a:avLst/>
              <a:gdLst/>
              <a:ahLst/>
              <a:cxnLst/>
              <a:rect l="l" t="t" r="r" b="b"/>
              <a:pathLst>
                <a:path w="1407" h="1187" extrusionOk="0">
                  <a:moveTo>
                    <a:pt x="975" y="1"/>
                  </a:moveTo>
                  <a:cubicBezTo>
                    <a:pt x="946" y="1"/>
                    <a:pt x="916" y="30"/>
                    <a:pt x="887" y="59"/>
                  </a:cubicBezTo>
                  <a:cubicBezTo>
                    <a:pt x="858" y="88"/>
                    <a:pt x="858" y="118"/>
                    <a:pt x="858" y="154"/>
                  </a:cubicBezTo>
                  <a:cubicBezTo>
                    <a:pt x="858" y="184"/>
                    <a:pt x="887" y="213"/>
                    <a:pt x="916" y="242"/>
                  </a:cubicBezTo>
                  <a:cubicBezTo>
                    <a:pt x="1041" y="367"/>
                    <a:pt x="1099" y="550"/>
                    <a:pt x="1004" y="733"/>
                  </a:cubicBezTo>
                  <a:cubicBezTo>
                    <a:pt x="946" y="821"/>
                    <a:pt x="887" y="887"/>
                    <a:pt x="792" y="916"/>
                  </a:cubicBezTo>
                  <a:cubicBezTo>
                    <a:pt x="733" y="945"/>
                    <a:pt x="704" y="945"/>
                    <a:pt x="675" y="945"/>
                  </a:cubicBezTo>
                  <a:cubicBezTo>
                    <a:pt x="609" y="945"/>
                    <a:pt x="550" y="916"/>
                    <a:pt x="492" y="887"/>
                  </a:cubicBezTo>
                  <a:cubicBezTo>
                    <a:pt x="338" y="821"/>
                    <a:pt x="272" y="667"/>
                    <a:pt x="272" y="550"/>
                  </a:cubicBezTo>
                  <a:cubicBezTo>
                    <a:pt x="272" y="484"/>
                    <a:pt x="272" y="396"/>
                    <a:pt x="184" y="396"/>
                  </a:cubicBezTo>
                  <a:lnTo>
                    <a:pt x="125" y="396"/>
                  </a:lnTo>
                  <a:lnTo>
                    <a:pt x="30" y="484"/>
                  </a:lnTo>
                  <a:cubicBezTo>
                    <a:pt x="30" y="521"/>
                    <a:pt x="1" y="521"/>
                    <a:pt x="1" y="550"/>
                  </a:cubicBezTo>
                  <a:cubicBezTo>
                    <a:pt x="1" y="791"/>
                    <a:pt x="125" y="1004"/>
                    <a:pt x="367" y="1128"/>
                  </a:cubicBezTo>
                  <a:cubicBezTo>
                    <a:pt x="426" y="1158"/>
                    <a:pt x="492" y="1187"/>
                    <a:pt x="579" y="1187"/>
                  </a:cubicBezTo>
                  <a:lnTo>
                    <a:pt x="675" y="1187"/>
                  </a:lnTo>
                  <a:cubicBezTo>
                    <a:pt x="733" y="1187"/>
                    <a:pt x="792" y="1187"/>
                    <a:pt x="858" y="1158"/>
                  </a:cubicBezTo>
                  <a:cubicBezTo>
                    <a:pt x="1041" y="1128"/>
                    <a:pt x="1158" y="1004"/>
                    <a:pt x="1253" y="850"/>
                  </a:cubicBezTo>
                  <a:cubicBezTo>
                    <a:pt x="1407" y="579"/>
                    <a:pt x="1312" y="213"/>
                    <a:pt x="1070" y="30"/>
                  </a:cubicBezTo>
                  <a:cubicBezTo>
                    <a:pt x="1041" y="1"/>
                    <a:pt x="1004" y="1"/>
                    <a:pt x="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6777774" y="2007327"/>
              <a:ext cx="142305" cy="123163"/>
            </a:xfrm>
            <a:custGeom>
              <a:avLst/>
              <a:gdLst/>
              <a:ahLst/>
              <a:cxnLst/>
              <a:rect l="l" t="t" r="r" b="b"/>
              <a:pathLst>
                <a:path w="1524" h="1319" extrusionOk="0">
                  <a:moveTo>
                    <a:pt x="1033" y="125"/>
                  </a:moveTo>
                  <a:cubicBezTo>
                    <a:pt x="1062" y="125"/>
                    <a:pt x="1099" y="125"/>
                    <a:pt x="1099" y="154"/>
                  </a:cubicBezTo>
                  <a:cubicBezTo>
                    <a:pt x="1311" y="308"/>
                    <a:pt x="1370" y="645"/>
                    <a:pt x="1245" y="887"/>
                  </a:cubicBezTo>
                  <a:cubicBezTo>
                    <a:pt x="1187" y="1040"/>
                    <a:pt x="1062" y="1136"/>
                    <a:pt x="916" y="1194"/>
                  </a:cubicBezTo>
                  <a:lnTo>
                    <a:pt x="637" y="1194"/>
                  </a:lnTo>
                  <a:cubicBezTo>
                    <a:pt x="579" y="1194"/>
                    <a:pt x="513" y="1165"/>
                    <a:pt x="454" y="1136"/>
                  </a:cubicBezTo>
                  <a:cubicBezTo>
                    <a:pt x="242" y="1040"/>
                    <a:pt x="118" y="828"/>
                    <a:pt x="118" y="616"/>
                  </a:cubicBezTo>
                  <a:lnTo>
                    <a:pt x="242" y="521"/>
                  </a:lnTo>
                  <a:cubicBezTo>
                    <a:pt x="271" y="521"/>
                    <a:pt x="271" y="550"/>
                    <a:pt x="271" y="587"/>
                  </a:cubicBezTo>
                  <a:cubicBezTo>
                    <a:pt x="271" y="770"/>
                    <a:pt x="367" y="916"/>
                    <a:pt x="513" y="1011"/>
                  </a:cubicBezTo>
                  <a:cubicBezTo>
                    <a:pt x="579" y="1040"/>
                    <a:pt x="637" y="1070"/>
                    <a:pt x="733" y="1070"/>
                  </a:cubicBezTo>
                  <a:cubicBezTo>
                    <a:pt x="762" y="1070"/>
                    <a:pt x="821" y="1040"/>
                    <a:pt x="850" y="1040"/>
                  </a:cubicBezTo>
                  <a:cubicBezTo>
                    <a:pt x="974" y="1011"/>
                    <a:pt x="1062" y="916"/>
                    <a:pt x="1128" y="828"/>
                  </a:cubicBezTo>
                  <a:cubicBezTo>
                    <a:pt x="1216" y="616"/>
                    <a:pt x="1157" y="403"/>
                    <a:pt x="1004" y="250"/>
                  </a:cubicBezTo>
                  <a:cubicBezTo>
                    <a:pt x="974" y="250"/>
                    <a:pt x="974" y="220"/>
                    <a:pt x="974" y="220"/>
                  </a:cubicBezTo>
                  <a:cubicBezTo>
                    <a:pt x="974" y="184"/>
                    <a:pt x="974" y="154"/>
                    <a:pt x="1004" y="154"/>
                  </a:cubicBezTo>
                  <a:cubicBezTo>
                    <a:pt x="1004" y="125"/>
                    <a:pt x="1033" y="125"/>
                    <a:pt x="1033" y="125"/>
                  </a:cubicBezTo>
                  <a:close/>
                  <a:moveTo>
                    <a:pt x="1033" y="1"/>
                  </a:moveTo>
                  <a:cubicBezTo>
                    <a:pt x="974" y="1"/>
                    <a:pt x="945" y="37"/>
                    <a:pt x="916" y="67"/>
                  </a:cubicBezTo>
                  <a:cubicBezTo>
                    <a:pt x="850" y="125"/>
                    <a:pt x="850" y="154"/>
                    <a:pt x="850" y="220"/>
                  </a:cubicBezTo>
                  <a:cubicBezTo>
                    <a:pt x="850" y="279"/>
                    <a:pt x="879" y="308"/>
                    <a:pt x="916" y="338"/>
                  </a:cubicBezTo>
                  <a:cubicBezTo>
                    <a:pt x="1033" y="462"/>
                    <a:pt x="1099" y="616"/>
                    <a:pt x="1004" y="770"/>
                  </a:cubicBezTo>
                  <a:cubicBezTo>
                    <a:pt x="974" y="828"/>
                    <a:pt x="916" y="887"/>
                    <a:pt x="821" y="916"/>
                  </a:cubicBezTo>
                  <a:cubicBezTo>
                    <a:pt x="791" y="953"/>
                    <a:pt x="762" y="953"/>
                    <a:pt x="733" y="953"/>
                  </a:cubicBezTo>
                  <a:cubicBezTo>
                    <a:pt x="667" y="953"/>
                    <a:pt x="608" y="916"/>
                    <a:pt x="579" y="887"/>
                  </a:cubicBezTo>
                  <a:cubicBezTo>
                    <a:pt x="454" y="857"/>
                    <a:pt x="396" y="733"/>
                    <a:pt x="396" y="616"/>
                  </a:cubicBezTo>
                  <a:cubicBezTo>
                    <a:pt x="396" y="433"/>
                    <a:pt x="301" y="403"/>
                    <a:pt x="242" y="403"/>
                  </a:cubicBezTo>
                  <a:cubicBezTo>
                    <a:pt x="213" y="403"/>
                    <a:pt x="183" y="403"/>
                    <a:pt x="147" y="433"/>
                  </a:cubicBezTo>
                  <a:lnTo>
                    <a:pt x="59" y="521"/>
                  </a:lnTo>
                  <a:cubicBezTo>
                    <a:pt x="30" y="550"/>
                    <a:pt x="0" y="587"/>
                    <a:pt x="0" y="616"/>
                  </a:cubicBezTo>
                  <a:cubicBezTo>
                    <a:pt x="0" y="887"/>
                    <a:pt x="147" y="1136"/>
                    <a:pt x="396" y="1253"/>
                  </a:cubicBezTo>
                  <a:cubicBezTo>
                    <a:pt x="454" y="1282"/>
                    <a:pt x="550" y="1319"/>
                    <a:pt x="637" y="1319"/>
                  </a:cubicBezTo>
                  <a:lnTo>
                    <a:pt x="733" y="1319"/>
                  </a:lnTo>
                  <a:cubicBezTo>
                    <a:pt x="791" y="1319"/>
                    <a:pt x="850" y="1319"/>
                    <a:pt x="945" y="1282"/>
                  </a:cubicBezTo>
                  <a:cubicBezTo>
                    <a:pt x="1128" y="1224"/>
                    <a:pt x="1282" y="1099"/>
                    <a:pt x="1370" y="953"/>
                  </a:cubicBezTo>
                  <a:cubicBezTo>
                    <a:pt x="1523" y="645"/>
                    <a:pt x="1428" y="279"/>
                    <a:pt x="1157" y="37"/>
                  </a:cubicBezTo>
                  <a:cubicBezTo>
                    <a:pt x="1128" y="37"/>
                    <a:pt x="1099" y="1"/>
                    <a:pt x="103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6141882" y="2255521"/>
              <a:ext cx="91695" cy="305059"/>
            </a:xfrm>
            <a:custGeom>
              <a:avLst/>
              <a:gdLst/>
              <a:ahLst/>
              <a:cxnLst/>
              <a:rect l="l" t="t" r="r" b="b"/>
              <a:pathLst>
                <a:path w="982" h="3267" extrusionOk="0">
                  <a:moveTo>
                    <a:pt x="37" y="1"/>
                  </a:moveTo>
                  <a:cubicBezTo>
                    <a:pt x="1" y="1"/>
                    <a:pt x="1" y="1"/>
                    <a:pt x="1" y="30"/>
                  </a:cubicBezTo>
                  <a:cubicBezTo>
                    <a:pt x="1" y="59"/>
                    <a:pt x="1" y="2256"/>
                    <a:pt x="916" y="3237"/>
                  </a:cubicBezTo>
                  <a:lnTo>
                    <a:pt x="952" y="3267"/>
                  </a:lnTo>
                  <a:lnTo>
                    <a:pt x="952" y="3237"/>
                  </a:lnTo>
                  <a:cubicBezTo>
                    <a:pt x="982" y="3237"/>
                    <a:pt x="982" y="3201"/>
                    <a:pt x="952" y="3201"/>
                  </a:cubicBezTo>
                  <a:cubicBezTo>
                    <a:pt x="66" y="2256"/>
                    <a:pt x="66" y="59"/>
                    <a:pt x="66" y="30"/>
                  </a:cubicBezTo>
                  <a:cubicBezTo>
                    <a:pt x="66" y="1"/>
                    <a:pt x="37"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6441339" y="2306785"/>
              <a:ext cx="866434" cy="968960"/>
            </a:xfrm>
            <a:custGeom>
              <a:avLst/>
              <a:gdLst/>
              <a:ahLst/>
              <a:cxnLst/>
              <a:rect l="l" t="t" r="r" b="b"/>
              <a:pathLst>
                <a:path w="9279" h="10377" extrusionOk="0">
                  <a:moveTo>
                    <a:pt x="7199" y="1"/>
                  </a:moveTo>
                  <a:lnTo>
                    <a:pt x="7199" y="59"/>
                  </a:lnTo>
                  <a:cubicBezTo>
                    <a:pt x="8180" y="675"/>
                    <a:pt x="9212" y="1919"/>
                    <a:pt x="8817" y="4270"/>
                  </a:cubicBezTo>
                  <a:cubicBezTo>
                    <a:pt x="8238" y="7594"/>
                    <a:pt x="6012" y="8846"/>
                    <a:pt x="5068" y="8876"/>
                  </a:cubicBezTo>
                  <a:cubicBezTo>
                    <a:pt x="4958" y="8887"/>
                    <a:pt x="4843" y="8891"/>
                    <a:pt x="4723" y="8891"/>
                  </a:cubicBezTo>
                  <a:cubicBezTo>
                    <a:pt x="4441" y="8891"/>
                    <a:pt x="4134" y="8867"/>
                    <a:pt x="3816" y="8846"/>
                  </a:cubicBezTo>
                  <a:cubicBezTo>
                    <a:pt x="3426" y="8817"/>
                    <a:pt x="3024" y="8786"/>
                    <a:pt x="2631" y="8786"/>
                  </a:cubicBezTo>
                  <a:cubicBezTo>
                    <a:pt x="1479" y="8786"/>
                    <a:pt x="410" y="9046"/>
                    <a:pt x="1" y="10340"/>
                  </a:cubicBezTo>
                  <a:cubicBezTo>
                    <a:pt x="1" y="10340"/>
                    <a:pt x="1" y="10377"/>
                    <a:pt x="30" y="10377"/>
                  </a:cubicBezTo>
                  <a:cubicBezTo>
                    <a:pt x="59" y="10377"/>
                    <a:pt x="59" y="10377"/>
                    <a:pt x="59" y="10340"/>
                  </a:cubicBezTo>
                  <a:cubicBezTo>
                    <a:pt x="443" y="9104"/>
                    <a:pt x="1490" y="8847"/>
                    <a:pt x="2613" y="8847"/>
                  </a:cubicBezTo>
                  <a:cubicBezTo>
                    <a:pt x="3013" y="8847"/>
                    <a:pt x="3423" y="8880"/>
                    <a:pt x="3816" y="8912"/>
                  </a:cubicBezTo>
                  <a:cubicBezTo>
                    <a:pt x="4137" y="8933"/>
                    <a:pt x="4447" y="8954"/>
                    <a:pt x="4730" y="8954"/>
                  </a:cubicBezTo>
                  <a:cubicBezTo>
                    <a:pt x="4848" y="8954"/>
                    <a:pt x="4961" y="8950"/>
                    <a:pt x="5068" y="8942"/>
                  </a:cubicBezTo>
                  <a:cubicBezTo>
                    <a:pt x="6012" y="8912"/>
                    <a:pt x="8297" y="7660"/>
                    <a:pt x="8876" y="4270"/>
                  </a:cubicBezTo>
                  <a:cubicBezTo>
                    <a:pt x="9278" y="1919"/>
                    <a:pt x="8209" y="638"/>
                    <a:pt x="7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9" name="Google Shape;1379;p48"/>
            <p:cNvPicPr preferRelativeResize="0"/>
            <p:nvPr/>
          </p:nvPicPr>
          <p:blipFill rotWithShape="1">
            <a:blip r:embed="rId3">
              <a:alphaModFix/>
            </a:blip>
            <a:srcRect l="27727" t="25596" r="25914" b="26577"/>
            <a:stretch/>
          </p:blipFill>
          <p:spPr>
            <a:xfrm>
              <a:off x="5458087" y="2456175"/>
              <a:ext cx="692000" cy="708625"/>
            </a:xfrm>
            <a:prstGeom prst="rect">
              <a:avLst/>
            </a:prstGeom>
            <a:noFill/>
            <a:ln>
              <a:noFill/>
            </a:ln>
          </p:spPr>
        </p:pic>
        <p:sp>
          <p:nvSpPr>
            <p:cNvPr id="1380" name="Google Shape;1380;p48"/>
            <p:cNvSpPr/>
            <p:nvPr/>
          </p:nvSpPr>
          <p:spPr>
            <a:xfrm>
              <a:off x="5452672" y="2460576"/>
              <a:ext cx="723475" cy="698264"/>
            </a:xfrm>
            <a:custGeom>
              <a:avLst/>
              <a:gdLst/>
              <a:ahLst/>
              <a:cxnLst/>
              <a:rect l="l" t="t" r="r" b="b"/>
              <a:pathLst>
                <a:path w="7748" h="7478" extrusionOk="0">
                  <a:moveTo>
                    <a:pt x="1185" y="126"/>
                  </a:moveTo>
                  <a:cubicBezTo>
                    <a:pt x="1191" y="126"/>
                    <a:pt x="1194" y="126"/>
                    <a:pt x="1194" y="126"/>
                  </a:cubicBezTo>
                  <a:cubicBezTo>
                    <a:pt x="1253" y="126"/>
                    <a:pt x="6042" y="1071"/>
                    <a:pt x="6832" y="1407"/>
                  </a:cubicBezTo>
                  <a:cubicBezTo>
                    <a:pt x="7601" y="1708"/>
                    <a:pt x="7418" y="2535"/>
                    <a:pt x="7382" y="2564"/>
                  </a:cubicBezTo>
                  <a:lnTo>
                    <a:pt x="6928" y="7324"/>
                  </a:lnTo>
                  <a:cubicBezTo>
                    <a:pt x="5185" y="6987"/>
                    <a:pt x="645" y="5706"/>
                    <a:pt x="125" y="5552"/>
                  </a:cubicBezTo>
                  <a:cubicBezTo>
                    <a:pt x="154" y="5252"/>
                    <a:pt x="184" y="4702"/>
                    <a:pt x="184" y="4058"/>
                  </a:cubicBezTo>
                  <a:cubicBezTo>
                    <a:pt x="242" y="2930"/>
                    <a:pt x="279" y="1554"/>
                    <a:pt x="425" y="975"/>
                  </a:cubicBezTo>
                  <a:cubicBezTo>
                    <a:pt x="628" y="157"/>
                    <a:pt x="1112" y="126"/>
                    <a:pt x="1185" y="126"/>
                  </a:cubicBezTo>
                  <a:close/>
                  <a:moveTo>
                    <a:pt x="1195" y="1"/>
                  </a:moveTo>
                  <a:cubicBezTo>
                    <a:pt x="1064" y="1"/>
                    <a:pt x="524" y="48"/>
                    <a:pt x="308" y="946"/>
                  </a:cubicBezTo>
                  <a:cubicBezTo>
                    <a:pt x="154" y="1525"/>
                    <a:pt x="125" y="2930"/>
                    <a:pt x="59" y="4029"/>
                  </a:cubicBezTo>
                  <a:cubicBezTo>
                    <a:pt x="59" y="4732"/>
                    <a:pt x="30" y="5310"/>
                    <a:pt x="1" y="5581"/>
                  </a:cubicBezTo>
                  <a:cubicBezTo>
                    <a:pt x="1" y="5618"/>
                    <a:pt x="1" y="5647"/>
                    <a:pt x="30" y="5647"/>
                  </a:cubicBezTo>
                  <a:cubicBezTo>
                    <a:pt x="96" y="5647"/>
                    <a:pt x="5185" y="7141"/>
                    <a:pt x="6986" y="7478"/>
                  </a:cubicBezTo>
                  <a:cubicBezTo>
                    <a:pt x="7015" y="7478"/>
                    <a:pt x="7015" y="7478"/>
                    <a:pt x="7015" y="7448"/>
                  </a:cubicBezTo>
                  <a:cubicBezTo>
                    <a:pt x="7052" y="7448"/>
                    <a:pt x="7052" y="7448"/>
                    <a:pt x="7052" y="7412"/>
                  </a:cubicBezTo>
                  <a:lnTo>
                    <a:pt x="7506" y="2594"/>
                  </a:lnTo>
                  <a:cubicBezTo>
                    <a:pt x="7506" y="2594"/>
                    <a:pt x="7748" y="1620"/>
                    <a:pt x="6898" y="1283"/>
                  </a:cubicBezTo>
                  <a:cubicBezTo>
                    <a:pt x="6071" y="946"/>
                    <a:pt x="1436" y="31"/>
                    <a:pt x="1223" y="1"/>
                  </a:cubicBezTo>
                  <a:cubicBezTo>
                    <a:pt x="1220" y="1"/>
                    <a:pt x="1211" y="1"/>
                    <a:pt x="1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48"/>
            <p:cNvGrpSpPr/>
            <p:nvPr/>
          </p:nvGrpSpPr>
          <p:grpSpPr>
            <a:xfrm>
              <a:off x="5711792" y="2725477"/>
              <a:ext cx="134086" cy="131565"/>
              <a:chOff x="5720017" y="2725477"/>
              <a:chExt cx="134086" cy="131565"/>
            </a:xfrm>
          </p:grpSpPr>
          <p:sp>
            <p:nvSpPr>
              <p:cNvPr id="1382" name="Google Shape;1382;p48"/>
              <p:cNvSpPr/>
              <p:nvPr/>
            </p:nvSpPr>
            <p:spPr>
              <a:xfrm>
                <a:off x="5723379" y="2730986"/>
                <a:ext cx="125216" cy="120174"/>
              </a:xfrm>
              <a:custGeom>
                <a:avLst/>
                <a:gdLst/>
                <a:ahLst/>
                <a:cxnLst/>
                <a:rect l="l" t="t" r="r" b="b"/>
                <a:pathLst>
                  <a:path w="1341" h="1287" extrusionOk="0">
                    <a:moveTo>
                      <a:pt x="644" y="0"/>
                    </a:moveTo>
                    <a:cubicBezTo>
                      <a:pt x="302" y="0"/>
                      <a:pt x="30" y="269"/>
                      <a:pt x="30" y="617"/>
                    </a:cubicBezTo>
                    <a:cubicBezTo>
                      <a:pt x="1" y="983"/>
                      <a:pt x="272" y="1284"/>
                      <a:pt x="638" y="1284"/>
                    </a:cubicBezTo>
                    <a:cubicBezTo>
                      <a:pt x="659" y="1286"/>
                      <a:pt x="681" y="1287"/>
                      <a:pt x="702" y="1287"/>
                    </a:cubicBezTo>
                    <a:cubicBezTo>
                      <a:pt x="1039" y="1287"/>
                      <a:pt x="1311" y="1020"/>
                      <a:pt x="1311" y="676"/>
                    </a:cubicBezTo>
                    <a:cubicBezTo>
                      <a:pt x="1341" y="310"/>
                      <a:pt x="1062" y="2"/>
                      <a:pt x="696" y="2"/>
                    </a:cubicBezTo>
                    <a:cubicBezTo>
                      <a:pt x="679" y="1"/>
                      <a:pt x="66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5720017" y="2725477"/>
                <a:ext cx="134086" cy="131565"/>
              </a:xfrm>
              <a:custGeom>
                <a:avLst/>
                <a:gdLst/>
                <a:ahLst/>
                <a:cxnLst/>
                <a:rect l="l" t="t" r="r" b="b"/>
                <a:pathLst>
                  <a:path w="1436" h="1409" extrusionOk="0">
                    <a:moveTo>
                      <a:pt x="683" y="125"/>
                    </a:moveTo>
                    <a:cubicBezTo>
                      <a:pt x="700" y="125"/>
                      <a:pt x="716" y="126"/>
                      <a:pt x="732" y="127"/>
                    </a:cubicBezTo>
                    <a:cubicBezTo>
                      <a:pt x="1069" y="127"/>
                      <a:pt x="1318" y="398"/>
                      <a:pt x="1281" y="735"/>
                    </a:cubicBezTo>
                    <a:cubicBezTo>
                      <a:pt x="1281" y="1053"/>
                      <a:pt x="1040" y="1287"/>
                      <a:pt x="729" y="1287"/>
                    </a:cubicBezTo>
                    <a:cubicBezTo>
                      <a:pt x="711" y="1287"/>
                      <a:pt x="692" y="1286"/>
                      <a:pt x="674" y="1284"/>
                    </a:cubicBezTo>
                    <a:cubicBezTo>
                      <a:pt x="366" y="1284"/>
                      <a:pt x="95" y="1013"/>
                      <a:pt x="125" y="676"/>
                    </a:cubicBezTo>
                    <a:cubicBezTo>
                      <a:pt x="125" y="384"/>
                      <a:pt x="376" y="125"/>
                      <a:pt x="683" y="125"/>
                    </a:cubicBezTo>
                    <a:close/>
                    <a:moveTo>
                      <a:pt x="680" y="1"/>
                    </a:moveTo>
                    <a:cubicBezTo>
                      <a:pt x="311" y="1"/>
                      <a:pt x="35" y="298"/>
                      <a:pt x="0" y="676"/>
                    </a:cubicBezTo>
                    <a:cubicBezTo>
                      <a:pt x="0" y="859"/>
                      <a:pt x="66" y="1042"/>
                      <a:pt x="183" y="1196"/>
                    </a:cubicBezTo>
                    <a:cubicBezTo>
                      <a:pt x="308" y="1313"/>
                      <a:pt x="491" y="1409"/>
                      <a:pt x="674" y="1409"/>
                    </a:cubicBezTo>
                    <a:lnTo>
                      <a:pt x="703" y="1409"/>
                    </a:lnTo>
                    <a:cubicBezTo>
                      <a:pt x="886" y="1409"/>
                      <a:pt x="1069" y="1343"/>
                      <a:pt x="1194" y="1226"/>
                    </a:cubicBezTo>
                    <a:cubicBezTo>
                      <a:pt x="1318" y="1101"/>
                      <a:pt x="1406" y="918"/>
                      <a:pt x="1406" y="735"/>
                    </a:cubicBezTo>
                    <a:cubicBezTo>
                      <a:pt x="1435" y="552"/>
                      <a:pt x="1377" y="369"/>
                      <a:pt x="1223" y="215"/>
                    </a:cubicBezTo>
                    <a:cubicBezTo>
                      <a:pt x="1098" y="98"/>
                      <a:pt x="915" y="3"/>
                      <a:pt x="732" y="3"/>
                    </a:cubicBezTo>
                    <a:cubicBezTo>
                      <a:pt x="715" y="1"/>
                      <a:pt x="698" y="1"/>
                      <a:pt x="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BA0135C1-6205-F41D-5C11-E4793DD8EBE5}"/>
              </a:ext>
            </a:extLst>
          </p:cNvPr>
          <p:cNvSpPr txBox="1"/>
          <p:nvPr/>
        </p:nvSpPr>
        <p:spPr>
          <a:xfrm>
            <a:off x="826410" y="649373"/>
            <a:ext cx="5009322" cy="3913635"/>
          </a:xfrm>
          <a:prstGeom prst="rect">
            <a:avLst/>
          </a:prstGeom>
          <a:noFill/>
        </p:spPr>
        <p:txBody>
          <a:bodyPr wrap="square">
            <a:spAutoFit/>
          </a:bodyPr>
          <a:lstStyle/>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môi trường</a:t>
            </a:r>
            <a:endParaRPr lang="en-US" sz="2400">
              <a:latin typeface="#9Slide03 Oswald Bold" panose="00000800000000000000" pitchFamily="2" charset="0"/>
              <a:ea typeface="Times New Roman" panose="02020603050405020304" pitchFamily="18" charset="0"/>
            </a:endParaRP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ô nhiễm</a:t>
            </a: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bạo lực</a:t>
            </a:r>
            <a:endParaRPr lang="en-US" sz="2400">
              <a:latin typeface="#9Slide03 Oswald Bold" panose="00000800000000000000" pitchFamily="2" charset="0"/>
              <a:ea typeface="Times New Roman" panose="02020603050405020304" pitchFamily="18" charset="0"/>
            </a:endParaRP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học đường</a:t>
            </a: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trẻ em</a:t>
            </a: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bình đẳng giới</a:t>
            </a:r>
          </a:p>
          <a:p>
            <a:pPr>
              <a:lnSpc>
                <a:spcPct val="150000"/>
              </a:lnSpc>
            </a:pPr>
            <a:r>
              <a:rPr lang="en-US" sz="2400" kern="0">
                <a:solidFill>
                  <a:srgbClr val="000000"/>
                </a:solidFill>
                <a:effectLst/>
                <a:latin typeface="#9Slide03 Oswald Bold" panose="00000800000000000000" pitchFamily="2" charset="0"/>
                <a:ea typeface="Times New Roman" panose="02020603050405020304" pitchFamily="18" charset="0"/>
              </a:rPr>
              <a:t>tình nguyện,</a:t>
            </a:r>
            <a:endParaRPr lang="en-US" sz="2400">
              <a:latin typeface="#9Slide03 Oswald Bold" panose="00000800000000000000" pitchFamily="2" charset="0"/>
            </a:endParaRPr>
          </a:p>
        </p:txBody>
      </p:sp>
      <p:sp>
        <p:nvSpPr>
          <p:cNvPr id="8" name="Speech Bubble: Oval 7">
            <a:extLst>
              <a:ext uri="{FF2B5EF4-FFF2-40B4-BE49-F238E27FC236}">
                <a16:creationId xmlns:a16="http://schemas.microsoft.com/office/drawing/2014/main" id="{22ACE054-F8A5-D4D4-0354-3A1BACAF7E93}"/>
              </a:ext>
            </a:extLst>
          </p:cNvPr>
          <p:cNvSpPr/>
          <p:nvPr/>
        </p:nvSpPr>
        <p:spPr>
          <a:xfrm>
            <a:off x="3339548" y="649373"/>
            <a:ext cx="2892979" cy="1678402"/>
          </a:xfrm>
          <a:prstGeom prst="wedgeEllipseCallout">
            <a:avLst>
              <a:gd name="adj1" fmla="val 56828"/>
              <a:gd name="adj2" fmla="val 331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ea typeface="Calibri" panose="020F0502020204030204" pitchFamily="34" charset="0"/>
                <a:cs typeface="Calibri" panose="020F0502020204030204" pitchFamily="34" charset="0"/>
              </a:rPr>
              <a:t>Theo em các từ khóa này nói về vấn đề nào trong đời sống của chúng ta ngày nay?</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388" name="Google Shape;1388;p49"/>
          <p:cNvGrpSpPr/>
          <p:nvPr/>
        </p:nvGrpSpPr>
        <p:grpSpPr>
          <a:xfrm>
            <a:off x="6350887" y="2603017"/>
            <a:ext cx="1164152" cy="1196544"/>
            <a:chOff x="6937600" y="1150975"/>
            <a:chExt cx="482350" cy="495751"/>
          </a:xfrm>
        </p:grpSpPr>
        <p:sp>
          <p:nvSpPr>
            <p:cNvPr id="1389" name="Google Shape;1389;p49"/>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49"/>
          <p:cNvGrpSpPr/>
          <p:nvPr/>
        </p:nvGrpSpPr>
        <p:grpSpPr>
          <a:xfrm>
            <a:off x="1418498" y="1869594"/>
            <a:ext cx="1131121" cy="1119018"/>
            <a:chOff x="1418498" y="1869594"/>
            <a:chExt cx="1131121" cy="1119018"/>
          </a:xfrm>
        </p:grpSpPr>
        <p:pic>
          <p:nvPicPr>
            <p:cNvPr id="1409" name="Google Shape;1409;p49"/>
            <p:cNvPicPr preferRelativeResize="0"/>
            <p:nvPr/>
          </p:nvPicPr>
          <p:blipFill rotWithShape="1">
            <a:blip r:embed="rId3">
              <a:alphaModFix/>
            </a:blip>
            <a:srcRect l="11177" t="11177" r="9211" b="9211"/>
            <a:stretch/>
          </p:blipFill>
          <p:spPr>
            <a:xfrm>
              <a:off x="1498719" y="1937712"/>
              <a:ext cx="1050900" cy="1050900"/>
            </a:xfrm>
            <a:prstGeom prst="roundRect">
              <a:avLst>
                <a:gd name="adj" fmla="val 11783"/>
              </a:avLst>
            </a:prstGeom>
            <a:noFill/>
            <a:ln>
              <a:noFill/>
            </a:ln>
          </p:spPr>
        </p:pic>
        <p:grpSp>
          <p:nvGrpSpPr>
            <p:cNvPr id="1410" name="Google Shape;1410;p49"/>
            <p:cNvGrpSpPr/>
            <p:nvPr/>
          </p:nvGrpSpPr>
          <p:grpSpPr>
            <a:xfrm>
              <a:off x="1418498" y="1869594"/>
              <a:ext cx="1050905" cy="1050905"/>
              <a:chOff x="725175" y="1305950"/>
              <a:chExt cx="792000" cy="792000"/>
            </a:xfrm>
          </p:grpSpPr>
          <p:sp>
            <p:nvSpPr>
              <p:cNvPr id="1411" name="Google Shape;1411;p49"/>
              <p:cNvSpPr/>
              <p:nvPr/>
            </p:nvSpPr>
            <p:spPr>
              <a:xfrm>
                <a:off x="725175" y="1305950"/>
                <a:ext cx="792000" cy="792000"/>
              </a:xfrm>
              <a:prstGeom prst="roundRect">
                <a:avLst>
                  <a:gd name="adj" fmla="val 10123"/>
                </a:avLst>
              </a:pr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785625" y="1363625"/>
                <a:ext cx="48300" cy="48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3" name="Google Shape;1413;p49"/>
              <p:cNvCxnSpPr/>
              <p:nvPr/>
            </p:nvCxnSpPr>
            <p:spPr>
              <a:xfrm>
                <a:off x="726875" y="1457050"/>
                <a:ext cx="784800" cy="0"/>
              </a:xfrm>
              <a:prstGeom prst="straightConnector1">
                <a:avLst/>
              </a:prstGeom>
              <a:noFill/>
              <a:ln w="19050" cap="flat" cmpd="sng">
                <a:solidFill>
                  <a:schemeClr val="accent2"/>
                </a:solidFill>
                <a:prstDash val="solid"/>
                <a:round/>
                <a:headEnd type="none" w="med" len="med"/>
                <a:tailEnd type="none" w="med" len="med"/>
              </a:ln>
            </p:spPr>
          </p:cxnSp>
        </p:grpSp>
      </p:grpSp>
      <p:sp>
        <p:nvSpPr>
          <p:cNvPr id="1415" name="Google Shape;1415;p49"/>
          <p:cNvSpPr txBox="1">
            <a:spLocks noGrp="1"/>
          </p:cNvSpPr>
          <p:nvPr>
            <p:ph type="title"/>
          </p:nvPr>
        </p:nvSpPr>
        <p:spPr>
          <a:xfrm>
            <a:off x="1459913" y="2013725"/>
            <a:ext cx="962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1416" name="Google Shape;1416;p49"/>
          <p:cNvGrpSpPr/>
          <p:nvPr/>
        </p:nvGrpSpPr>
        <p:grpSpPr>
          <a:xfrm>
            <a:off x="6845630" y="3097301"/>
            <a:ext cx="1274854" cy="1229088"/>
            <a:chOff x="3804675" y="1695800"/>
            <a:chExt cx="193900" cy="186925"/>
          </a:xfrm>
        </p:grpSpPr>
        <p:sp>
          <p:nvSpPr>
            <p:cNvPr id="1417" name="Google Shape;1417;p49"/>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9"/>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49"/>
          <p:cNvSpPr txBox="1">
            <a:spLocks noGrp="1"/>
          </p:cNvSpPr>
          <p:nvPr>
            <p:ph type="title" idx="2"/>
          </p:nvPr>
        </p:nvSpPr>
        <p:spPr>
          <a:xfrm flipH="1">
            <a:off x="2649343" y="1499240"/>
            <a:ext cx="3657000" cy="17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US" sz="8800">
                <a:solidFill>
                  <a:schemeClr val="tx1"/>
                </a:solidFill>
              </a:rPr>
              <a:t>Hình thành kiến thức mới</a:t>
            </a:r>
            <a:endParaRPr sz="8800">
              <a:solidFill>
                <a:schemeClr val="tx1"/>
              </a:solidFill>
            </a:endParaRPr>
          </a:p>
        </p:txBody>
      </p:sp>
    </p:spTree>
    <p:extLst>
      <p:ext uri="{BB962C8B-B14F-4D97-AF65-F5344CB8AC3E}">
        <p14:creationId xmlns:p14="http://schemas.microsoft.com/office/powerpoint/2010/main" val="10534694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500"/>
                                        <p:tgtEl>
                                          <p:spTgt spid="1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5"/>
                                        </p:tgtEl>
                                        <p:attrNameLst>
                                          <p:attrName>style.visibility</p:attrName>
                                        </p:attrNameLst>
                                      </p:cBhvr>
                                      <p:to>
                                        <p:strVal val="visible"/>
                                      </p:to>
                                    </p:set>
                                    <p:animEffect transition="in" filter="fade">
                                      <p:cBhvr>
                                        <p:cTn id="10" dur="500"/>
                                        <p:tgtEl>
                                          <p:spTgt spid="14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9"/>
                                        </p:tgtEl>
                                        <p:attrNameLst>
                                          <p:attrName>style.visibility</p:attrName>
                                        </p:attrNameLst>
                                      </p:cBhvr>
                                      <p:to>
                                        <p:strVal val="visible"/>
                                      </p:to>
                                    </p:set>
                                    <p:anim calcmode="lin" valueType="num">
                                      <p:cBhvr additive="base">
                                        <p:cTn id="15" dur="500" fill="hold"/>
                                        <p:tgtEl>
                                          <p:spTgt spid="1439"/>
                                        </p:tgtEl>
                                        <p:attrNameLst>
                                          <p:attrName>ppt_x</p:attrName>
                                        </p:attrNameLst>
                                      </p:cBhvr>
                                      <p:tavLst>
                                        <p:tav tm="0">
                                          <p:val>
                                            <p:strVal val="#ppt_x"/>
                                          </p:val>
                                        </p:tav>
                                        <p:tav tm="100000">
                                          <p:val>
                                            <p:strVal val="#ppt_x"/>
                                          </p:val>
                                        </p:tav>
                                      </p:tavLst>
                                    </p:anim>
                                    <p:anim calcmode="lin" valueType="num">
                                      <p:cBhvr additive="base">
                                        <p:cTn id="16" dur="500" fill="hold"/>
                                        <p:tgtEl>
                                          <p:spTgt spid="1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grpSp>
        <p:nvGrpSpPr>
          <p:cNvPr id="1450" name="Google Shape;1450;p50"/>
          <p:cNvGrpSpPr/>
          <p:nvPr/>
        </p:nvGrpSpPr>
        <p:grpSpPr>
          <a:xfrm>
            <a:off x="1052470" y="1662774"/>
            <a:ext cx="1853470" cy="2564360"/>
            <a:chOff x="1503950" y="2190475"/>
            <a:chExt cx="1482776" cy="2051652"/>
          </a:xfrm>
        </p:grpSpPr>
        <p:sp>
          <p:nvSpPr>
            <p:cNvPr id="1451" name="Google Shape;1451;p50"/>
            <p:cNvSpPr/>
            <p:nvPr/>
          </p:nvSpPr>
          <p:spPr>
            <a:xfrm>
              <a:off x="1854746" y="2593745"/>
              <a:ext cx="294210" cy="255444"/>
            </a:xfrm>
            <a:custGeom>
              <a:avLst/>
              <a:gdLst/>
              <a:ahLst/>
              <a:cxnLst/>
              <a:rect l="l" t="t" r="r" b="b"/>
              <a:pathLst>
                <a:path w="5859" h="5087" extrusionOk="0">
                  <a:moveTo>
                    <a:pt x="2943" y="1"/>
                  </a:moveTo>
                  <a:cubicBezTo>
                    <a:pt x="2614" y="1"/>
                    <a:pt x="2279" y="62"/>
                    <a:pt x="1955" y="190"/>
                  </a:cubicBezTo>
                  <a:cubicBezTo>
                    <a:pt x="645" y="740"/>
                    <a:pt x="0" y="2233"/>
                    <a:pt x="520" y="3544"/>
                  </a:cubicBezTo>
                  <a:cubicBezTo>
                    <a:pt x="932" y="4505"/>
                    <a:pt x="1874" y="5087"/>
                    <a:pt x="2876" y="5087"/>
                  </a:cubicBezTo>
                  <a:cubicBezTo>
                    <a:pt x="3210" y="5087"/>
                    <a:pt x="3551" y="5022"/>
                    <a:pt x="3881" y="4884"/>
                  </a:cubicBezTo>
                  <a:cubicBezTo>
                    <a:pt x="5221" y="4335"/>
                    <a:pt x="5858" y="2841"/>
                    <a:pt x="5309" y="1560"/>
                  </a:cubicBezTo>
                  <a:cubicBezTo>
                    <a:pt x="4896" y="573"/>
                    <a:pt x="3946" y="1"/>
                    <a:pt x="294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1949952" y="2572103"/>
              <a:ext cx="193127" cy="168220"/>
            </a:xfrm>
            <a:custGeom>
              <a:avLst/>
              <a:gdLst/>
              <a:ahLst/>
              <a:cxnLst/>
              <a:rect l="l" t="t" r="r" b="b"/>
              <a:pathLst>
                <a:path w="3846" h="3350" extrusionOk="0">
                  <a:moveTo>
                    <a:pt x="1576" y="1"/>
                  </a:moveTo>
                  <a:cubicBezTo>
                    <a:pt x="1195" y="1"/>
                    <a:pt x="838" y="134"/>
                    <a:pt x="579" y="409"/>
                  </a:cubicBezTo>
                  <a:cubicBezTo>
                    <a:pt x="1" y="988"/>
                    <a:pt x="155" y="2057"/>
                    <a:pt x="887" y="2752"/>
                  </a:cubicBezTo>
                  <a:cubicBezTo>
                    <a:pt x="1314" y="3147"/>
                    <a:pt x="1839" y="3350"/>
                    <a:pt x="2313" y="3350"/>
                  </a:cubicBezTo>
                  <a:cubicBezTo>
                    <a:pt x="2685" y="3350"/>
                    <a:pt x="3026" y="3226"/>
                    <a:pt x="3267" y="2972"/>
                  </a:cubicBezTo>
                  <a:cubicBezTo>
                    <a:pt x="3845" y="2357"/>
                    <a:pt x="3691" y="1324"/>
                    <a:pt x="2959" y="592"/>
                  </a:cubicBezTo>
                  <a:cubicBezTo>
                    <a:pt x="2555" y="204"/>
                    <a:pt x="2047" y="1"/>
                    <a:pt x="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1946638" y="2569090"/>
              <a:ext cx="199354" cy="175049"/>
            </a:xfrm>
            <a:custGeom>
              <a:avLst/>
              <a:gdLst/>
              <a:ahLst/>
              <a:cxnLst/>
              <a:rect l="l" t="t" r="r" b="b"/>
              <a:pathLst>
                <a:path w="3970" h="3486" extrusionOk="0">
                  <a:moveTo>
                    <a:pt x="1619" y="132"/>
                  </a:moveTo>
                  <a:cubicBezTo>
                    <a:pt x="2081" y="132"/>
                    <a:pt x="2564" y="315"/>
                    <a:pt x="2967" y="711"/>
                  </a:cubicBezTo>
                  <a:cubicBezTo>
                    <a:pt x="3699" y="1384"/>
                    <a:pt x="3816" y="2417"/>
                    <a:pt x="3296" y="2966"/>
                  </a:cubicBezTo>
                  <a:cubicBezTo>
                    <a:pt x="3054" y="3221"/>
                    <a:pt x="2717" y="3347"/>
                    <a:pt x="2356" y="3347"/>
                  </a:cubicBezTo>
                  <a:cubicBezTo>
                    <a:pt x="1899" y="3347"/>
                    <a:pt x="1404" y="3146"/>
                    <a:pt x="1011" y="2754"/>
                  </a:cubicBezTo>
                  <a:cubicBezTo>
                    <a:pt x="309" y="2080"/>
                    <a:pt x="155" y="1077"/>
                    <a:pt x="704" y="498"/>
                  </a:cubicBezTo>
                  <a:cubicBezTo>
                    <a:pt x="916" y="249"/>
                    <a:pt x="1253" y="132"/>
                    <a:pt x="1619" y="132"/>
                  </a:cubicBezTo>
                  <a:close/>
                  <a:moveTo>
                    <a:pt x="1614" y="1"/>
                  </a:moveTo>
                  <a:cubicBezTo>
                    <a:pt x="1223" y="1"/>
                    <a:pt x="857" y="133"/>
                    <a:pt x="587" y="403"/>
                  </a:cubicBezTo>
                  <a:cubicBezTo>
                    <a:pt x="1" y="1018"/>
                    <a:pt x="155" y="2117"/>
                    <a:pt x="916" y="2878"/>
                  </a:cubicBezTo>
                  <a:cubicBezTo>
                    <a:pt x="1348" y="3274"/>
                    <a:pt x="1868" y="3486"/>
                    <a:pt x="2351" y="3486"/>
                  </a:cubicBezTo>
                  <a:cubicBezTo>
                    <a:pt x="2747" y="3486"/>
                    <a:pt x="3113" y="3332"/>
                    <a:pt x="3391" y="3061"/>
                  </a:cubicBezTo>
                  <a:cubicBezTo>
                    <a:pt x="3970" y="2446"/>
                    <a:pt x="3845" y="1348"/>
                    <a:pt x="3054" y="616"/>
                  </a:cubicBezTo>
                  <a:cubicBezTo>
                    <a:pt x="2631" y="209"/>
                    <a:pt x="2104" y="1"/>
                    <a:pt x="1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1834861" y="2872182"/>
              <a:ext cx="196441" cy="320924"/>
            </a:xfrm>
            <a:custGeom>
              <a:avLst/>
              <a:gdLst/>
              <a:ahLst/>
              <a:cxnLst/>
              <a:rect l="l" t="t" r="r" b="b"/>
              <a:pathLst>
                <a:path w="3912" h="6391" extrusionOk="0">
                  <a:moveTo>
                    <a:pt x="3453" y="1"/>
                  </a:moveTo>
                  <a:cubicBezTo>
                    <a:pt x="3287" y="1"/>
                    <a:pt x="2995" y="36"/>
                    <a:pt x="2630" y="225"/>
                  </a:cubicBezTo>
                  <a:cubicBezTo>
                    <a:pt x="1956" y="562"/>
                    <a:pt x="1099" y="686"/>
                    <a:pt x="916" y="1419"/>
                  </a:cubicBezTo>
                  <a:cubicBezTo>
                    <a:pt x="367" y="3491"/>
                    <a:pt x="1" y="4897"/>
                    <a:pt x="799" y="6391"/>
                  </a:cubicBezTo>
                  <a:lnTo>
                    <a:pt x="3633" y="6024"/>
                  </a:lnTo>
                  <a:cubicBezTo>
                    <a:pt x="3633" y="6024"/>
                    <a:pt x="3845" y="3982"/>
                    <a:pt x="3911" y="3000"/>
                  </a:cubicBezTo>
                  <a:lnTo>
                    <a:pt x="3911" y="2942"/>
                  </a:lnTo>
                  <a:lnTo>
                    <a:pt x="3604" y="13"/>
                  </a:lnTo>
                  <a:cubicBezTo>
                    <a:pt x="3604" y="13"/>
                    <a:pt x="3550" y="1"/>
                    <a:pt x="3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1830493" y="2869170"/>
              <a:ext cx="203722" cy="326900"/>
            </a:xfrm>
            <a:custGeom>
              <a:avLst/>
              <a:gdLst/>
              <a:ahLst/>
              <a:cxnLst/>
              <a:rect l="l" t="t" r="r" b="b"/>
              <a:pathLst>
                <a:path w="4057" h="6510" extrusionOk="0">
                  <a:moveTo>
                    <a:pt x="3527" y="0"/>
                  </a:moveTo>
                  <a:cubicBezTo>
                    <a:pt x="3356" y="0"/>
                    <a:pt x="3060" y="37"/>
                    <a:pt x="2680" y="227"/>
                  </a:cubicBezTo>
                  <a:cubicBezTo>
                    <a:pt x="2534" y="314"/>
                    <a:pt x="2351" y="380"/>
                    <a:pt x="2168" y="439"/>
                  </a:cubicBezTo>
                  <a:cubicBezTo>
                    <a:pt x="1648" y="651"/>
                    <a:pt x="1098" y="864"/>
                    <a:pt x="945" y="1449"/>
                  </a:cubicBezTo>
                  <a:cubicBezTo>
                    <a:pt x="396" y="3492"/>
                    <a:pt x="0" y="4957"/>
                    <a:pt x="820" y="6480"/>
                  </a:cubicBezTo>
                  <a:cubicBezTo>
                    <a:pt x="820" y="6509"/>
                    <a:pt x="850" y="6509"/>
                    <a:pt x="886" y="6509"/>
                  </a:cubicBezTo>
                  <a:lnTo>
                    <a:pt x="915" y="6509"/>
                  </a:lnTo>
                  <a:cubicBezTo>
                    <a:pt x="945" y="6509"/>
                    <a:pt x="945" y="6451"/>
                    <a:pt x="945" y="6421"/>
                  </a:cubicBezTo>
                  <a:cubicBezTo>
                    <a:pt x="154" y="4928"/>
                    <a:pt x="520" y="3551"/>
                    <a:pt x="1069" y="1479"/>
                  </a:cubicBezTo>
                  <a:cubicBezTo>
                    <a:pt x="1186" y="988"/>
                    <a:pt x="1706" y="776"/>
                    <a:pt x="2226" y="593"/>
                  </a:cubicBezTo>
                  <a:cubicBezTo>
                    <a:pt x="2380" y="497"/>
                    <a:pt x="2592" y="439"/>
                    <a:pt x="2746" y="351"/>
                  </a:cubicBezTo>
                  <a:cubicBezTo>
                    <a:pt x="3200" y="131"/>
                    <a:pt x="3508" y="131"/>
                    <a:pt x="3632" y="131"/>
                  </a:cubicBezTo>
                  <a:lnTo>
                    <a:pt x="3932" y="3002"/>
                  </a:lnTo>
                  <a:lnTo>
                    <a:pt x="3932" y="3060"/>
                  </a:lnTo>
                  <a:cubicBezTo>
                    <a:pt x="3844" y="4042"/>
                    <a:pt x="3661" y="6055"/>
                    <a:pt x="3661" y="6084"/>
                  </a:cubicBezTo>
                  <a:cubicBezTo>
                    <a:pt x="3632" y="6114"/>
                    <a:pt x="3661" y="6143"/>
                    <a:pt x="3720" y="6172"/>
                  </a:cubicBezTo>
                  <a:cubicBezTo>
                    <a:pt x="3749" y="6172"/>
                    <a:pt x="3778" y="6143"/>
                    <a:pt x="3778" y="6114"/>
                  </a:cubicBezTo>
                  <a:cubicBezTo>
                    <a:pt x="3778" y="6084"/>
                    <a:pt x="3998" y="4042"/>
                    <a:pt x="4057" y="3060"/>
                  </a:cubicBezTo>
                  <a:lnTo>
                    <a:pt x="4057" y="3002"/>
                  </a:lnTo>
                  <a:lnTo>
                    <a:pt x="3749" y="73"/>
                  </a:lnTo>
                  <a:cubicBezTo>
                    <a:pt x="3749" y="43"/>
                    <a:pt x="3720" y="14"/>
                    <a:pt x="3691" y="14"/>
                  </a:cubicBezTo>
                  <a:cubicBezTo>
                    <a:pt x="3691" y="14"/>
                    <a:pt x="3633" y="0"/>
                    <a:pt x="35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2224473" y="3910059"/>
              <a:ext cx="342918" cy="314296"/>
            </a:xfrm>
            <a:custGeom>
              <a:avLst/>
              <a:gdLst/>
              <a:ahLst/>
              <a:cxnLst/>
              <a:rect l="l" t="t" r="r" b="b"/>
              <a:pathLst>
                <a:path w="6829" h="6259" extrusionOk="0">
                  <a:moveTo>
                    <a:pt x="663" y="0"/>
                  </a:moveTo>
                  <a:lnTo>
                    <a:pt x="633" y="3354"/>
                  </a:lnTo>
                  <a:lnTo>
                    <a:pt x="604" y="4240"/>
                  </a:lnTo>
                  <a:cubicBezTo>
                    <a:pt x="0" y="5757"/>
                    <a:pt x="1043" y="5999"/>
                    <a:pt x="1768" y="5999"/>
                  </a:cubicBezTo>
                  <a:cubicBezTo>
                    <a:pt x="2107" y="5999"/>
                    <a:pt x="2376" y="5946"/>
                    <a:pt x="2376" y="5946"/>
                  </a:cubicBezTo>
                  <a:cubicBezTo>
                    <a:pt x="2376" y="5946"/>
                    <a:pt x="4313" y="6258"/>
                    <a:pt x="5623" y="6258"/>
                  </a:cubicBezTo>
                  <a:cubicBezTo>
                    <a:pt x="6278" y="6258"/>
                    <a:pt x="6777" y="6180"/>
                    <a:pt x="6799" y="5946"/>
                  </a:cubicBezTo>
                  <a:cubicBezTo>
                    <a:pt x="6828" y="5280"/>
                    <a:pt x="3321" y="3903"/>
                    <a:pt x="3321" y="3903"/>
                  </a:cubicBezTo>
                  <a:lnTo>
                    <a:pt x="3379" y="3325"/>
                  </a:lnTo>
                  <a:lnTo>
                    <a:pt x="3687" y="59"/>
                  </a:lnTo>
                  <a:lnTo>
                    <a:pt x="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2239336" y="3907096"/>
              <a:ext cx="330967" cy="321778"/>
            </a:xfrm>
            <a:custGeom>
              <a:avLst/>
              <a:gdLst/>
              <a:ahLst/>
              <a:cxnLst/>
              <a:rect l="l" t="t" r="r" b="b"/>
              <a:pathLst>
                <a:path w="6591" h="6408" extrusionOk="0">
                  <a:moveTo>
                    <a:pt x="433" y="118"/>
                  </a:moveTo>
                  <a:lnTo>
                    <a:pt x="3325" y="184"/>
                  </a:lnTo>
                  <a:lnTo>
                    <a:pt x="2959" y="3962"/>
                  </a:lnTo>
                  <a:cubicBezTo>
                    <a:pt x="2959" y="3991"/>
                    <a:pt x="2996" y="4028"/>
                    <a:pt x="2996" y="4028"/>
                  </a:cubicBezTo>
                  <a:cubicBezTo>
                    <a:pt x="4336" y="4541"/>
                    <a:pt x="6437" y="5551"/>
                    <a:pt x="6408" y="6005"/>
                  </a:cubicBezTo>
                  <a:cubicBezTo>
                    <a:pt x="6408" y="6042"/>
                    <a:pt x="6408" y="6071"/>
                    <a:pt x="6378" y="6100"/>
                  </a:cubicBezTo>
                  <a:cubicBezTo>
                    <a:pt x="6236" y="6215"/>
                    <a:pt x="5863" y="6258"/>
                    <a:pt x="5385" y="6258"/>
                  </a:cubicBezTo>
                  <a:cubicBezTo>
                    <a:pt x="4337" y="6258"/>
                    <a:pt x="2789" y="6052"/>
                    <a:pt x="2080" y="5946"/>
                  </a:cubicBezTo>
                  <a:cubicBezTo>
                    <a:pt x="2063" y="5946"/>
                    <a:pt x="1788" y="5999"/>
                    <a:pt x="1452" y="5999"/>
                  </a:cubicBezTo>
                  <a:cubicBezTo>
                    <a:pt x="1071" y="5999"/>
                    <a:pt x="612" y="5931"/>
                    <a:pt x="367" y="5639"/>
                  </a:cubicBezTo>
                  <a:cubicBezTo>
                    <a:pt x="154" y="5339"/>
                    <a:pt x="154" y="4907"/>
                    <a:pt x="396" y="4328"/>
                  </a:cubicBezTo>
                  <a:lnTo>
                    <a:pt x="396" y="4299"/>
                  </a:lnTo>
                  <a:lnTo>
                    <a:pt x="433" y="118"/>
                  </a:lnTo>
                  <a:close/>
                  <a:moveTo>
                    <a:pt x="337" y="1"/>
                  </a:moveTo>
                  <a:cubicBezTo>
                    <a:pt x="308" y="30"/>
                    <a:pt x="308" y="30"/>
                    <a:pt x="308" y="59"/>
                  </a:cubicBezTo>
                  <a:lnTo>
                    <a:pt x="250" y="4299"/>
                  </a:lnTo>
                  <a:cubicBezTo>
                    <a:pt x="1" y="4907"/>
                    <a:pt x="1" y="5397"/>
                    <a:pt x="250" y="5705"/>
                  </a:cubicBezTo>
                  <a:cubicBezTo>
                    <a:pt x="534" y="6063"/>
                    <a:pt x="1065" y="6136"/>
                    <a:pt x="1484" y="6136"/>
                  </a:cubicBezTo>
                  <a:cubicBezTo>
                    <a:pt x="1778" y="6136"/>
                    <a:pt x="2017" y="6100"/>
                    <a:pt x="2080" y="6100"/>
                  </a:cubicBezTo>
                  <a:cubicBezTo>
                    <a:pt x="2263" y="6129"/>
                    <a:pt x="4057" y="6408"/>
                    <a:pt x="5309" y="6408"/>
                  </a:cubicBezTo>
                  <a:cubicBezTo>
                    <a:pt x="5829" y="6408"/>
                    <a:pt x="6291" y="6342"/>
                    <a:pt x="6437" y="6188"/>
                  </a:cubicBezTo>
                  <a:cubicBezTo>
                    <a:pt x="6503" y="6159"/>
                    <a:pt x="6562" y="6100"/>
                    <a:pt x="6562" y="6042"/>
                  </a:cubicBezTo>
                  <a:cubicBezTo>
                    <a:pt x="6591" y="5339"/>
                    <a:pt x="3633" y="4116"/>
                    <a:pt x="3113" y="3903"/>
                  </a:cubicBezTo>
                  <a:lnTo>
                    <a:pt x="3450" y="118"/>
                  </a:lnTo>
                  <a:lnTo>
                    <a:pt x="3450" y="88"/>
                  </a:lnTo>
                  <a:cubicBezTo>
                    <a:pt x="3420" y="59"/>
                    <a:pt x="3420" y="59"/>
                    <a:pt x="3391" y="59"/>
                  </a:cubicBezTo>
                  <a:lnTo>
                    <a:pt x="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2245613" y="4176596"/>
              <a:ext cx="321778" cy="55186"/>
            </a:xfrm>
            <a:custGeom>
              <a:avLst/>
              <a:gdLst/>
              <a:ahLst/>
              <a:cxnLst/>
              <a:rect l="l" t="t" r="r" b="b"/>
              <a:pathLst>
                <a:path w="6408" h="1099" extrusionOk="0">
                  <a:moveTo>
                    <a:pt x="0" y="1"/>
                  </a:moveTo>
                  <a:lnTo>
                    <a:pt x="0" y="492"/>
                  </a:lnTo>
                  <a:cubicBezTo>
                    <a:pt x="0" y="492"/>
                    <a:pt x="886" y="858"/>
                    <a:pt x="3295" y="1041"/>
                  </a:cubicBezTo>
                  <a:cubicBezTo>
                    <a:pt x="3918" y="1083"/>
                    <a:pt x="4418" y="1099"/>
                    <a:pt x="4817" y="1099"/>
                  </a:cubicBezTo>
                  <a:cubicBezTo>
                    <a:pt x="6161" y="1099"/>
                    <a:pt x="6378" y="916"/>
                    <a:pt x="6378" y="916"/>
                  </a:cubicBezTo>
                  <a:cubicBezTo>
                    <a:pt x="6378" y="916"/>
                    <a:pt x="6407" y="762"/>
                    <a:pt x="6378" y="579"/>
                  </a:cubicBezTo>
                  <a:cubicBezTo>
                    <a:pt x="5717" y="655"/>
                    <a:pt x="5089" y="688"/>
                    <a:pt x="4501" y="688"/>
                  </a:cubicBezTo>
                  <a:cubicBezTo>
                    <a:pt x="2482" y="688"/>
                    <a:pt x="919" y="307"/>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2352971" y="4113727"/>
              <a:ext cx="90136" cy="101183"/>
            </a:xfrm>
            <a:custGeom>
              <a:avLst/>
              <a:gdLst/>
              <a:ahLst/>
              <a:cxnLst/>
              <a:rect l="l" t="t" r="r" b="b"/>
              <a:pathLst>
                <a:path w="1795" h="2015" extrusionOk="0">
                  <a:moveTo>
                    <a:pt x="1187" y="1"/>
                  </a:moveTo>
                  <a:cubicBezTo>
                    <a:pt x="549" y="491"/>
                    <a:pt x="0" y="1927"/>
                    <a:pt x="0" y="1927"/>
                  </a:cubicBezTo>
                  <a:lnTo>
                    <a:pt x="879" y="2014"/>
                  </a:lnTo>
                  <a:cubicBezTo>
                    <a:pt x="1003" y="1224"/>
                    <a:pt x="1794" y="279"/>
                    <a:pt x="1794" y="279"/>
                  </a:cubicBezTo>
                  <a:lnTo>
                    <a:pt x="11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2427991" y="4141295"/>
              <a:ext cx="73565" cy="79842"/>
            </a:xfrm>
            <a:custGeom>
              <a:avLst/>
              <a:gdLst/>
              <a:ahLst/>
              <a:cxnLst/>
              <a:rect l="l" t="t" r="r" b="b"/>
              <a:pathLst>
                <a:path w="1465" h="1590" extrusionOk="0">
                  <a:moveTo>
                    <a:pt x="915" y="1"/>
                  </a:moveTo>
                  <a:cubicBezTo>
                    <a:pt x="271" y="521"/>
                    <a:pt x="0" y="1495"/>
                    <a:pt x="0" y="1495"/>
                  </a:cubicBezTo>
                  <a:lnTo>
                    <a:pt x="886" y="1590"/>
                  </a:lnTo>
                  <a:cubicBezTo>
                    <a:pt x="1003" y="763"/>
                    <a:pt x="1465" y="279"/>
                    <a:pt x="1465" y="279"/>
                  </a:cubicBezTo>
                  <a:lnTo>
                    <a:pt x="9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1775307" y="3776590"/>
              <a:ext cx="360042" cy="459718"/>
            </a:xfrm>
            <a:custGeom>
              <a:avLst/>
              <a:gdLst/>
              <a:ahLst/>
              <a:cxnLst/>
              <a:rect l="l" t="t" r="r" b="b"/>
              <a:pathLst>
                <a:path w="7170" h="9155" extrusionOk="0">
                  <a:moveTo>
                    <a:pt x="2168" y="0"/>
                  </a:moveTo>
                  <a:lnTo>
                    <a:pt x="1582" y="5280"/>
                  </a:lnTo>
                  <a:lnTo>
                    <a:pt x="1465" y="5770"/>
                  </a:lnTo>
                  <a:cubicBezTo>
                    <a:pt x="1" y="7659"/>
                    <a:pt x="2717" y="7872"/>
                    <a:pt x="2717" y="7872"/>
                  </a:cubicBezTo>
                  <a:cubicBezTo>
                    <a:pt x="2717" y="7872"/>
                    <a:pt x="5586" y="9155"/>
                    <a:pt x="6609" y="9155"/>
                  </a:cubicBezTo>
                  <a:cubicBezTo>
                    <a:pt x="6798" y="9155"/>
                    <a:pt x="6924" y="9111"/>
                    <a:pt x="6957" y="9007"/>
                  </a:cubicBezTo>
                  <a:cubicBezTo>
                    <a:pt x="7169" y="8392"/>
                    <a:pt x="4453" y="6349"/>
                    <a:pt x="4182" y="6136"/>
                  </a:cubicBezTo>
                  <a:lnTo>
                    <a:pt x="5031" y="857"/>
                  </a:lnTo>
                  <a:lnTo>
                    <a:pt x="2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1817989" y="3773627"/>
              <a:ext cx="321778" cy="465945"/>
            </a:xfrm>
            <a:custGeom>
              <a:avLst/>
              <a:gdLst/>
              <a:ahLst/>
              <a:cxnLst/>
              <a:rect l="l" t="t" r="r" b="b"/>
              <a:pathLst>
                <a:path w="6408" h="9279" extrusionOk="0">
                  <a:moveTo>
                    <a:pt x="1377" y="154"/>
                  </a:moveTo>
                  <a:lnTo>
                    <a:pt x="4123" y="974"/>
                  </a:lnTo>
                  <a:lnTo>
                    <a:pt x="3237" y="6166"/>
                  </a:lnTo>
                  <a:cubicBezTo>
                    <a:pt x="3237" y="6195"/>
                    <a:pt x="3266" y="6225"/>
                    <a:pt x="3266" y="6254"/>
                  </a:cubicBezTo>
                  <a:lnTo>
                    <a:pt x="3295" y="6254"/>
                  </a:lnTo>
                  <a:cubicBezTo>
                    <a:pt x="4730" y="7323"/>
                    <a:pt x="6195" y="8634"/>
                    <a:pt x="6041" y="9066"/>
                  </a:cubicBezTo>
                  <a:cubicBezTo>
                    <a:pt x="6041" y="9095"/>
                    <a:pt x="6012" y="9095"/>
                    <a:pt x="5983" y="9124"/>
                  </a:cubicBezTo>
                  <a:cubicBezTo>
                    <a:pt x="5933" y="9144"/>
                    <a:pt x="5866" y="9153"/>
                    <a:pt x="5785" y="9153"/>
                  </a:cubicBezTo>
                  <a:cubicBezTo>
                    <a:pt x="4975" y="9153"/>
                    <a:pt x="2755" y="8258"/>
                    <a:pt x="1897" y="7872"/>
                  </a:cubicBezTo>
                  <a:lnTo>
                    <a:pt x="1867" y="7843"/>
                  </a:lnTo>
                  <a:cubicBezTo>
                    <a:pt x="1831" y="7843"/>
                    <a:pt x="586" y="7748"/>
                    <a:pt x="308" y="7111"/>
                  </a:cubicBezTo>
                  <a:cubicBezTo>
                    <a:pt x="154" y="6774"/>
                    <a:pt x="278" y="6349"/>
                    <a:pt x="674" y="5859"/>
                  </a:cubicBezTo>
                  <a:lnTo>
                    <a:pt x="674" y="5829"/>
                  </a:lnTo>
                  <a:lnTo>
                    <a:pt x="828" y="5339"/>
                  </a:lnTo>
                  <a:lnTo>
                    <a:pt x="1377" y="154"/>
                  </a:lnTo>
                  <a:close/>
                  <a:moveTo>
                    <a:pt x="1252" y="1"/>
                  </a:moveTo>
                  <a:cubicBezTo>
                    <a:pt x="1252" y="30"/>
                    <a:pt x="1252" y="30"/>
                    <a:pt x="1223" y="59"/>
                  </a:cubicBezTo>
                  <a:lnTo>
                    <a:pt x="674" y="5309"/>
                  </a:lnTo>
                  <a:lnTo>
                    <a:pt x="549" y="5800"/>
                  </a:lnTo>
                  <a:cubicBezTo>
                    <a:pt x="125" y="6320"/>
                    <a:pt x="0" y="6774"/>
                    <a:pt x="183" y="7140"/>
                  </a:cubicBezTo>
                  <a:cubicBezTo>
                    <a:pt x="491" y="7843"/>
                    <a:pt x="1684" y="7967"/>
                    <a:pt x="1831" y="7997"/>
                  </a:cubicBezTo>
                  <a:cubicBezTo>
                    <a:pt x="2080" y="8085"/>
                    <a:pt x="4760" y="9278"/>
                    <a:pt x="5770" y="9278"/>
                  </a:cubicBezTo>
                  <a:cubicBezTo>
                    <a:pt x="5895" y="9278"/>
                    <a:pt x="5983" y="9278"/>
                    <a:pt x="6041" y="9249"/>
                  </a:cubicBezTo>
                  <a:cubicBezTo>
                    <a:pt x="6107" y="9212"/>
                    <a:pt x="6166" y="9154"/>
                    <a:pt x="6166" y="9095"/>
                  </a:cubicBezTo>
                  <a:cubicBezTo>
                    <a:pt x="6407" y="8480"/>
                    <a:pt x="4123" y="6715"/>
                    <a:pt x="3390" y="6166"/>
                  </a:cubicBezTo>
                  <a:lnTo>
                    <a:pt x="4276" y="916"/>
                  </a:lnTo>
                  <a:cubicBezTo>
                    <a:pt x="4276" y="887"/>
                    <a:pt x="4247" y="857"/>
                    <a:pt x="4211" y="857"/>
                  </a:cubicBezTo>
                  <a:lnTo>
                    <a:pt x="13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1819797" y="4113727"/>
              <a:ext cx="306362" cy="128400"/>
            </a:xfrm>
            <a:custGeom>
              <a:avLst/>
              <a:gdLst/>
              <a:ahLst/>
              <a:cxnLst/>
              <a:rect l="l" t="t" r="r" b="b"/>
              <a:pathLst>
                <a:path w="6101" h="2557" extrusionOk="0">
                  <a:moveTo>
                    <a:pt x="89" y="1"/>
                  </a:moveTo>
                  <a:cubicBezTo>
                    <a:pt x="59" y="155"/>
                    <a:pt x="30" y="308"/>
                    <a:pt x="1" y="491"/>
                  </a:cubicBezTo>
                  <a:cubicBezTo>
                    <a:pt x="1" y="491"/>
                    <a:pt x="733" y="1070"/>
                    <a:pt x="3018" y="1861"/>
                  </a:cubicBezTo>
                  <a:cubicBezTo>
                    <a:pt x="4750" y="2460"/>
                    <a:pt x="5522" y="2557"/>
                    <a:pt x="5841" y="2557"/>
                  </a:cubicBezTo>
                  <a:cubicBezTo>
                    <a:pt x="5993" y="2557"/>
                    <a:pt x="6042" y="2534"/>
                    <a:pt x="6042" y="2534"/>
                  </a:cubicBezTo>
                  <a:cubicBezTo>
                    <a:pt x="6042" y="2534"/>
                    <a:pt x="6100" y="2439"/>
                    <a:pt x="6100" y="2227"/>
                  </a:cubicBezTo>
                  <a:cubicBezTo>
                    <a:pt x="3201" y="1802"/>
                    <a:pt x="1158" y="70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1919070" y="4096805"/>
              <a:ext cx="108916" cy="93450"/>
            </a:xfrm>
            <a:custGeom>
              <a:avLst/>
              <a:gdLst/>
              <a:ahLst/>
              <a:cxnLst/>
              <a:rect l="l" t="t" r="r" b="b"/>
              <a:pathLst>
                <a:path w="2169" h="1861" extrusionOk="0">
                  <a:moveTo>
                    <a:pt x="1648" y="1"/>
                  </a:moveTo>
                  <a:cubicBezTo>
                    <a:pt x="916" y="309"/>
                    <a:pt x="1" y="1561"/>
                    <a:pt x="1" y="1561"/>
                  </a:cubicBezTo>
                  <a:lnTo>
                    <a:pt x="858" y="1861"/>
                  </a:lnTo>
                  <a:cubicBezTo>
                    <a:pt x="1165" y="1129"/>
                    <a:pt x="2168" y="433"/>
                    <a:pt x="2168" y="433"/>
                  </a:cubicBezTo>
                  <a:lnTo>
                    <a:pt x="16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1991178" y="4139839"/>
              <a:ext cx="86069" cy="76528"/>
            </a:xfrm>
            <a:custGeom>
              <a:avLst/>
              <a:gdLst/>
              <a:ahLst/>
              <a:cxnLst/>
              <a:rect l="l" t="t" r="r" b="b"/>
              <a:pathLst>
                <a:path w="1714" h="1524" extrusionOk="0">
                  <a:moveTo>
                    <a:pt x="1252" y="1"/>
                  </a:moveTo>
                  <a:cubicBezTo>
                    <a:pt x="491" y="338"/>
                    <a:pt x="0" y="1187"/>
                    <a:pt x="0" y="1187"/>
                  </a:cubicBezTo>
                  <a:lnTo>
                    <a:pt x="827" y="1524"/>
                  </a:lnTo>
                  <a:cubicBezTo>
                    <a:pt x="1164" y="762"/>
                    <a:pt x="1713" y="425"/>
                    <a:pt x="1713" y="425"/>
                  </a:cubicBezTo>
                  <a:lnTo>
                    <a:pt x="12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1807294" y="3219162"/>
              <a:ext cx="685083" cy="819710"/>
            </a:xfrm>
            <a:custGeom>
              <a:avLst/>
              <a:gdLst/>
              <a:ahLst/>
              <a:cxnLst/>
              <a:rect l="l" t="t" r="r" b="b"/>
              <a:pathLst>
                <a:path w="13643" h="16324" extrusionOk="0">
                  <a:moveTo>
                    <a:pt x="3999" y="0"/>
                  </a:moveTo>
                  <a:cubicBezTo>
                    <a:pt x="3999" y="0"/>
                    <a:pt x="1407" y="4269"/>
                    <a:pt x="1" y="14916"/>
                  </a:cubicBezTo>
                  <a:cubicBezTo>
                    <a:pt x="1" y="14916"/>
                    <a:pt x="1675" y="16017"/>
                    <a:pt x="4404" y="16017"/>
                  </a:cubicBezTo>
                  <a:cubicBezTo>
                    <a:pt x="4759" y="16017"/>
                    <a:pt x="5132" y="15998"/>
                    <a:pt x="5522" y="15956"/>
                  </a:cubicBezTo>
                  <a:cubicBezTo>
                    <a:pt x="6320" y="15861"/>
                    <a:pt x="7140" y="5311"/>
                    <a:pt x="7140" y="5309"/>
                  </a:cubicBezTo>
                  <a:lnTo>
                    <a:pt x="7140" y="5309"/>
                  </a:lnTo>
                  <a:cubicBezTo>
                    <a:pt x="7052" y="9029"/>
                    <a:pt x="7843" y="15985"/>
                    <a:pt x="7843" y="15985"/>
                  </a:cubicBezTo>
                  <a:cubicBezTo>
                    <a:pt x="8973" y="16239"/>
                    <a:pt x="9974" y="16324"/>
                    <a:pt x="10806" y="16324"/>
                  </a:cubicBezTo>
                  <a:cubicBezTo>
                    <a:pt x="12470" y="16324"/>
                    <a:pt x="13459" y="15985"/>
                    <a:pt x="13459" y="15985"/>
                  </a:cubicBezTo>
                  <a:cubicBezTo>
                    <a:pt x="13642" y="7198"/>
                    <a:pt x="11534" y="703"/>
                    <a:pt x="11534" y="703"/>
                  </a:cubicBezTo>
                  <a:lnTo>
                    <a:pt x="7506" y="821"/>
                  </a:lnTo>
                  <a:lnTo>
                    <a:pt x="3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1824216" y="3287253"/>
              <a:ext cx="183887" cy="694925"/>
            </a:xfrm>
            <a:custGeom>
              <a:avLst/>
              <a:gdLst/>
              <a:ahLst/>
              <a:cxnLst/>
              <a:rect l="l" t="t" r="r" b="b"/>
              <a:pathLst>
                <a:path w="3662" h="13839" extrusionOk="0">
                  <a:moveTo>
                    <a:pt x="3603" y="1"/>
                  </a:moveTo>
                  <a:cubicBezTo>
                    <a:pt x="3583" y="1"/>
                    <a:pt x="3562" y="14"/>
                    <a:pt x="3537" y="14"/>
                  </a:cubicBezTo>
                  <a:cubicBezTo>
                    <a:pt x="3479" y="138"/>
                    <a:pt x="1743" y="2489"/>
                    <a:pt x="1" y="13772"/>
                  </a:cubicBezTo>
                  <a:cubicBezTo>
                    <a:pt x="1" y="13809"/>
                    <a:pt x="1" y="13838"/>
                    <a:pt x="30" y="13838"/>
                  </a:cubicBezTo>
                  <a:lnTo>
                    <a:pt x="59" y="13838"/>
                  </a:lnTo>
                  <a:cubicBezTo>
                    <a:pt x="96" y="13838"/>
                    <a:pt x="125" y="13809"/>
                    <a:pt x="125" y="13772"/>
                  </a:cubicBezTo>
                  <a:cubicBezTo>
                    <a:pt x="1861" y="2547"/>
                    <a:pt x="3603" y="138"/>
                    <a:pt x="3633" y="109"/>
                  </a:cubicBezTo>
                  <a:cubicBezTo>
                    <a:pt x="3662" y="80"/>
                    <a:pt x="3662" y="43"/>
                    <a:pt x="3633" y="14"/>
                  </a:cubicBezTo>
                  <a:cubicBezTo>
                    <a:pt x="3623" y="4"/>
                    <a:pt x="3613" y="1"/>
                    <a:pt x="3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2112144" y="3479472"/>
              <a:ext cx="154813" cy="12202"/>
            </a:xfrm>
            <a:custGeom>
              <a:avLst/>
              <a:gdLst/>
              <a:ahLst/>
              <a:cxnLst/>
              <a:rect l="l" t="t" r="r" b="b"/>
              <a:pathLst>
                <a:path w="3083" h="243" extrusionOk="0">
                  <a:moveTo>
                    <a:pt x="66" y="1"/>
                  </a:moveTo>
                  <a:cubicBezTo>
                    <a:pt x="37" y="1"/>
                    <a:pt x="0" y="30"/>
                    <a:pt x="0" y="59"/>
                  </a:cubicBezTo>
                  <a:cubicBezTo>
                    <a:pt x="0" y="96"/>
                    <a:pt x="37" y="125"/>
                    <a:pt x="66" y="125"/>
                  </a:cubicBezTo>
                  <a:cubicBezTo>
                    <a:pt x="520" y="213"/>
                    <a:pt x="981" y="242"/>
                    <a:pt x="1435" y="242"/>
                  </a:cubicBezTo>
                  <a:cubicBezTo>
                    <a:pt x="2292" y="242"/>
                    <a:pt x="3024" y="125"/>
                    <a:pt x="3024" y="125"/>
                  </a:cubicBezTo>
                  <a:cubicBezTo>
                    <a:pt x="3054" y="125"/>
                    <a:pt x="3083" y="96"/>
                    <a:pt x="3083" y="59"/>
                  </a:cubicBezTo>
                  <a:cubicBezTo>
                    <a:pt x="3083" y="30"/>
                    <a:pt x="3054" y="1"/>
                    <a:pt x="3024" y="1"/>
                  </a:cubicBezTo>
                  <a:cubicBezTo>
                    <a:pt x="3005" y="1"/>
                    <a:pt x="2292" y="108"/>
                    <a:pt x="1422" y="108"/>
                  </a:cubicBezTo>
                  <a:cubicBezTo>
                    <a:pt x="987" y="108"/>
                    <a:pt x="513" y="8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2165823" y="3485749"/>
              <a:ext cx="69146" cy="38264"/>
            </a:xfrm>
            <a:custGeom>
              <a:avLst/>
              <a:gdLst/>
              <a:ahLst/>
              <a:cxnLst/>
              <a:rect l="l" t="t" r="r" b="b"/>
              <a:pathLst>
                <a:path w="1377" h="762" extrusionOk="0">
                  <a:moveTo>
                    <a:pt x="95" y="0"/>
                  </a:moveTo>
                  <a:cubicBezTo>
                    <a:pt x="66" y="0"/>
                    <a:pt x="29" y="0"/>
                    <a:pt x="0" y="29"/>
                  </a:cubicBezTo>
                  <a:cubicBezTo>
                    <a:pt x="0" y="59"/>
                    <a:pt x="0" y="88"/>
                    <a:pt x="29" y="117"/>
                  </a:cubicBezTo>
                  <a:cubicBezTo>
                    <a:pt x="29" y="117"/>
                    <a:pt x="579" y="483"/>
                    <a:pt x="1282" y="732"/>
                  </a:cubicBezTo>
                  <a:lnTo>
                    <a:pt x="1282" y="762"/>
                  </a:lnTo>
                  <a:cubicBezTo>
                    <a:pt x="1311" y="762"/>
                    <a:pt x="1347" y="732"/>
                    <a:pt x="1347" y="703"/>
                  </a:cubicBezTo>
                  <a:cubicBezTo>
                    <a:pt x="1377" y="667"/>
                    <a:pt x="1347" y="637"/>
                    <a:pt x="1311" y="637"/>
                  </a:cubicBezTo>
                  <a:cubicBezTo>
                    <a:pt x="645" y="366"/>
                    <a:pt x="95"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2374262" y="2759552"/>
              <a:ext cx="341663" cy="397954"/>
            </a:xfrm>
            <a:custGeom>
              <a:avLst/>
              <a:gdLst/>
              <a:ahLst/>
              <a:cxnLst/>
              <a:rect l="l" t="t" r="r" b="b"/>
              <a:pathLst>
                <a:path w="6804" h="7925" extrusionOk="0">
                  <a:moveTo>
                    <a:pt x="5156" y="0"/>
                  </a:moveTo>
                  <a:lnTo>
                    <a:pt x="5156" y="271"/>
                  </a:lnTo>
                  <a:lnTo>
                    <a:pt x="3787" y="4240"/>
                  </a:lnTo>
                  <a:cubicBezTo>
                    <a:pt x="3787" y="4240"/>
                    <a:pt x="2286" y="2805"/>
                    <a:pt x="1099" y="1765"/>
                  </a:cubicBezTo>
                  <a:lnTo>
                    <a:pt x="1" y="5060"/>
                  </a:lnTo>
                  <a:cubicBezTo>
                    <a:pt x="1" y="5060"/>
                    <a:pt x="2775" y="7924"/>
                    <a:pt x="4562" y="7924"/>
                  </a:cubicBezTo>
                  <a:cubicBezTo>
                    <a:pt x="4879" y="7924"/>
                    <a:pt x="5164" y="7835"/>
                    <a:pt x="5398" y="7623"/>
                  </a:cubicBezTo>
                  <a:cubicBezTo>
                    <a:pt x="6803" y="6378"/>
                    <a:pt x="6745" y="1436"/>
                    <a:pt x="6716" y="301"/>
                  </a:cubicBezTo>
                  <a:cubicBezTo>
                    <a:pt x="6225" y="184"/>
                    <a:pt x="5676" y="88"/>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2369491" y="2756238"/>
              <a:ext cx="347890" cy="404532"/>
            </a:xfrm>
            <a:custGeom>
              <a:avLst/>
              <a:gdLst/>
              <a:ahLst/>
              <a:cxnLst/>
              <a:rect l="l" t="t" r="r" b="b"/>
              <a:pathLst>
                <a:path w="6928" h="8056" extrusionOk="0">
                  <a:moveTo>
                    <a:pt x="5310" y="154"/>
                  </a:moveTo>
                  <a:cubicBezTo>
                    <a:pt x="5859" y="220"/>
                    <a:pt x="6320" y="308"/>
                    <a:pt x="6745" y="433"/>
                  </a:cubicBezTo>
                  <a:cubicBezTo>
                    <a:pt x="6774" y="1531"/>
                    <a:pt x="6811" y="6444"/>
                    <a:pt x="5463" y="7630"/>
                  </a:cubicBezTo>
                  <a:cubicBezTo>
                    <a:pt x="5237" y="7837"/>
                    <a:pt x="4960" y="7924"/>
                    <a:pt x="4652" y="7924"/>
                  </a:cubicBezTo>
                  <a:cubicBezTo>
                    <a:pt x="3002" y="7924"/>
                    <a:pt x="463" y="5410"/>
                    <a:pt x="155" y="5126"/>
                  </a:cubicBezTo>
                  <a:lnTo>
                    <a:pt x="1224" y="1956"/>
                  </a:lnTo>
                  <a:cubicBezTo>
                    <a:pt x="2381" y="2995"/>
                    <a:pt x="3816" y="4335"/>
                    <a:pt x="3845" y="4365"/>
                  </a:cubicBezTo>
                  <a:lnTo>
                    <a:pt x="3911" y="4365"/>
                  </a:lnTo>
                  <a:lnTo>
                    <a:pt x="3940" y="4335"/>
                  </a:lnTo>
                  <a:lnTo>
                    <a:pt x="5310" y="337"/>
                  </a:lnTo>
                  <a:lnTo>
                    <a:pt x="5310" y="308"/>
                  </a:lnTo>
                  <a:lnTo>
                    <a:pt x="5310" y="154"/>
                  </a:lnTo>
                  <a:close/>
                  <a:moveTo>
                    <a:pt x="5251" y="1"/>
                  </a:moveTo>
                  <a:cubicBezTo>
                    <a:pt x="5222" y="1"/>
                    <a:pt x="5222" y="1"/>
                    <a:pt x="5192" y="37"/>
                  </a:cubicBezTo>
                  <a:lnTo>
                    <a:pt x="5163" y="66"/>
                  </a:lnTo>
                  <a:lnTo>
                    <a:pt x="5192" y="308"/>
                  </a:lnTo>
                  <a:lnTo>
                    <a:pt x="3845" y="4182"/>
                  </a:lnTo>
                  <a:cubicBezTo>
                    <a:pt x="3545" y="3881"/>
                    <a:pt x="2263" y="2688"/>
                    <a:pt x="1224" y="1773"/>
                  </a:cubicBezTo>
                  <a:cubicBezTo>
                    <a:pt x="1204" y="1773"/>
                    <a:pt x="1198" y="1760"/>
                    <a:pt x="1187" y="1760"/>
                  </a:cubicBezTo>
                  <a:cubicBezTo>
                    <a:pt x="1181" y="1760"/>
                    <a:pt x="1175" y="1763"/>
                    <a:pt x="1165" y="1773"/>
                  </a:cubicBezTo>
                  <a:cubicBezTo>
                    <a:pt x="1136" y="1773"/>
                    <a:pt x="1136" y="1773"/>
                    <a:pt x="1099" y="1802"/>
                  </a:cubicBezTo>
                  <a:lnTo>
                    <a:pt x="37" y="5097"/>
                  </a:lnTo>
                  <a:cubicBezTo>
                    <a:pt x="1" y="5126"/>
                    <a:pt x="37" y="5163"/>
                    <a:pt x="37" y="5192"/>
                  </a:cubicBezTo>
                  <a:cubicBezTo>
                    <a:pt x="184" y="5309"/>
                    <a:pt x="2871" y="8055"/>
                    <a:pt x="4672" y="8055"/>
                  </a:cubicBezTo>
                  <a:cubicBezTo>
                    <a:pt x="5009" y="8055"/>
                    <a:pt x="5310" y="7967"/>
                    <a:pt x="5558" y="7755"/>
                  </a:cubicBezTo>
                  <a:cubicBezTo>
                    <a:pt x="6928" y="6503"/>
                    <a:pt x="6928" y="1802"/>
                    <a:pt x="6869" y="367"/>
                  </a:cubicBezTo>
                  <a:cubicBezTo>
                    <a:pt x="6869" y="337"/>
                    <a:pt x="6869" y="308"/>
                    <a:pt x="6840" y="308"/>
                  </a:cubicBezTo>
                  <a:cubicBezTo>
                    <a:pt x="6379" y="184"/>
                    <a:pt x="5859" y="96"/>
                    <a:pt x="5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2217995" y="2797614"/>
              <a:ext cx="283564" cy="256147"/>
            </a:xfrm>
            <a:custGeom>
              <a:avLst/>
              <a:gdLst/>
              <a:ahLst/>
              <a:cxnLst/>
              <a:rect l="l" t="t" r="r" b="b"/>
              <a:pathLst>
                <a:path w="5647" h="5101" extrusionOk="0">
                  <a:moveTo>
                    <a:pt x="2475" y="0"/>
                  </a:moveTo>
                  <a:cubicBezTo>
                    <a:pt x="1907" y="0"/>
                    <a:pt x="1308" y="247"/>
                    <a:pt x="733" y="919"/>
                  </a:cubicBezTo>
                  <a:cubicBezTo>
                    <a:pt x="733" y="919"/>
                    <a:pt x="1" y="1681"/>
                    <a:pt x="946" y="3087"/>
                  </a:cubicBezTo>
                  <a:cubicBezTo>
                    <a:pt x="1890" y="4522"/>
                    <a:pt x="3172" y="5100"/>
                    <a:pt x="3172" y="5100"/>
                  </a:cubicBezTo>
                  <a:cubicBezTo>
                    <a:pt x="3172" y="5100"/>
                    <a:pt x="5310" y="3424"/>
                    <a:pt x="5647" y="2171"/>
                  </a:cubicBezTo>
                  <a:lnTo>
                    <a:pt x="5398" y="1893"/>
                  </a:lnTo>
                  <a:cubicBezTo>
                    <a:pt x="5398" y="1893"/>
                    <a:pt x="4050" y="0"/>
                    <a:pt x="24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2215083" y="2794702"/>
              <a:ext cx="289439" cy="261972"/>
            </a:xfrm>
            <a:custGeom>
              <a:avLst/>
              <a:gdLst/>
              <a:ahLst/>
              <a:cxnLst/>
              <a:rect l="l" t="t" r="r" b="b"/>
              <a:pathLst>
                <a:path w="5764" h="5217" extrusionOk="0">
                  <a:moveTo>
                    <a:pt x="2622" y="121"/>
                  </a:moveTo>
                  <a:cubicBezTo>
                    <a:pt x="4116" y="186"/>
                    <a:pt x="5397" y="1951"/>
                    <a:pt x="5397" y="1980"/>
                  </a:cubicBezTo>
                  <a:lnTo>
                    <a:pt x="5609" y="2259"/>
                  </a:lnTo>
                  <a:cubicBezTo>
                    <a:pt x="5309" y="3357"/>
                    <a:pt x="3508" y="4851"/>
                    <a:pt x="3230" y="5092"/>
                  </a:cubicBezTo>
                  <a:cubicBezTo>
                    <a:pt x="3017" y="4975"/>
                    <a:pt x="1890" y="4360"/>
                    <a:pt x="1062" y="3115"/>
                  </a:cubicBezTo>
                  <a:cubicBezTo>
                    <a:pt x="183" y="1768"/>
                    <a:pt x="820" y="1065"/>
                    <a:pt x="850" y="1036"/>
                  </a:cubicBezTo>
                  <a:lnTo>
                    <a:pt x="850" y="1007"/>
                  </a:lnTo>
                  <a:cubicBezTo>
                    <a:pt x="1370" y="428"/>
                    <a:pt x="1919" y="121"/>
                    <a:pt x="2527" y="121"/>
                  </a:cubicBezTo>
                  <a:close/>
                  <a:moveTo>
                    <a:pt x="2515" y="1"/>
                  </a:moveTo>
                  <a:cubicBezTo>
                    <a:pt x="1881" y="1"/>
                    <a:pt x="1282" y="310"/>
                    <a:pt x="762" y="948"/>
                  </a:cubicBezTo>
                  <a:cubicBezTo>
                    <a:pt x="696" y="977"/>
                    <a:pt x="0" y="1768"/>
                    <a:pt x="945" y="3203"/>
                  </a:cubicBezTo>
                  <a:cubicBezTo>
                    <a:pt x="1890" y="4609"/>
                    <a:pt x="3200" y="5217"/>
                    <a:pt x="3200" y="5217"/>
                  </a:cubicBezTo>
                  <a:lnTo>
                    <a:pt x="3259" y="5217"/>
                  </a:lnTo>
                  <a:cubicBezTo>
                    <a:pt x="3354" y="5158"/>
                    <a:pt x="5426" y="3482"/>
                    <a:pt x="5763" y="2259"/>
                  </a:cubicBezTo>
                  <a:cubicBezTo>
                    <a:pt x="5763" y="2229"/>
                    <a:pt x="5763" y="2229"/>
                    <a:pt x="5734" y="2200"/>
                  </a:cubicBezTo>
                  <a:lnTo>
                    <a:pt x="5521" y="1893"/>
                  </a:lnTo>
                  <a:cubicBezTo>
                    <a:pt x="5456" y="1834"/>
                    <a:pt x="4174" y="62"/>
                    <a:pt x="2622" y="3"/>
                  </a:cubicBezTo>
                  <a:cubicBezTo>
                    <a:pt x="2586" y="1"/>
                    <a:pt x="2550" y="1"/>
                    <a:pt x="25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1959141" y="2781144"/>
              <a:ext cx="442796" cy="504611"/>
            </a:xfrm>
            <a:custGeom>
              <a:avLst/>
              <a:gdLst/>
              <a:ahLst/>
              <a:cxnLst/>
              <a:rect l="l" t="t" r="r" b="b"/>
              <a:pathLst>
                <a:path w="8818" h="10049" extrusionOk="0">
                  <a:moveTo>
                    <a:pt x="3451" y="0"/>
                  </a:moveTo>
                  <a:cubicBezTo>
                    <a:pt x="2956" y="0"/>
                    <a:pt x="2449" y="16"/>
                    <a:pt x="1949" y="54"/>
                  </a:cubicBezTo>
                  <a:cubicBezTo>
                    <a:pt x="1949" y="54"/>
                    <a:pt x="30" y="7413"/>
                    <a:pt x="1" y="8694"/>
                  </a:cubicBezTo>
                  <a:cubicBezTo>
                    <a:pt x="1" y="8694"/>
                    <a:pt x="1905" y="10048"/>
                    <a:pt x="5388" y="10048"/>
                  </a:cubicBezTo>
                  <a:cubicBezTo>
                    <a:pt x="6400" y="10048"/>
                    <a:pt x="7546" y="9934"/>
                    <a:pt x="8817" y="9639"/>
                  </a:cubicBezTo>
                  <a:cubicBezTo>
                    <a:pt x="8817" y="9639"/>
                    <a:pt x="8693" y="7654"/>
                    <a:pt x="8451" y="5399"/>
                  </a:cubicBezTo>
                  <a:lnTo>
                    <a:pt x="7777" y="332"/>
                  </a:lnTo>
                  <a:cubicBezTo>
                    <a:pt x="7777" y="332"/>
                    <a:pt x="5739" y="0"/>
                    <a:pt x="34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1955877" y="2778031"/>
              <a:ext cx="448972" cy="511440"/>
            </a:xfrm>
            <a:custGeom>
              <a:avLst/>
              <a:gdLst/>
              <a:ahLst/>
              <a:cxnLst/>
              <a:rect l="l" t="t" r="r" b="b"/>
              <a:pathLst>
                <a:path w="8941" h="10185" extrusionOk="0">
                  <a:moveTo>
                    <a:pt x="3599" y="1"/>
                  </a:moveTo>
                  <a:cubicBezTo>
                    <a:pt x="3077" y="1"/>
                    <a:pt x="2541" y="17"/>
                    <a:pt x="2014" y="57"/>
                  </a:cubicBezTo>
                  <a:cubicBezTo>
                    <a:pt x="1984" y="57"/>
                    <a:pt x="1955" y="57"/>
                    <a:pt x="1955" y="86"/>
                  </a:cubicBezTo>
                  <a:cubicBezTo>
                    <a:pt x="1867" y="394"/>
                    <a:pt x="37" y="7475"/>
                    <a:pt x="0" y="8756"/>
                  </a:cubicBezTo>
                  <a:cubicBezTo>
                    <a:pt x="0" y="8785"/>
                    <a:pt x="0" y="8815"/>
                    <a:pt x="37" y="8815"/>
                  </a:cubicBezTo>
                  <a:cubicBezTo>
                    <a:pt x="66" y="8844"/>
                    <a:pt x="1984" y="10184"/>
                    <a:pt x="5492" y="10184"/>
                  </a:cubicBezTo>
                  <a:cubicBezTo>
                    <a:pt x="6502" y="10184"/>
                    <a:pt x="7630" y="10067"/>
                    <a:pt x="8911" y="9789"/>
                  </a:cubicBezTo>
                  <a:cubicBezTo>
                    <a:pt x="8941" y="9759"/>
                    <a:pt x="8941" y="9730"/>
                    <a:pt x="8941" y="9701"/>
                  </a:cubicBezTo>
                  <a:cubicBezTo>
                    <a:pt x="8941" y="9701"/>
                    <a:pt x="8824" y="7687"/>
                    <a:pt x="8575" y="5424"/>
                  </a:cubicBezTo>
                  <a:cubicBezTo>
                    <a:pt x="8575" y="5395"/>
                    <a:pt x="8545" y="5366"/>
                    <a:pt x="8516" y="5366"/>
                  </a:cubicBezTo>
                  <a:cubicBezTo>
                    <a:pt x="8487" y="5395"/>
                    <a:pt x="8457" y="5424"/>
                    <a:pt x="8457" y="5461"/>
                  </a:cubicBezTo>
                  <a:cubicBezTo>
                    <a:pt x="8670" y="7504"/>
                    <a:pt x="8787" y="9305"/>
                    <a:pt x="8824" y="9671"/>
                  </a:cubicBezTo>
                  <a:cubicBezTo>
                    <a:pt x="7600" y="9948"/>
                    <a:pt x="6493" y="10056"/>
                    <a:pt x="5509" y="10056"/>
                  </a:cubicBezTo>
                  <a:cubicBezTo>
                    <a:pt x="2274" y="10056"/>
                    <a:pt x="383" y="8888"/>
                    <a:pt x="125" y="8720"/>
                  </a:cubicBezTo>
                  <a:cubicBezTo>
                    <a:pt x="183" y="7409"/>
                    <a:pt x="1897" y="789"/>
                    <a:pt x="2080" y="182"/>
                  </a:cubicBezTo>
                  <a:cubicBezTo>
                    <a:pt x="2540" y="151"/>
                    <a:pt x="3008" y="138"/>
                    <a:pt x="3467" y="138"/>
                  </a:cubicBezTo>
                  <a:cubicBezTo>
                    <a:pt x="5745" y="138"/>
                    <a:pt x="7818" y="453"/>
                    <a:pt x="7842" y="453"/>
                  </a:cubicBezTo>
                  <a:cubicBezTo>
                    <a:pt x="7872" y="453"/>
                    <a:pt x="7908" y="423"/>
                    <a:pt x="7908" y="394"/>
                  </a:cubicBezTo>
                  <a:cubicBezTo>
                    <a:pt x="7908" y="365"/>
                    <a:pt x="7908" y="335"/>
                    <a:pt x="7842" y="299"/>
                  </a:cubicBezTo>
                  <a:cubicBezTo>
                    <a:pt x="7819" y="299"/>
                    <a:pt x="5833" y="1"/>
                    <a:pt x="3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2123141" y="2794652"/>
              <a:ext cx="199002" cy="62267"/>
            </a:xfrm>
            <a:custGeom>
              <a:avLst/>
              <a:gdLst/>
              <a:ahLst/>
              <a:cxnLst/>
              <a:rect l="l" t="t" r="r" b="b"/>
              <a:pathLst>
                <a:path w="3963" h="1240" extrusionOk="0">
                  <a:moveTo>
                    <a:pt x="2403" y="1"/>
                  </a:moveTo>
                  <a:cubicBezTo>
                    <a:pt x="2220" y="1"/>
                    <a:pt x="2102" y="4"/>
                    <a:pt x="2102" y="4"/>
                  </a:cubicBezTo>
                  <a:cubicBezTo>
                    <a:pt x="1004" y="34"/>
                    <a:pt x="1" y="63"/>
                    <a:pt x="1" y="63"/>
                  </a:cubicBezTo>
                  <a:cubicBezTo>
                    <a:pt x="330" y="1008"/>
                    <a:pt x="1187" y="1191"/>
                    <a:pt x="1861" y="1220"/>
                  </a:cubicBezTo>
                  <a:cubicBezTo>
                    <a:pt x="1936" y="1232"/>
                    <a:pt x="2017" y="1239"/>
                    <a:pt x="2101" y="1239"/>
                  </a:cubicBezTo>
                  <a:cubicBezTo>
                    <a:pt x="2220" y="1239"/>
                    <a:pt x="2344" y="1225"/>
                    <a:pt x="2468" y="1191"/>
                  </a:cubicBezTo>
                  <a:cubicBezTo>
                    <a:pt x="3750" y="978"/>
                    <a:pt x="3962" y="122"/>
                    <a:pt x="3962" y="122"/>
                  </a:cubicBezTo>
                  <a:cubicBezTo>
                    <a:pt x="3466" y="17"/>
                    <a:pt x="2789" y="1"/>
                    <a:pt x="2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2119827" y="2791087"/>
              <a:ext cx="207087" cy="69648"/>
            </a:xfrm>
            <a:custGeom>
              <a:avLst/>
              <a:gdLst/>
              <a:ahLst/>
              <a:cxnLst/>
              <a:rect l="l" t="t" r="r" b="b"/>
              <a:pathLst>
                <a:path w="4124" h="1387" extrusionOk="0">
                  <a:moveTo>
                    <a:pt x="2609" y="140"/>
                  </a:moveTo>
                  <a:cubicBezTo>
                    <a:pt x="2976" y="140"/>
                    <a:pt x="3519" y="166"/>
                    <a:pt x="3940" y="258"/>
                  </a:cubicBezTo>
                  <a:cubicBezTo>
                    <a:pt x="3845" y="442"/>
                    <a:pt x="3545" y="1020"/>
                    <a:pt x="2534" y="1203"/>
                  </a:cubicBezTo>
                  <a:cubicBezTo>
                    <a:pt x="2405" y="1224"/>
                    <a:pt x="2276" y="1244"/>
                    <a:pt x="2125" y="1244"/>
                  </a:cubicBezTo>
                  <a:cubicBezTo>
                    <a:pt x="2063" y="1244"/>
                    <a:pt x="1997" y="1241"/>
                    <a:pt x="1927" y="1232"/>
                  </a:cubicBezTo>
                  <a:cubicBezTo>
                    <a:pt x="1224" y="1174"/>
                    <a:pt x="491" y="1020"/>
                    <a:pt x="155" y="193"/>
                  </a:cubicBezTo>
                  <a:cubicBezTo>
                    <a:pt x="433" y="193"/>
                    <a:pt x="1282" y="163"/>
                    <a:pt x="2168" y="163"/>
                  </a:cubicBezTo>
                  <a:lnTo>
                    <a:pt x="2198" y="163"/>
                  </a:lnTo>
                  <a:cubicBezTo>
                    <a:pt x="2198" y="152"/>
                    <a:pt x="2364" y="140"/>
                    <a:pt x="2609" y="140"/>
                  </a:cubicBezTo>
                  <a:close/>
                  <a:moveTo>
                    <a:pt x="2628" y="1"/>
                  </a:moveTo>
                  <a:cubicBezTo>
                    <a:pt x="2372" y="1"/>
                    <a:pt x="2191" y="10"/>
                    <a:pt x="2168" y="10"/>
                  </a:cubicBezTo>
                  <a:cubicBezTo>
                    <a:pt x="1070" y="39"/>
                    <a:pt x="67" y="75"/>
                    <a:pt x="67" y="75"/>
                  </a:cubicBezTo>
                  <a:cubicBezTo>
                    <a:pt x="30" y="75"/>
                    <a:pt x="1" y="75"/>
                    <a:pt x="1" y="105"/>
                  </a:cubicBezTo>
                  <a:lnTo>
                    <a:pt x="1" y="163"/>
                  </a:lnTo>
                  <a:cubicBezTo>
                    <a:pt x="338" y="1137"/>
                    <a:pt x="1194" y="1320"/>
                    <a:pt x="1927" y="1357"/>
                  </a:cubicBezTo>
                  <a:cubicBezTo>
                    <a:pt x="1985" y="1386"/>
                    <a:pt x="2080" y="1386"/>
                    <a:pt x="2168" y="1386"/>
                  </a:cubicBezTo>
                  <a:cubicBezTo>
                    <a:pt x="2293" y="1386"/>
                    <a:pt x="2410" y="1357"/>
                    <a:pt x="2534" y="1357"/>
                  </a:cubicBezTo>
                  <a:cubicBezTo>
                    <a:pt x="3845" y="1108"/>
                    <a:pt x="4094" y="258"/>
                    <a:pt x="4094" y="222"/>
                  </a:cubicBezTo>
                  <a:cubicBezTo>
                    <a:pt x="4123" y="193"/>
                    <a:pt x="4094" y="193"/>
                    <a:pt x="4094" y="163"/>
                  </a:cubicBezTo>
                  <a:lnTo>
                    <a:pt x="4057" y="134"/>
                  </a:lnTo>
                  <a:cubicBezTo>
                    <a:pt x="3611" y="22"/>
                    <a:pt x="3028" y="1"/>
                    <a:pt x="2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853290" y="2785161"/>
              <a:ext cx="207036" cy="283665"/>
            </a:xfrm>
            <a:custGeom>
              <a:avLst/>
              <a:gdLst/>
              <a:ahLst/>
              <a:cxnLst/>
              <a:rect l="l" t="t" r="r" b="b"/>
              <a:pathLst>
                <a:path w="4123" h="5649" extrusionOk="0">
                  <a:moveTo>
                    <a:pt x="3884" y="0"/>
                  </a:moveTo>
                  <a:cubicBezTo>
                    <a:pt x="1156" y="0"/>
                    <a:pt x="0" y="4096"/>
                    <a:pt x="0" y="4096"/>
                  </a:cubicBezTo>
                  <a:cubicBezTo>
                    <a:pt x="1435" y="5619"/>
                    <a:pt x="3295" y="5649"/>
                    <a:pt x="3295" y="5649"/>
                  </a:cubicBezTo>
                  <a:lnTo>
                    <a:pt x="4123" y="10"/>
                  </a:lnTo>
                  <a:cubicBezTo>
                    <a:pt x="4042" y="3"/>
                    <a:pt x="3962" y="0"/>
                    <a:pt x="3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850327" y="2781747"/>
              <a:ext cx="212962" cy="291850"/>
            </a:xfrm>
            <a:custGeom>
              <a:avLst/>
              <a:gdLst/>
              <a:ahLst/>
              <a:cxnLst/>
              <a:rect l="l" t="t" r="r" b="b"/>
              <a:pathLst>
                <a:path w="4241" h="5812" extrusionOk="0">
                  <a:moveTo>
                    <a:pt x="3922" y="0"/>
                  </a:moveTo>
                  <a:cubicBezTo>
                    <a:pt x="1178" y="0"/>
                    <a:pt x="1" y="4107"/>
                    <a:pt x="1" y="4164"/>
                  </a:cubicBezTo>
                  <a:lnTo>
                    <a:pt x="1" y="4223"/>
                  </a:lnTo>
                  <a:cubicBezTo>
                    <a:pt x="1465" y="5717"/>
                    <a:pt x="3325" y="5812"/>
                    <a:pt x="3354" y="5812"/>
                  </a:cubicBezTo>
                  <a:cubicBezTo>
                    <a:pt x="3383" y="5812"/>
                    <a:pt x="3420" y="5783"/>
                    <a:pt x="3420" y="5717"/>
                  </a:cubicBezTo>
                  <a:cubicBezTo>
                    <a:pt x="3420" y="5687"/>
                    <a:pt x="3383" y="5658"/>
                    <a:pt x="3354" y="5658"/>
                  </a:cubicBezTo>
                  <a:cubicBezTo>
                    <a:pt x="3325" y="5658"/>
                    <a:pt x="1524" y="5599"/>
                    <a:pt x="154" y="4164"/>
                  </a:cubicBezTo>
                  <a:cubicBezTo>
                    <a:pt x="268" y="3753"/>
                    <a:pt x="1420" y="155"/>
                    <a:pt x="3939" y="155"/>
                  </a:cubicBezTo>
                  <a:cubicBezTo>
                    <a:pt x="4018" y="155"/>
                    <a:pt x="4099" y="159"/>
                    <a:pt x="4182" y="166"/>
                  </a:cubicBezTo>
                  <a:cubicBezTo>
                    <a:pt x="4211" y="166"/>
                    <a:pt x="4240" y="137"/>
                    <a:pt x="4240" y="108"/>
                  </a:cubicBezTo>
                  <a:cubicBezTo>
                    <a:pt x="4240" y="42"/>
                    <a:pt x="4240" y="12"/>
                    <a:pt x="4182" y="12"/>
                  </a:cubicBezTo>
                  <a:cubicBezTo>
                    <a:pt x="4093" y="4"/>
                    <a:pt x="4007" y="0"/>
                    <a:pt x="39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974256" y="3208517"/>
              <a:ext cx="429137" cy="59605"/>
            </a:xfrm>
            <a:custGeom>
              <a:avLst/>
              <a:gdLst/>
              <a:ahLst/>
              <a:cxnLst/>
              <a:rect l="l" t="t" r="r" b="b"/>
              <a:pathLst>
                <a:path w="8546" h="1187" extrusionOk="0">
                  <a:moveTo>
                    <a:pt x="37" y="0"/>
                  </a:moveTo>
                  <a:cubicBezTo>
                    <a:pt x="0" y="29"/>
                    <a:pt x="0" y="29"/>
                    <a:pt x="37" y="59"/>
                  </a:cubicBezTo>
                  <a:cubicBezTo>
                    <a:pt x="1648" y="945"/>
                    <a:pt x="3574" y="1186"/>
                    <a:pt x="5192" y="1186"/>
                  </a:cubicBezTo>
                  <a:cubicBezTo>
                    <a:pt x="7052" y="1186"/>
                    <a:pt x="8487" y="850"/>
                    <a:pt x="8516" y="850"/>
                  </a:cubicBezTo>
                  <a:cubicBezTo>
                    <a:pt x="8545" y="850"/>
                    <a:pt x="8545" y="850"/>
                    <a:pt x="8545" y="820"/>
                  </a:cubicBezTo>
                  <a:lnTo>
                    <a:pt x="8516" y="791"/>
                  </a:lnTo>
                  <a:cubicBezTo>
                    <a:pt x="8485" y="807"/>
                    <a:pt x="7041" y="1142"/>
                    <a:pt x="5172" y="1142"/>
                  </a:cubicBezTo>
                  <a:cubicBezTo>
                    <a:pt x="3575" y="1142"/>
                    <a:pt x="1668" y="897"/>
                    <a:pt x="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2075337" y="2984562"/>
              <a:ext cx="213313" cy="219188"/>
            </a:xfrm>
            <a:custGeom>
              <a:avLst/>
              <a:gdLst/>
              <a:ahLst/>
              <a:cxnLst/>
              <a:rect l="l" t="t" r="r" b="b"/>
              <a:pathLst>
                <a:path w="4248" h="4365" extrusionOk="0">
                  <a:moveTo>
                    <a:pt x="37" y="1"/>
                  </a:moveTo>
                  <a:cubicBezTo>
                    <a:pt x="1" y="30"/>
                    <a:pt x="1" y="30"/>
                    <a:pt x="37" y="67"/>
                  </a:cubicBezTo>
                  <a:cubicBezTo>
                    <a:pt x="1165" y="1714"/>
                    <a:pt x="2564" y="3179"/>
                    <a:pt x="4182" y="4365"/>
                  </a:cubicBezTo>
                  <a:lnTo>
                    <a:pt x="4211" y="4365"/>
                  </a:lnTo>
                  <a:lnTo>
                    <a:pt x="4248" y="4336"/>
                  </a:lnTo>
                  <a:cubicBezTo>
                    <a:pt x="4248" y="4336"/>
                    <a:pt x="4248" y="4306"/>
                    <a:pt x="4211" y="4306"/>
                  </a:cubicBezTo>
                  <a:cubicBezTo>
                    <a:pt x="2600" y="3113"/>
                    <a:pt x="1194" y="1678"/>
                    <a:pt x="67" y="30"/>
                  </a:cubicBezTo>
                  <a:cubicBezTo>
                    <a:pt x="67" y="1"/>
                    <a:pt x="37"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2072424" y="3088204"/>
              <a:ext cx="110322" cy="141657"/>
            </a:xfrm>
            <a:custGeom>
              <a:avLst/>
              <a:gdLst/>
              <a:ahLst/>
              <a:cxnLst/>
              <a:rect l="l" t="t" r="r" b="b"/>
              <a:pathLst>
                <a:path w="2197" h="2821" extrusionOk="0">
                  <a:moveTo>
                    <a:pt x="37" y="0"/>
                  </a:moveTo>
                  <a:cubicBezTo>
                    <a:pt x="33" y="0"/>
                    <a:pt x="30" y="4"/>
                    <a:pt x="30" y="16"/>
                  </a:cubicBezTo>
                  <a:cubicBezTo>
                    <a:pt x="30" y="16"/>
                    <a:pt x="0" y="16"/>
                    <a:pt x="30" y="46"/>
                  </a:cubicBezTo>
                  <a:cubicBezTo>
                    <a:pt x="491" y="1115"/>
                    <a:pt x="1223" y="2059"/>
                    <a:pt x="2138" y="2792"/>
                  </a:cubicBezTo>
                  <a:lnTo>
                    <a:pt x="2168" y="2821"/>
                  </a:lnTo>
                  <a:lnTo>
                    <a:pt x="2168" y="2792"/>
                  </a:lnTo>
                  <a:cubicBezTo>
                    <a:pt x="2197" y="2792"/>
                    <a:pt x="2197" y="2762"/>
                    <a:pt x="2168" y="2762"/>
                  </a:cubicBezTo>
                  <a:cubicBezTo>
                    <a:pt x="1282" y="2030"/>
                    <a:pt x="549" y="1078"/>
                    <a:pt x="59" y="16"/>
                  </a:cubicBezTo>
                  <a:cubicBezTo>
                    <a:pt x="59" y="16"/>
                    <a:pt x="46"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0"/>
            <p:cNvSpPr/>
            <p:nvPr/>
          </p:nvSpPr>
          <p:spPr>
            <a:xfrm>
              <a:off x="2017239" y="2784860"/>
              <a:ext cx="76528" cy="285824"/>
            </a:xfrm>
            <a:custGeom>
              <a:avLst/>
              <a:gdLst/>
              <a:ahLst/>
              <a:cxnLst/>
              <a:rect l="l" t="t" r="r" b="b"/>
              <a:pathLst>
                <a:path w="1524" h="5692" extrusionOk="0">
                  <a:moveTo>
                    <a:pt x="865" y="0"/>
                  </a:moveTo>
                  <a:cubicBezTo>
                    <a:pt x="861" y="0"/>
                    <a:pt x="858" y="4"/>
                    <a:pt x="858" y="16"/>
                  </a:cubicBezTo>
                  <a:cubicBezTo>
                    <a:pt x="828" y="16"/>
                    <a:pt x="828" y="16"/>
                    <a:pt x="828" y="46"/>
                  </a:cubicBezTo>
                  <a:cubicBezTo>
                    <a:pt x="858" y="46"/>
                    <a:pt x="1465" y="2330"/>
                    <a:pt x="1" y="5655"/>
                  </a:cubicBezTo>
                  <a:lnTo>
                    <a:pt x="1" y="5691"/>
                  </a:lnTo>
                  <a:lnTo>
                    <a:pt x="30" y="5691"/>
                  </a:lnTo>
                  <a:cubicBezTo>
                    <a:pt x="1524" y="2330"/>
                    <a:pt x="887" y="46"/>
                    <a:pt x="887" y="16"/>
                  </a:cubicBezTo>
                  <a:cubicBezTo>
                    <a:pt x="887" y="16"/>
                    <a:pt x="874" y="0"/>
                    <a:pt x="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0"/>
            <p:cNvSpPr/>
            <p:nvPr/>
          </p:nvSpPr>
          <p:spPr>
            <a:xfrm>
              <a:off x="2348201" y="2796309"/>
              <a:ext cx="38264" cy="269604"/>
            </a:xfrm>
            <a:custGeom>
              <a:avLst/>
              <a:gdLst/>
              <a:ahLst/>
              <a:cxnLst/>
              <a:rect l="l" t="t" r="r" b="b"/>
              <a:pathLst>
                <a:path w="762" h="5369" extrusionOk="0">
                  <a:moveTo>
                    <a:pt x="29" y="1"/>
                  </a:moveTo>
                  <a:cubicBezTo>
                    <a:pt x="0" y="1"/>
                    <a:pt x="0" y="30"/>
                    <a:pt x="0" y="30"/>
                  </a:cubicBezTo>
                  <a:cubicBezTo>
                    <a:pt x="0" y="59"/>
                    <a:pt x="674" y="1707"/>
                    <a:pt x="703" y="5339"/>
                  </a:cubicBezTo>
                  <a:cubicBezTo>
                    <a:pt x="703" y="5368"/>
                    <a:pt x="703" y="5368"/>
                    <a:pt x="732" y="5368"/>
                  </a:cubicBezTo>
                  <a:cubicBezTo>
                    <a:pt x="732" y="5368"/>
                    <a:pt x="762" y="5368"/>
                    <a:pt x="762" y="5339"/>
                  </a:cubicBezTo>
                  <a:cubicBezTo>
                    <a:pt x="703" y="1707"/>
                    <a:pt x="59" y="30"/>
                    <a:pt x="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2136749" y="2733441"/>
              <a:ext cx="161090" cy="77984"/>
            </a:xfrm>
            <a:custGeom>
              <a:avLst/>
              <a:gdLst/>
              <a:ahLst/>
              <a:cxnLst/>
              <a:rect l="l" t="t" r="r" b="b"/>
              <a:pathLst>
                <a:path w="3208" h="1553" extrusionOk="0">
                  <a:moveTo>
                    <a:pt x="3208" y="1"/>
                  </a:moveTo>
                  <a:lnTo>
                    <a:pt x="3208" y="1"/>
                  </a:lnTo>
                  <a:cubicBezTo>
                    <a:pt x="2474" y="309"/>
                    <a:pt x="1662" y="459"/>
                    <a:pt x="874" y="459"/>
                  </a:cubicBezTo>
                  <a:cubicBezTo>
                    <a:pt x="578" y="459"/>
                    <a:pt x="285" y="438"/>
                    <a:pt x="1" y="396"/>
                  </a:cubicBezTo>
                  <a:lnTo>
                    <a:pt x="1" y="396"/>
                  </a:lnTo>
                  <a:lnTo>
                    <a:pt x="184" y="1553"/>
                  </a:lnTo>
                  <a:lnTo>
                    <a:pt x="3113" y="1494"/>
                  </a:lnTo>
                  <a:lnTo>
                    <a:pt x="3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33836" y="2730528"/>
              <a:ext cx="166965" cy="84211"/>
            </a:xfrm>
            <a:custGeom>
              <a:avLst/>
              <a:gdLst/>
              <a:ahLst/>
              <a:cxnLst/>
              <a:rect l="l" t="t" r="r" b="b"/>
              <a:pathLst>
                <a:path w="3325" h="1677" extrusionOk="0">
                  <a:moveTo>
                    <a:pt x="3229" y="0"/>
                  </a:moveTo>
                  <a:cubicBezTo>
                    <a:pt x="2522" y="309"/>
                    <a:pt x="1733" y="459"/>
                    <a:pt x="955" y="459"/>
                  </a:cubicBezTo>
                  <a:cubicBezTo>
                    <a:pt x="663" y="459"/>
                    <a:pt x="372" y="437"/>
                    <a:pt x="88" y="395"/>
                  </a:cubicBezTo>
                  <a:cubicBezTo>
                    <a:pt x="59" y="395"/>
                    <a:pt x="29" y="395"/>
                    <a:pt x="29" y="425"/>
                  </a:cubicBezTo>
                  <a:cubicBezTo>
                    <a:pt x="0" y="425"/>
                    <a:pt x="0" y="454"/>
                    <a:pt x="0" y="483"/>
                  </a:cubicBezTo>
                  <a:lnTo>
                    <a:pt x="183" y="1611"/>
                  </a:lnTo>
                  <a:cubicBezTo>
                    <a:pt x="183" y="1648"/>
                    <a:pt x="212" y="1677"/>
                    <a:pt x="242" y="1677"/>
                  </a:cubicBezTo>
                  <a:cubicBezTo>
                    <a:pt x="300" y="1677"/>
                    <a:pt x="337" y="1648"/>
                    <a:pt x="300" y="1611"/>
                  </a:cubicBezTo>
                  <a:lnTo>
                    <a:pt x="154" y="549"/>
                  </a:lnTo>
                  <a:lnTo>
                    <a:pt x="154" y="549"/>
                  </a:lnTo>
                  <a:cubicBezTo>
                    <a:pt x="403" y="578"/>
                    <a:pt x="656" y="593"/>
                    <a:pt x="910" y="593"/>
                  </a:cubicBezTo>
                  <a:cubicBezTo>
                    <a:pt x="1680" y="593"/>
                    <a:pt x="2460" y="458"/>
                    <a:pt x="3171" y="183"/>
                  </a:cubicBezTo>
                  <a:lnTo>
                    <a:pt x="3171" y="183"/>
                  </a:lnTo>
                  <a:lnTo>
                    <a:pt x="3112" y="1523"/>
                  </a:lnTo>
                  <a:cubicBezTo>
                    <a:pt x="3112" y="1582"/>
                    <a:pt x="3141" y="1611"/>
                    <a:pt x="3171" y="1611"/>
                  </a:cubicBezTo>
                  <a:cubicBezTo>
                    <a:pt x="3229" y="1611"/>
                    <a:pt x="3266" y="1582"/>
                    <a:pt x="3266" y="1552"/>
                  </a:cubicBezTo>
                  <a:lnTo>
                    <a:pt x="3324" y="59"/>
                  </a:lnTo>
                  <a:cubicBezTo>
                    <a:pt x="3324" y="59"/>
                    <a:pt x="3295" y="29"/>
                    <a:pt x="32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2124647" y="2672029"/>
              <a:ext cx="174698" cy="84512"/>
            </a:xfrm>
            <a:custGeom>
              <a:avLst/>
              <a:gdLst/>
              <a:ahLst/>
              <a:cxnLst/>
              <a:rect l="l" t="t" r="r" b="b"/>
              <a:pathLst>
                <a:path w="3479" h="1683" extrusionOk="0">
                  <a:moveTo>
                    <a:pt x="3478" y="1"/>
                  </a:moveTo>
                  <a:lnTo>
                    <a:pt x="0" y="279"/>
                  </a:lnTo>
                  <a:lnTo>
                    <a:pt x="242" y="1619"/>
                  </a:lnTo>
                  <a:cubicBezTo>
                    <a:pt x="526" y="1661"/>
                    <a:pt x="819" y="1682"/>
                    <a:pt x="1115" y="1682"/>
                  </a:cubicBezTo>
                  <a:cubicBezTo>
                    <a:pt x="1903" y="1682"/>
                    <a:pt x="2715" y="1532"/>
                    <a:pt x="3449" y="1224"/>
                  </a:cubicBezTo>
                  <a:lnTo>
                    <a:pt x="3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2121333" y="2667610"/>
              <a:ext cx="180925" cy="91994"/>
            </a:xfrm>
            <a:custGeom>
              <a:avLst/>
              <a:gdLst/>
              <a:ahLst/>
              <a:cxnLst/>
              <a:rect l="l" t="t" r="r" b="b"/>
              <a:pathLst>
                <a:path w="3603" h="1832" extrusionOk="0">
                  <a:moveTo>
                    <a:pt x="3478" y="155"/>
                  </a:moveTo>
                  <a:lnTo>
                    <a:pt x="3449" y="1282"/>
                  </a:lnTo>
                  <a:cubicBezTo>
                    <a:pt x="2766" y="1568"/>
                    <a:pt x="1988" y="1712"/>
                    <a:pt x="1228" y="1712"/>
                  </a:cubicBezTo>
                  <a:cubicBezTo>
                    <a:pt x="936" y="1712"/>
                    <a:pt x="647" y="1691"/>
                    <a:pt x="366" y="1648"/>
                  </a:cubicBezTo>
                  <a:lnTo>
                    <a:pt x="154" y="426"/>
                  </a:lnTo>
                  <a:lnTo>
                    <a:pt x="3478" y="155"/>
                  </a:lnTo>
                  <a:close/>
                  <a:moveTo>
                    <a:pt x="3603" y="1"/>
                  </a:moveTo>
                  <a:lnTo>
                    <a:pt x="0" y="301"/>
                  </a:lnTo>
                  <a:lnTo>
                    <a:pt x="249" y="1766"/>
                  </a:lnTo>
                  <a:lnTo>
                    <a:pt x="308" y="1766"/>
                  </a:lnTo>
                  <a:cubicBezTo>
                    <a:pt x="615" y="1831"/>
                    <a:pt x="915" y="1831"/>
                    <a:pt x="1194" y="1831"/>
                  </a:cubicBezTo>
                  <a:cubicBezTo>
                    <a:pt x="2014" y="1831"/>
                    <a:pt x="2812" y="1678"/>
                    <a:pt x="3515" y="1370"/>
                  </a:cubicBezTo>
                  <a:lnTo>
                    <a:pt x="3544" y="1370"/>
                  </a:lnTo>
                  <a:lnTo>
                    <a:pt x="36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a:off x="2639393" y="2661283"/>
              <a:ext cx="105552" cy="176255"/>
            </a:xfrm>
            <a:custGeom>
              <a:avLst/>
              <a:gdLst/>
              <a:ahLst/>
              <a:cxnLst/>
              <a:rect l="l" t="t" r="r" b="b"/>
              <a:pathLst>
                <a:path w="2102" h="3510" extrusionOk="0">
                  <a:moveTo>
                    <a:pt x="473" y="1"/>
                  </a:moveTo>
                  <a:cubicBezTo>
                    <a:pt x="467" y="1"/>
                    <a:pt x="461" y="1"/>
                    <a:pt x="454" y="2"/>
                  </a:cubicBezTo>
                  <a:cubicBezTo>
                    <a:pt x="183" y="32"/>
                    <a:pt x="118" y="1774"/>
                    <a:pt x="118" y="1774"/>
                  </a:cubicBezTo>
                  <a:cubicBezTo>
                    <a:pt x="88" y="2294"/>
                    <a:pt x="118" y="3056"/>
                    <a:pt x="118" y="3056"/>
                  </a:cubicBezTo>
                  <a:lnTo>
                    <a:pt x="0" y="3510"/>
                  </a:lnTo>
                  <a:lnTo>
                    <a:pt x="1677" y="3481"/>
                  </a:lnTo>
                  <a:cubicBezTo>
                    <a:pt x="1765" y="2873"/>
                    <a:pt x="1919" y="2595"/>
                    <a:pt x="1919" y="2595"/>
                  </a:cubicBezTo>
                  <a:cubicBezTo>
                    <a:pt x="1985" y="2382"/>
                    <a:pt x="2073" y="2258"/>
                    <a:pt x="2102" y="1804"/>
                  </a:cubicBezTo>
                  <a:cubicBezTo>
                    <a:pt x="2102" y="1621"/>
                    <a:pt x="2102" y="1438"/>
                    <a:pt x="1985" y="1284"/>
                  </a:cubicBezTo>
                  <a:cubicBezTo>
                    <a:pt x="1816" y="1036"/>
                    <a:pt x="1608" y="953"/>
                    <a:pt x="1405" y="953"/>
                  </a:cubicBezTo>
                  <a:cubicBezTo>
                    <a:pt x="983" y="953"/>
                    <a:pt x="579" y="1313"/>
                    <a:pt x="579" y="1313"/>
                  </a:cubicBezTo>
                  <a:cubicBezTo>
                    <a:pt x="579" y="1313"/>
                    <a:pt x="754" y="1"/>
                    <a:pt x="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a:off x="2634622" y="2656965"/>
              <a:ext cx="113637" cy="183887"/>
            </a:xfrm>
            <a:custGeom>
              <a:avLst/>
              <a:gdLst/>
              <a:ahLst/>
              <a:cxnLst/>
              <a:rect l="l" t="t" r="r" b="b"/>
              <a:pathLst>
                <a:path w="2263" h="3662" extrusionOk="0">
                  <a:moveTo>
                    <a:pt x="549" y="1"/>
                  </a:moveTo>
                  <a:cubicBezTo>
                    <a:pt x="249" y="59"/>
                    <a:pt x="183" y="1311"/>
                    <a:pt x="154" y="1831"/>
                  </a:cubicBezTo>
                  <a:cubicBezTo>
                    <a:pt x="125" y="2344"/>
                    <a:pt x="125" y="3047"/>
                    <a:pt x="154" y="3142"/>
                  </a:cubicBezTo>
                  <a:lnTo>
                    <a:pt x="0" y="3567"/>
                  </a:lnTo>
                  <a:cubicBezTo>
                    <a:pt x="0" y="3625"/>
                    <a:pt x="30" y="3662"/>
                    <a:pt x="66" y="3662"/>
                  </a:cubicBezTo>
                  <a:lnTo>
                    <a:pt x="95" y="3662"/>
                  </a:lnTo>
                  <a:cubicBezTo>
                    <a:pt x="125" y="3662"/>
                    <a:pt x="125" y="3662"/>
                    <a:pt x="154" y="3625"/>
                  </a:cubicBezTo>
                  <a:lnTo>
                    <a:pt x="278" y="3171"/>
                  </a:lnTo>
                  <a:lnTo>
                    <a:pt x="278" y="3142"/>
                  </a:lnTo>
                  <a:cubicBezTo>
                    <a:pt x="278" y="3142"/>
                    <a:pt x="249" y="2380"/>
                    <a:pt x="308" y="1860"/>
                  </a:cubicBezTo>
                  <a:cubicBezTo>
                    <a:pt x="308" y="945"/>
                    <a:pt x="462" y="147"/>
                    <a:pt x="579" y="147"/>
                  </a:cubicBezTo>
                  <a:cubicBezTo>
                    <a:pt x="703" y="271"/>
                    <a:pt x="645" y="945"/>
                    <a:pt x="615" y="1399"/>
                  </a:cubicBezTo>
                  <a:cubicBezTo>
                    <a:pt x="579" y="1428"/>
                    <a:pt x="615" y="1465"/>
                    <a:pt x="645" y="1465"/>
                  </a:cubicBezTo>
                  <a:cubicBezTo>
                    <a:pt x="659" y="1480"/>
                    <a:pt x="674" y="1487"/>
                    <a:pt x="685" y="1487"/>
                  </a:cubicBezTo>
                  <a:cubicBezTo>
                    <a:pt x="696" y="1487"/>
                    <a:pt x="703" y="1480"/>
                    <a:pt x="703" y="1465"/>
                  </a:cubicBezTo>
                  <a:cubicBezTo>
                    <a:pt x="703" y="1465"/>
                    <a:pt x="1125" y="1097"/>
                    <a:pt x="1508" y="1097"/>
                  </a:cubicBezTo>
                  <a:cubicBezTo>
                    <a:pt x="1525" y="1097"/>
                    <a:pt x="1543" y="1097"/>
                    <a:pt x="1560" y="1099"/>
                  </a:cubicBezTo>
                  <a:cubicBezTo>
                    <a:pt x="1743" y="1128"/>
                    <a:pt x="1926" y="1216"/>
                    <a:pt x="2043" y="1399"/>
                  </a:cubicBezTo>
                  <a:cubicBezTo>
                    <a:pt x="2109" y="1524"/>
                    <a:pt x="2138" y="1707"/>
                    <a:pt x="2109" y="1890"/>
                  </a:cubicBezTo>
                  <a:cubicBezTo>
                    <a:pt x="2109" y="2197"/>
                    <a:pt x="2080" y="2344"/>
                    <a:pt x="2014" y="2468"/>
                  </a:cubicBezTo>
                  <a:cubicBezTo>
                    <a:pt x="1985" y="2527"/>
                    <a:pt x="1985" y="2593"/>
                    <a:pt x="1955" y="2651"/>
                  </a:cubicBezTo>
                  <a:cubicBezTo>
                    <a:pt x="1926" y="2710"/>
                    <a:pt x="1772" y="2988"/>
                    <a:pt x="1677" y="3537"/>
                  </a:cubicBezTo>
                  <a:cubicBezTo>
                    <a:pt x="1677" y="3596"/>
                    <a:pt x="1714" y="3625"/>
                    <a:pt x="1743" y="3625"/>
                  </a:cubicBezTo>
                  <a:cubicBezTo>
                    <a:pt x="1802" y="3625"/>
                    <a:pt x="1831" y="3596"/>
                    <a:pt x="1831" y="3567"/>
                  </a:cubicBezTo>
                  <a:cubicBezTo>
                    <a:pt x="1926" y="2988"/>
                    <a:pt x="2080" y="2710"/>
                    <a:pt x="2080" y="2710"/>
                  </a:cubicBezTo>
                  <a:cubicBezTo>
                    <a:pt x="2109" y="2651"/>
                    <a:pt x="2138" y="2593"/>
                    <a:pt x="2138" y="2527"/>
                  </a:cubicBezTo>
                  <a:cubicBezTo>
                    <a:pt x="2197" y="2380"/>
                    <a:pt x="2263" y="2227"/>
                    <a:pt x="2263" y="1890"/>
                  </a:cubicBezTo>
                  <a:cubicBezTo>
                    <a:pt x="2263" y="1707"/>
                    <a:pt x="2263" y="1494"/>
                    <a:pt x="2138" y="1341"/>
                  </a:cubicBezTo>
                  <a:cubicBezTo>
                    <a:pt x="1985" y="1128"/>
                    <a:pt x="1802" y="1004"/>
                    <a:pt x="1589" y="974"/>
                  </a:cubicBezTo>
                  <a:cubicBezTo>
                    <a:pt x="1565" y="972"/>
                    <a:pt x="1540" y="971"/>
                    <a:pt x="1516" y="971"/>
                  </a:cubicBezTo>
                  <a:cubicBezTo>
                    <a:pt x="1205" y="971"/>
                    <a:pt x="904" y="1137"/>
                    <a:pt x="762" y="1245"/>
                  </a:cubicBezTo>
                  <a:cubicBezTo>
                    <a:pt x="798" y="916"/>
                    <a:pt x="857" y="213"/>
                    <a:pt x="674" y="59"/>
                  </a:cubicBezTo>
                  <a:cubicBezTo>
                    <a:pt x="645" y="30"/>
                    <a:pt x="615" y="1"/>
                    <a:pt x="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2648582" y="2728319"/>
              <a:ext cx="56693" cy="81650"/>
            </a:xfrm>
            <a:custGeom>
              <a:avLst/>
              <a:gdLst/>
              <a:ahLst/>
              <a:cxnLst/>
              <a:rect l="l" t="t" r="r" b="b"/>
              <a:pathLst>
                <a:path w="1129" h="1626" extrusionOk="0">
                  <a:moveTo>
                    <a:pt x="858" y="0"/>
                  </a:moveTo>
                  <a:cubicBezTo>
                    <a:pt x="647" y="0"/>
                    <a:pt x="361" y="261"/>
                    <a:pt x="301" y="315"/>
                  </a:cubicBezTo>
                  <a:cubicBezTo>
                    <a:pt x="271" y="344"/>
                    <a:pt x="271" y="374"/>
                    <a:pt x="301" y="410"/>
                  </a:cubicBezTo>
                  <a:cubicBezTo>
                    <a:pt x="319" y="425"/>
                    <a:pt x="335" y="432"/>
                    <a:pt x="351" y="432"/>
                  </a:cubicBezTo>
                  <a:cubicBezTo>
                    <a:pt x="367" y="432"/>
                    <a:pt x="381" y="425"/>
                    <a:pt x="396" y="410"/>
                  </a:cubicBezTo>
                  <a:cubicBezTo>
                    <a:pt x="539" y="295"/>
                    <a:pt x="757" y="129"/>
                    <a:pt x="864" y="129"/>
                  </a:cubicBezTo>
                  <a:cubicBezTo>
                    <a:pt x="872" y="129"/>
                    <a:pt x="880" y="130"/>
                    <a:pt x="887" y="132"/>
                  </a:cubicBezTo>
                  <a:cubicBezTo>
                    <a:pt x="887" y="132"/>
                    <a:pt x="916" y="132"/>
                    <a:pt x="916" y="190"/>
                  </a:cubicBezTo>
                  <a:cubicBezTo>
                    <a:pt x="974" y="410"/>
                    <a:pt x="396" y="1142"/>
                    <a:pt x="30" y="1538"/>
                  </a:cubicBezTo>
                  <a:cubicBezTo>
                    <a:pt x="0" y="1538"/>
                    <a:pt x="0" y="1596"/>
                    <a:pt x="30" y="1626"/>
                  </a:cubicBezTo>
                  <a:lnTo>
                    <a:pt x="118" y="1626"/>
                  </a:lnTo>
                  <a:cubicBezTo>
                    <a:pt x="242" y="1508"/>
                    <a:pt x="1128" y="527"/>
                    <a:pt x="1033" y="161"/>
                  </a:cubicBezTo>
                  <a:cubicBezTo>
                    <a:pt x="1033" y="44"/>
                    <a:pt x="974" y="7"/>
                    <a:pt x="916" y="7"/>
                  </a:cubicBezTo>
                  <a:cubicBezTo>
                    <a:pt x="897" y="2"/>
                    <a:pt x="878" y="0"/>
                    <a:pt x="8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2686845" y="2754782"/>
              <a:ext cx="32037" cy="27618"/>
            </a:xfrm>
            <a:custGeom>
              <a:avLst/>
              <a:gdLst/>
              <a:ahLst/>
              <a:cxnLst/>
              <a:rect l="l" t="t" r="r" b="b"/>
              <a:pathLst>
                <a:path w="638" h="550" extrusionOk="0">
                  <a:moveTo>
                    <a:pt x="88" y="0"/>
                  </a:moveTo>
                  <a:cubicBezTo>
                    <a:pt x="59" y="0"/>
                    <a:pt x="29" y="0"/>
                    <a:pt x="0" y="66"/>
                  </a:cubicBezTo>
                  <a:cubicBezTo>
                    <a:pt x="0" y="95"/>
                    <a:pt x="0" y="125"/>
                    <a:pt x="59" y="125"/>
                  </a:cubicBezTo>
                  <a:cubicBezTo>
                    <a:pt x="59" y="154"/>
                    <a:pt x="337" y="249"/>
                    <a:pt x="520" y="520"/>
                  </a:cubicBezTo>
                  <a:cubicBezTo>
                    <a:pt x="520" y="549"/>
                    <a:pt x="549" y="549"/>
                    <a:pt x="578" y="549"/>
                  </a:cubicBezTo>
                  <a:lnTo>
                    <a:pt x="608" y="549"/>
                  </a:lnTo>
                  <a:cubicBezTo>
                    <a:pt x="637" y="520"/>
                    <a:pt x="637" y="491"/>
                    <a:pt x="637" y="462"/>
                  </a:cubicBezTo>
                  <a:cubicBezTo>
                    <a:pt x="425" y="154"/>
                    <a:pt x="125" y="0"/>
                    <a:pt x="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2708136" y="2710292"/>
              <a:ext cx="33895" cy="55186"/>
            </a:xfrm>
            <a:custGeom>
              <a:avLst/>
              <a:gdLst/>
              <a:ahLst/>
              <a:cxnLst/>
              <a:rect l="l" t="t" r="r" b="b"/>
              <a:pathLst>
                <a:path w="675" h="1099" extrusionOk="0">
                  <a:moveTo>
                    <a:pt x="279" y="0"/>
                  </a:moveTo>
                  <a:cubicBezTo>
                    <a:pt x="250" y="37"/>
                    <a:pt x="250" y="66"/>
                    <a:pt x="279" y="95"/>
                  </a:cubicBezTo>
                  <a:cubicBezTo>
                    <a:pt x="279" y="125"/>
                    <a:pt x="521" y="462"/>
                    <a:pt x="338" y="828"/>
                  </a:cubicBezTo>
                  <a:cubicBezTo>
                    <a:pt x="279" y="916"/>
                    <a:pt x="213" y="952"/>
                    <a:pt x="184" y="952"/>
                  </a:cubicBezTo>
                  <a:cubicBezTo>
                    <a:pt x="154" y="952"/>
                    <a:pt x="125" y="886"/>
                    <a:pt x="125" y="886"/>
                  </a:cubicBezTo>
                  <a:cubicBezTo>
                    <a:pt x="125" y="857"/>
                    <a:pt x="96" y="828"/>
                    <a:pt x="67" y="828"/>
                  </a:cubicBezTo>
                  <a:cubicBezTo>
                    <a:pt x="1" y="828"/>
                    <a:pt x="1" y="857"/>
                    <a:pt x="1" y="886"/>
                  </a:cubicBezTo>
                  <a:cubicBezTo>
                    <a:pt x="1" y="1011"/>
                    <a:pt x="67" y="1069"/>
                    <a:pt x="154" y="1099"/>
                  </a:cubicBezTo>
                  <a:lnTo>
                    <a:pt x="184" y="1099"/>
                  </a:lnTo>
                  <a:cubicBezTo>
                    <a:pt x="279" y="1099"/>
                    <a:pt x="396" y="1011"/>
                    <a:pt x="462" y="886"/>
                  </a:cubicBezTo>
                  <a:cubicBezTo>
                    <a:pt x="674" y="432"/>
                    <a:pt x="367" y="37"/>
                    <a:pt x="367" y="37"/>
                  </a:cubicBezTo>
                  <a:cubicBezTo>
                    <a:pt x="338" y="0"/>
                    <a:pt x="308"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2691214" y="2707329"/>
              <a:ext cx="40172" cy="50818"/>
            </a:xfrm>
            <a:custGeom>
              <a:avLst/>
              <a:gdLst/>
              <a:ahLst/>
              <a:cxnLst/>
              <a:rect l="l" t="t" r="r" b="b"/>
              <a:pathLst>
                <a:path w="800" h="1012" extrusionOk="0">
                  <a:moveTo>
                    <a:pt x="338" y="1"/>
                  </a:moveTo>
                  <a:cubicBezTo>
                    <a:pt x="308" y="1"/>
                    <a:pt x="279" y="1"/>
                    <a:pt x="250" y="30"/>
                  </a:cubicBezTo>
                  <a:cubicBezTo>
                    <a:pt x="250" y="59"/>
                    <a:pt x="250" y="96"/>
                    <a:pt x="279" y="125"/>
                  </a:cubicBezTo>
                  <a:cubicBezTo>
                    <a:pt x="279" y="125"/>
                    <a:pt x="616" y="338"/>
                    <a:pt x="462" y="762"/>
                  </a:cubicBezTo>
                  <a:cubicBezTo>
                    <a:pt x="404" y="857"/>
                    <a:pt x="338" y="887"/>
                    <a:pt x="308" y="887"/>
                  </a:cubicBezTo>
                  <a:cubicBezTo>
                    <a:pt x="250" y="857"/>
                    <a:pt x="250" y="762"/>
                    <a:pt x="279" y="645"/>
                  </a:cubicBezTo>
                  <a:cubicBezTo>
                    <a:pt x="404" y="367"/>
                    <a:pt x="155" y="96"/>
                    <a:pt x="125" y="96"/>
                  </a:cubicBezTo>
                  <a:cubicBezTo>
                    <a:pt x="111" y="78"/>
                    <a:pt x="96" y="68"/>
                    <a:pt x="81" y="68"/>
                  </a:cubicBezTo>
                  <a:cubicBezTo>
                    <a:pt x="67" y="68"/>
                    <a:pt x="52" y="78"/>
                    <a:pt x="38" y="96"/>
                  </a:cubicBezTo>
                  <a:cubicBezTo>
                    <a:pt x="1" y="125"/>
                    <a:pt x="1" y="154"/>
                    <a:pt x="38" y="184"/>
                  </a:cubicBezTo>
                  <a:cubicBezTo>
                    <a:pt x="38" y="184"/>
                    <a:pt x="250" y="396"/>
                    <a:pt x="155" y="579"/>
                  </a:cubicBezTo>
                  <a:cubicBezTo>
                    <a:pt x="67" y="792"/>
                    <a:pt x="155" y="945"/>
                    <a:pt x="250" y="1011"/>
                  </a:cubicBezTo>
                  <a:lnTo>
                    <a:pt x="338" y="1011"/>
                  </a:lnTo>
                  <a:cubicBezTo>
                    <a:pt x="433" y="1011"/>
                    <a:pt x="521" y="945"/>
                    <a:pt x="587" y="828"/>
                  </a:cubicBezTo>
                  <a:cubicBezTo>
                    <a:pt x="799" y="279"/>
                    <a:pt x="338" y="1"/>
                    <a:pt x="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0"/>
            <p:cNvSpPr/>
            <p:nvPr/>
          </p:nvSpPr>
          <p:spPr>
            <a:xfrm>
              <a:off x="2720639" y="2736403"/>
              <a:ext cx="25811" cy="33845"/>
            </a:xfrm>
            <a:custGeom>
              <a:avLst/>
              <a:gdLst/>
              <a:ahLst/>
              <a:cxnLst/>
              <a:rect l="l" t="t" r="r" b="b"/>
              <a:pathLst>
                <a:path w="514" h="674" extrusionOk="0">
                  <a:moveTo>
                    <a:pt x="425" y="0"/>
                  </a:moveTo>
                  <a:cubicBezTo>
                    <a:pt x="396" y="0"/>
                    <a:pt x="367" y="66"/>
                    <a:pt x="367" y="95"/>
                  </a:cubicBezTo>
                  <a:cubicBezTo>
                    <a:pt x="396" y="278"/>
                    <a:pt x="330" y="432"/>
                    <a:pt x="272" y="520"/>
                  </a:cubicBezTo>
                  <a:cubicBezTo>
                    <a:pt x="242" y="520"/>
                    <a:pt x="213" y="549"/>
                    <a:pt x="213" y="549"/>
                  </a:cubicBezTo>
                  <a:cubicBezTo>
                    <a:pt x="147" y="549"/>
                    <a:pt x="147" y="461"/>
                    <a:pt x="147" y="461"/>
                  </a:cubicBezTo>
                  <a:cubicBezTo>
                    <a:pt x="147" y="432"/>
                    <a:pt x="118" y="396"/>
                    <a:pt x="59" y="396"/>
                  </a:cubicBezTo>
                  <a:cubicBezTo>
                    <a:pt x="30" y="396"/>
                    <a:pt x="1" y="432"/>
                    <a:pt x="1" y="461"/>
                  </a:cubicBezTo>
                  <a:cubicBezTo>
                    <a:pt x="1" y="520"/>
                    <a:pt x="59" y="674"/>
                    <a:pt x="213" y="674"/>
                  </a:cubicBezTo>
                  <a:cubicBezTo>
                    <a:pt x="272" y="674"/>
                    <a:pt x="301" y="645"/>
                    <a:pt x="367" y="615"/>
                  </a:cubicBezTo>
                  <a:cubicBezTo>
                    <a:pt x="484" y="491"/>
                    <a:pt x="513" y="278"/>
                    <a:pt x="513" y="66"/>
                  </a:cubicBezTo>
                  <a:cubicBezTo>
                    <a:pt x="484" y="29"/>
                    <a:pt x="455"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0"/>
            <p:cNvSpPr/>
            <p:nvPr/>
          </p:nvSpPr>
          <p:spPr>
            <a:xfrm>
              <a:off x="1507264" y="3415148"/>
              <a:ext cx="309274" cy="314296"/>
            </a:xfrm>
            <a:custGeom>
              <a:avLst/>
              <a:gdLst/>
              <a:ahLst/>
              <a:cxnLst/>
              <a:rect l="l" t="t" r="r" b="b"/>
              <a:pathLst>
                <a:path w="6159" h="6259" extrusionOk="0">
                  <a:moveTo>
                    <a:pt x="2044" y="0"/>
                  </a:moveTo>
                  <a:lnTo>
                    <a:pt x="1553" y="396"/>
                  </a:lnTo>
                  <a:cubicBezTo>
                    <a:pt x="242" y="1435"/>
                    <a:pt x="1" y="3354"/>
                    <a:pt x="1033" y="4672"/>
                  </a:cubicBezTo>
                  <a:lnTo>
                    <a:pt x="1370" y="5097"/>
                  </a:lnTo>
                  <a:cubicBezTo>
                    <a:pt x="1974" y="5858"/>
                    <a:pt x="2874" y="6258"/>
                    <a:pt x="3779" y="6258"/>
                  </a:cubicBezTo>
                  <a:cubicBezTo>
                    <a:pt x="4433" y="6258"/>
                    <a:pt x="5089" y="6049"/>
                    <a:pt x="5639" y="5617"/>
                  </a:cubicBezTo>
                  <a:lnTo>
                    <a:pt x="6159" y="5221"/>
                  </a:lnTo>
                  <a:lnTo>
                    <a:pt x="20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0"/>
            <p:cNvSpPr/>
            <p:nvPr/>
          </p:nvSpPr>
          <p:spPr>
            <a:xfrm>
              <a:off x="1503950" y="3412587"/>
              <a:ext cx="315903" cy="319920"/>
            </a:xfrm>
            <a:custGeom>
              <a:avLst/>
              <a:gdLst/>
              <a:ahLst/>
              <a:cxnLst/>
              <a:rect l="l" t="t" r="r" b="b"/>
              <a:pathLst>
                <a:path w="6291" h="6371" extrusionOk="0">
                  <a:moveTo>
                    <a:pt x="2110" y="146"/>
                  </a:moveTo>
                  <a:lnTo>
                    <a:pt x="6137" y="5272"/>
                  </a:lnTo>
                  <a:lnTo>
                    <a:pt x="5676" y="5602"/>
                  </a:lnTo>
                  <a:cubicBezTo>
                    <a:pt x="5134" y="6041"/>
                    <a:pt x="4484" y="6252"/>
                    <a:pt x="3838" y="6252"/>
                  </a:cubicBezTo>
                  <a:cubicBezTo>
                    <a:pt x="2955" y="6252"/>
                    <a:pt x="2078" y="5858"/>
                    <a:pt x="1495" y="5118"/>
                  </a:cubicBezTo>
                  <a:lnTo>
                    <a:pt x="1165" y="4686"/>
                  </a:lnTo>
                  <a:cubicBezTo>
                    <a:pt x="125" y="3376"/>
                    <a:pt x="367" y="1516"/>
                    <a:pt x="1648" y="476"/>
                  </a:cubicBezTo>
                  <a:lnTo>
                    <a:pt x="2110" y="146"/>
                  </a:lnTo>
                  <a:close/>
                  <a:moveTo>
                    <a:pt x="2124" y="0"/>
                  </a:moveTo>
                  <a:cubicBezTo>
                    <a:pt x="2110" y="0"/>
                    <a:pt x="2095" y="7"/>
                    <a:pt x="2080" y="22"/>
                  </a:cubicBezTo>
                  <a:lnTo>
                    <a:pt x="1590" y="388"/>
                  </a:lnTo>
                  <a:cubicBezTo>
                    <a:pt x="250" y="1457"/>
                    <a:pt x="1" y="3405"/>
                    <a:pt x="1070" y="4752"/>
                  </a:cubicBezTo>
                  <a:lnTo>
                    <a:pt x="1407" y="5177"/>
                  </a:lnTo>
                  <a:cubicBezTo>
                    <a:pt x="2014" y="5968"/>
                    <a:pt x="2930" y="6370"/>
                    <a:pt x="3845" y="6370"/>
                  </a:cubicBezTo>
                  <a:cubicBezTo>
                    <a:pt x="4519" y="6370"/>
                    <a:pt x="5192" y="6151"/>
                    <a:pt x="5771" y="5726"/>
                  </a:cubicBezTo>
                  <a:lnTo>
                    <a:pt x="6254" y="5331"/>
                  </a:lnTo>
                  <a:cubicBezTo>
                    <a:pt x="6291" y="5301"/>
                    <a:pt x="6291" y="5272"/>
                    <a:pt x="6254" y="5236"/>
                  </a:cubicBezTo>
                  <a:lnTo>
                    <a:pt x="2168" y="22"/>
                  </a:lnTo>
                  <a:cubicBezTo>
                    <a:pt x="2154" y="7"/>
                    <a:pt x="2139" y="0"/>
                    <a:pt x="212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0"/>
            <p:cNvSpPr/>
            <p:nvPr/>
          </p:nvSpPr>
          <p:spPr>
            <a:xfrm>
              <a:off x="1675682" y="2543330"/>
              <a:ext cx="1213445" cy="1083288"/>
            </a:xfrm>
            <a:custGeom>
              <a:avLst/>
              <a:gdLst/>
              <a:ahLst/>
              <a:cxnLst/>
              <a:rect l="l" t="t" r="r" b="b"/>
              <a:pathLst>
                <a:path w="24165" h="21573" extrusionOk="0">
                  <a:moveTo>
                    <a:pt x="19895" y="1"/>
                  </a:moveTo>
                  <a:lnTo>
                    <a:pt x="0" y="16359"/>
                  </a:lnTo>
                  <a:lnTo>
                    <a:pt x="4086" y="21573"/>
                  </a:lnTo>
                  <a:lnTo>
                    <a:pt x="24040" y="5156"/>
                  </a:lnTo>
                  <a:cubicBezTo>
                    <a:pt x="24106" y="5127"/>
                    <a:pt x="24135" y="5097"/>
                    <a:pt x="24164" y="5068"/>
                  </a:cubicBezTo>
                  <a:lnTo>
                    <a:pt x="23886" y="5068"/>
                  </a:lnTo>
                  <a:lnTo>
                    <a:pt x="22575" y="4760"/>
                  </a:lnTo>
                  <a:cubicBezTo>
                    <a:pt x="22209" y="4673"/>
                    <a:pt x="21968" y="4336"/>
                    <a:pt x="22026" y="3940"/>
                  </a:cubicBezTo>
                  <a:lnTo>
                    <a:pt x="22209" y="2901"/>
                  </a:lnTo>
                  <a:cubicBezTo>
                    <a:pt x="22275" y="2505"/>
                    <a:pt x="21968" y="2139"/>
                    <a:pt x="21572" y="2080"/>
                  </a:cubicBezTo>
                  <a:lnTo>
                    <a:pt x="20474" y="1985"/>
                  </a:lnTo>
                  <a:cubicBezTo>
                    <a:pt x="20108" y="1956"/>
                    <a:pt x="19829" y="1619"/>
                    <a:pt x="19829" y="1253"/>
                  </a:cubicBezTo>
                  <a:lnTo>
                    <a:pt x="198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0"/>
            <p:cNvSpPr/>
            <p:nvPr/>
          </p:nvSpPr>
          <p:spPr>
            <a:xfrm>
              <a:off x="1670912" y="2535647"/>
              <a:ext cx="1225949" cy="1095742"/>
            </a:xfrm>
            <a:custGeom>
              <a:avLst/>
              <a:gdLst/>
              <a:ahLst/>
              <a:cxnLst/>
              <a:rect l="l" t="t" r="r" b="b"/>
              <a:pathLst>
                <a:path w="24414" h="21821" extrusionOk="0">
                  <a:moveTo>
                    <a:pt x="19924" y="278"/>
                  </a:moveTo>
                  <a:lnTo>
                    <a:pt x="19866" y="1406"/>
                  </a:lnTo>
                  <a:cubicBezTo>
                    <a:pt x="19866" y="1801"/>
                    <a:pt x="20173" y="2168"/>
                    <a:pt x="20569" y="2197"/>
                  </a:cubicBezTo>
                  <a:lnTo>
                    <a:pt x="21667" y="2292"/>
                  </a:lnTo>
                  <a:cubicBezTo>
                    <a:pt x="21850" y="2321"/>
                    <a:pt x="22004" y="2417"/>
                    <a:pt x="22121" y="2563"/>
                  </a:cubicBezTo>
                  <a:cubicBezTo>
                    <a:pt x="22216" y="2687"/>
                    <a:pt x="22275" y="2871"/>
                    <a:pt x="22246" y="3054"/>
                  </a:cubicBezTo>
                  <a:lnTo>
                    <a:pt x="22063" y="4093"/>
                  </a:lnTo>
                  <a:cubicBezTo>
                    <a:pt x="22004" y="4489"/>
                    <a:pt x="22275" y="4884"/>
                    <a:pt x="22670" y="4979"/>
                  </a:cubicBezTo>
                  <a:lnTo>
                    <a:pt x="23981" y="5250"/>
                  </a:lnTo>
                  <a:cubicBezTo>
                    <a:pt x="24018" y="5280"/>
                    <a:pt x="24047" y="5280"/>
                    <a:pt x="24076" y="5280"/>
                  </a:cubicBezTo>
                  <a:lnTo>
                    <a:pt x="4181" y="21638"/>
                  </a:lnTo>
                  <a:lnTo>
                    <a:pt x="154" y="16512"/>
                  </a:lnTo>
                  <a:lnTo>
                    <a:pt x="19924" y="278"/>
                  </a:lnTo>
                  <a:close/>
                  <a:moveTo>
                    <a:pt x="20049" y="0"/>
                  </a:moveTo>
                  <a:lnTo>
                    <a:pt x="37" y="16446"/>
                  </a:lnTo>
                  <a:lnTo>
                    <a:pt x="0" y="16512"/>
                  </a:lnTo>
                  <a:lnTo>
                    <a:pt x="4181" y="21821"/>
                  </a:lnTo>
                  <a:lnTo>
                    <a:pt x="24201" y="5345"/>
                  </a:lnTo>
                  <a:cubicBezTo>
                    <a:pt x="24230" y="5345"/>
                    <a:pt x="24259" y="5280"/>
                    <a:pt x="24289" y="5250"/>
                  </a:cubicBezTo>
                  <a:lnTo>
                    <a:pt x="24413" y="5162"/>
                  </a:lnTo>
                  <a:lnTo>
                    <a:pt x="23981" y="5162"/>
                  </a:lnTo>
                  <a:lnTo>
                    <a:pt x="22700" y="4855"/>
                  </a:lnTo>
                  <a:cubicBezTo>
                    <a:pt x="22370" y="4796"/>
                    <a:pt x="22121" y="4459"/>
                    <a:pt x="22187" y="4123"/>
                  </a:cubicBezTo>
                  <a:lnTo>
                    <a:pt x="22370" y="3083"/>
                  </a:lnTo>
                  <a:cubicBezTo>
                    <a:pt x="22399" y="2871"/>
                    <a:pt x="22334" y="2658"/>
                    <a:pt x="22216" y="2475"/>
                  </a:cubicBezTo>
                  <a:cubicBezTo>
                    <a:pt x="22092" y="2321"/>
                    <a:pt x="21880" y="2197"/>
                    <a:pt x="21667" y="2168"/>
                  </a:cubicBezTo>
                  <a:lnTo>
                    <a:pt x="20569" y="2080"/>
                  </a:lnTo>
                  <a:cubicBezTo>
                    <a:pt x="20232" y="2050"/>
                    <a:pt x="19990" y="1743"/>
                    <a:pt x="19990" y="1406"/>
                  </a:cubicBezTo>
                  <a:lnTo>
                    <a:pt x="200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0"/>
            <p:cNvSpPr/>
            <p:nvPr/>
          </p:nvSpPr>
          <p:spPr>
            <a:xfrm>
              <a:off x="1641838" y="3364783"/>
              <a:ext cx="239074" cy="287933"/>
            </a:xfrm>
            <a:custGeom>
              <a:avLst/>
              <a:gdLst/>
              <a:ahLst/>
              <a:cxnLst/>
              <a:rect l="l" t="t" r="r" b="b"/>
              <a:pathLst>
                <a:path w="4761" h="5734" extrusionOk="0">
                  <a:moveTo>
                    <a:pt x="674" y="0"/>
                  </a:moveTo>
                  <a:lnTo>
                    <a:pt x="1" y="513"/>
                  </a:lnTo>
                  <a:lnTo>
                    <a:pt x="4123" y="5734"/>
                  </a:lnTo>
                  <a:lnTo>
                    <a:pt x="4760" y="5214"/>
                  </a:lnTo>
                  <a:lnTo>
                    <a:pt x="6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0"/>
            <p:cNvSpPr/>
            <p:nvPr/>
          </p:nvSpPr>
          <p:spPr>
            <a:xfrm>
              <a:off x="1638926" y="3361469"/>
              <a:ext cx="245300" cy="294210"/>
            </a:xfrm>
            <a:custGeom>
              <a:avLst/>
              <a:gdLst/>
              <a:ahLst/>
              <a:cxnLst/>
              <a:rect l="l" t="t" r="r" b="b"/>
              <a:pathLst>
                <a:path w="4885" h="5859" extrusionOk="0">
                  <a:moveTo>
                    <a:pt x="703" y="154"/>
                  </a:moveTo>
                  <a:lnTo>
                    <a:pt x="4730" y="5280"/>
                  </a:lnTo>
                  <a:lnTo>
                    <a:pt x="4181" y="5704"/>
                  </a:lnTo>
                  <a:lnTo>
                    <a:pt x="154" y="579"/>
                  </a:lnTo>
                  <a:lnTo>
                    <a:pt x="703" y="154"/>
                  </a:lnTo>
                  <a:close/>
                  <a:moveTo>
                    <a:pt x="674" y="0"/>
                  </a:moveTo>
                  <a:lnTo>
                    <a:pt x="29" y="520"/>
                  </a:lnTo>
                  <a:cubicBezTo>
                    <a:pt x="0" y="549"/>
                    <a:pt x="0" y="579"/>
                    <a:pt x="29" y="615"/>
                  </a:cubicBezTo>
                  <a:lnTo>
                    <a:pt x="4115" y="5829"/>
                  </a:lnTo>
                  <a:lnTo>
                    <a:pt x="4152" y="5858"/>
                  </a:lnTo>
                  <a:lnTo>
                    <a:pt x="4181" y="5858"/>
                  </a:lnTo>
                  <a:cubicBezTo>
                    <a:pt x="4181" y="5858"/>
                    <a:pt x="4211" y="5858"/>
                    <a:pt x="4211" y="5829"/>
                  </a:cubicBezTo>
                  <a:lnTo>
                    <a:pt x="4848" y="5338"/>
                  </a:lnTo>
                  <a:cubicBezTo>
                    <a:pt x="4884" y="5309"/>
                    <a:pt x="4884" y="5280"/>
                    <a:pt x="4848" y="5250"/>
                  </a:cubicBezTo>
                  <a:lnTo>
                    <a:pt x="762" y="30"/>
                  </a:lnTo>
                  <a:cubicBezTo>
                    <a:pt x="762" y="0"/>
                    <a:pt x="732" y="0"/>
                    <a:pt x="7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0"/>
            <p:cNvSpPr/>
            <p:nvPr/>
          </p:nvSpPr>
          <p:spPr>
            <a:xfrm>
              <a:off x="1609852" y="3390493"/>
              <a:ext cx="239074" cy="286878"/>
            </a:xfrm>
            <a:custGeom>
              <a:avLst/>
              <a:gdLst/>
              <a:ahLst/>
              <a:cxnLst/>
              <a:rect l="l" t="t" r="r" b="b"/>
              <a:pathLst>
                <a:path w="4761" h="5713" extrusionOk="0">
                  <a:moveTo>
                    <a:pt x="638" y="1"/>
                  </a:moveTo>
                  <a:lnTo>
                    <a:pt x="1" y="491"/>
                  </a:lnTo>
                  <a:lnTo>
                    <a:pt x="4116" y="5712"/>
                  </a:lnTo>
                  <a:lnTo>
                    <a:pt x="4760" y="5222"/>
                  </a:lnTo>
                  <a:lnTo>
                    <a:pt x="6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0"/>
            <p:cNvSpPr/>
            <p:nvPr/>
          </p:nvSpPr>
          <p:spPr>
            <a:xfrm>
              <a:off x="1606538" y="3387580"/>
              <a:ext cx="245300" cy="292703"/>
            </a:xfrm>
            <a:custGeom>
              <a:avLst/>
              <a:gdLst/>
              <a:ahLst/>
              <a:cxnLst/>
              <a:rect l="l" t="t" r="r" b="b"/>
              <a:pathLst>
                <a:path w="4885" h="5829" extrusionOk="0">
                  <a:moveTo>
                    <a:pt x="704" y="125"/>
                  </a:moveTo>
                  <a:lnTo>
                    <a:pt x="4731" y="5250"/>
                  </a:lnTo>
                  <a:lnTo>
                    <a:pt x="4182" y="5704"/>
                  </a:lnTo>
                  <a:lnTo>
                    <a:pt x="155" y="579"/>
                  </a:lnTo>
                  <a:lnTo>
                    <a:pt x="704" y="125"/>
                  </a:lnTo>
                  <a:close/>
                  <a:moveTo>
                    <a:pt x="674" y="0"/>
                  </a:moveTo>
                  <a:lnTo>
                    <a:pt x="37" y="520"/>
                  </a:lnTo>
                  <a:cubicBezTo>
                    <a:pt x="1" y="520"/>
                    <a:pt x="1" y="579"/>
                    <a:pt x="37" y="579"/>
                  </a:cubicBezTo>
                  <a:lnTo>
                    <a:pt x="4123" y="5829"/>
                  </a:lnTo>
                  <a:lnTo>
                    <a:pt x="4211" y="5829"/>
                  </a:lnTo>
                  <a:lnTo>
                    <a:pt x="4856" y="5309"/>
                  </a:lnTo>
                  <a:lnTo>
                    <a:pt x="4885" y="5280"/>
                  </a:lnTo>
                  <a:cubicBezTo>
                    <a:pt x="4885" y="5250"/>
                    <a:pt x="4885" y="5250"/>
                    <a:pt x="4856" y="5221"/>
                  </a:cubicBezTo>
                  <a:lnTo>
                    <a:pt x="770"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0"/>
            <p:cNvSpPr/>
            <p:nvPr/>
          </p:nvSpPr>
          <p:spPr>
            <a:xfrm>
              <a:off x="2671379" y="2512850"/>
              <a:ext cx="283564" cy="285020"/>
            </a:xfrm>
            <a:custGeom>
              <a:avLst/>
              <a:gdLst/>
              <a:ahLst/>
              <a:cxnLst/>
              <a:rect l="l" t="t" r="r" b="b"/>
              <a:pathLst>
                <a:path w="5647" h="5676" extrusionOk="0">
                  <a:moveTo>
                    <a:pt x="3874" y="0"/>
                  </a:moveTo>
                  <a:lnTo>
                    <a:pt x="616" y="366"/>
                  </a:lnTo>
                  <a:cubicBezTo>
                    <a:pt x="433" y="366"/>
                    <a:pt x="279" y="425"/>
                    <a:pt x="125" y="549"/>
                  </a:cubicBezTo>
                  <a:lnTo>
                    <a:pt x="66" y="608"/>
                  </a:lnTo>
                  <a:lnTo>
                    <a:pt x="0" y="1860"/>
                  </a:lnTo>
                  <a:cubicBezTo>
                    <a:pt x="0" y="2226"/>
                    <a:pt x="279" y="2563"/>
                    <a:pt x="645" y="2592"/>
                  </a:cubicBezTo>
                  <a:lnTo>
                    <a:pt x="1743" y="2687"/>
                  </a:lnTo>
                  <a:cubicBezTo>
                    <a:pt x="2139" y="2746"/>
                    <a:pt x="2446" y="3112"/>
                    <a:pt x="2380" y="3508"/>
                  </a:cubicBezTo>
                  <a:lnTo>
                    <a:pt x="2197" y="4547"/>
                  </a:lnTo>
                  <a:cubicBezTo>
                    <a:pt x="2139" y="4943"/>
                    <a:pt x="2380" y="5280"/>
                    <a:pt x="2746" y="5367"/>
                  </a:cubicBezTo>
                  <a:lnTo>
                    <a:pt x="4057" y="5675"/>
                  </a:lnTo>
                  <a:lnTo>
                    <a:pt x="4335" y="5675"/>
                  </a:lnTo>
                  <a:cubicBezTo>
                    <a:pt x="4423" y="5580"/>
                    <a:pt x="4489" y="5463"/>
                    <a:pt x="4518" y="5338"/>
                  </a:cubicBezTo>
                  <a:lnTo>
                    <a:pt x="5646" y="2226"/>
                  </a:lnTo>
                  <a:cubicBezTo>
                    <a:pt x="5251" y="2014"/>
                    <a:pt x="4885" y="1677"/>
                    <a:pt x="4548" y="1282"/>
                  </a:cubicBezTo>
                  <a:cubicBezTo>
                    <a:pt x="4211" y="857"/>
                    <a:pt x="3999" y="425"/>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0"/>
            <p:cNvSpPr/>
            <p:nvPr/>
          </p:nvSpPr>
          <p:spPr>
            <a:xfrm>
              <a:off x="2668416" y="2509887"/>
              <a:ext cx="289439" cy="290895"/>
            </a:xfrm>
            <a:custGeom>
              <a:avLst/>
              <a:gdLst/>
              <a:ahLst/>
              <a:cxnLst/>
              <a:rect l="l" t="t" r="r" b="b"/>
              <a:pathLst>
                <a:path w="5764" h="5793" extrusionOk="0">
                  <a:moveTo>
                    <a:pt x="3904" y="118"/>
                  </a:moveTo>
                  <a:cubicBezTo>
                    <a:pt x="4028" y="550"/>
                    <a:pt x="4270" y="974"/>
                    <a:pt x="4548" y="1370"/>
                  </a:cubicBezTo>
                  <a:cubicBezTo>
                    <a:pt x="4848" y="1765"/>
                    <a:pt x="5251" y="2073"/>
                    <a:pt x="5646" y="2314"/>
                  </a:cubicBezTo>
                  <a:lnTo>
                    <a:pt x="4519" y="5397"/>
                  </a:lnTo>
                  <a:cubicBezTo>
                    <a:pt x="4482" y="5492"/>
                    <a:pt x="4424" y="5580"/>
                    <a:pt x="4365" y="5675"/>
                  </a:cubicBezTo>
                  <a:lnTo>
                    <a:pt x="4116" y="5675"/>
                  </a:lnTo>
                  <a:lnTo>
                    <a:pt x="2835" y="5368"/>
                  </a:lnTo>
                  <a:cubicBezTo>
                    <a:pt x="2505" y="5309"/>
                    <a:pt x="2256" y="4972"/>
                    <a:pt x="2322" y="4636"/>
                  </a:cubicBezTo>
                  <a:lnTo>
                    <a:pt x="2505" y="3596"/>
                  </a:lnTo>
                  <a:cubicBezTo>
                    <a:pt x="2534" y="3384"/>
                    <a:pt x="2469" y="3171"/>
                    <a:pt x="2351" y="2988"/>
                  </a:cubicBezTo>
                  <a:cubicBezTo>
                    <a:pt x="2227" y="2834"/>
                    <a:pt x="2015" y="2710"/>
                    <a:pt x="1802" y="2681"/>
                  </a:cubicBezTo>
                  <a:lnTo>
                    <a:pt x="704" y="2593"/>
                  </a:lnTo>
                  <a:cubicBezTo>
                    <a:pt x="367" y="2563"/>
                    <a:pt x="125" y="2256"/>
                    <a:pt x="125" y="1919"/>
                  </a:cubicBezTo>
                  <a:lnTo>
                    <a:pt x="184" y="696"/>
                  </a:lnTo>
                  <a:lnTo>
                    <a:pt x="213" y="638"/>
                  </a:lnTo>
                  <a:cubicBezTo>
                    <a:pt x="367" y="550"/>
                    <a:pt x="521" y="484"/>
                    <a:pt x="675" y="455"/>
                  </a:cubicBezTo>
                  <a:lnTo>
                    <a:pt x="3904" y="118"/>
                  </a:lnTo>
                  <a:close/>
                  <a:moveTo>
                    <a:pt x="3933" y="1"/>
                  </a:moveTo>
                  <a:lnTo>
                    <a:pt x="638" y="367"/>
                  </a:lnTo>
                  <a:cubicBezTo>
                    <a:pt x="455" y="367"/>
                    <a:pt x="308" y="425"/>
                    <a:pt x="155" y="550"/>
                  </a:cubicBezTo>
                  <a:lnTo>
                    <a:pt x="89" y="608"/>
                  </a:lnTo>
                  <a:cubicBezTo>
                    <a:pt x="59" y="608"/>
                    <a:pt x="59" y="638"/>
                    <a:pt x="59" y="667"/>
                  </a:cubicBezTo>
                  <a:lnTo>
                    <a:pt x="1" y="1919"/>
                  </a:lnTo>
                  <a:cubicBezTo>
                    <a:pt x="1" y="2314"/>
                    <a:pt x="308" y="2681"/>
                    <a:pt x="704" y="2710"/>
                  </a:cubicBezTo>
                  <a:lnTo>
                    <a:pt x="1802" y="2805"/>
                  </a:lnTo>
                  <a:cubicBezTo>
                    <a:pt x="1985" y="2834"/>
                    <a:pt x="2139" y="2930"/>
                    <a:pt x="2256" y="3076"/>
                  </a:cubicBezTo>
                  <a:cubicBezTo>
                    <a:pt x="2351" y="3200"/>
                    <a:pt x="2410" y="3384"/>
                    <a:pt x="2381" y="3567"/>
                  </a:cubicBezTo>
                  <a:lnTo>
                    <a:pt x="2198" y="4606"/>
                  </a:lnTo>
                  <a:cubicBezTo>
                    <a:pt x="2139" y="5002"/>
                    <a:pt x="2410" y="5397"/>
                    <a:pt x="2805" y="5492"/>
                  </a:cubicBezTo>
                  <a:lnTo>
                    <a:pt x="4116" y="5763"/>
                  </a:lnTo>
                  <a:cubicBezTo>
                    <a:pt x="4153" y="5793"/>
                    <a:pt x="4211" y="5793"/>
                    <a:pt x="4270" y="5793"/>
                  </a:cubicBezTo>
                  <a:lnTo>
                    <a:pt x="4394" y="5793"/>
                  </a:lnTo>
                  <a:cubicBezTo>
                    <a:pt x="4394" y="5793"/>
                    <a:pt x="4424" y="5793"/>
                    <a:pt x="4424" y="5763"/>
                  </a:cubicBezTo>
                  <a:cubicBezTo>
                    <a:pt x="4519" y="5675"/>
                    <a:pt x="4607" y="5551"/>
                    <a:pt x="4636" y="5426"/>
                  </a:cubicBezTo>
                  <a:lnTo>
                    <a:pt x="5764" y="2314"/>
                  </a:lnTo>
                  <a:cubicBezTo>
                    <a:pt x="5764" y="2285"/>
                    <a:pt x="5764" y="2256"/>
                    <a:pt x="5734" y="2227"/>
                  </a:cubicBezTo>
                  <a:cubicBezTo>
                    <a:pt x="5339" y="2014"/>
                    <a:pt x="4973" y="1677"/>
                    <a:pt x="4636" y="1282"/>
                  </a:cubicBezTo>
                  <a:cubicBezTo>
                    <a:pt x="4365" y="916"/>
                    <a:pt x="4116" y="484"/>
                    <a:pt x="3999" y="59"/>
                  </a:cubicBezTo>
                  <a:cubicBezTo>
                    <a:pt x="3999" y="30"/>
                    <a:pt x="3970" y="1"/>
                    <a:pt x="393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0"/>
            <p:cNvSpPr/>
            <p:nvPr/>
          </p:nvSpPr>
          <p:spPr>
            <a:xfrm>
              <a:off x="2865909" y="2506372"/>
              <a:ext cx="120817" cy="118307"/>
            </a:xfrm>
            <a:custGeom>
              <a:avLst/>
              <a:gdLst/>
              <a:ahLst/>
              <a:cxnLst/>
              <a:rect l="l" t="t" r="r" b="b"/>
              <a:pathLst>
                <a:path w="2406" h="2356" extrusionOk="0">
                  <a:moveTo>
                    <a:pt x="1309" y="1"/>
                  </a:moveTo>
                  <a:cubicBezTo>
                    <a:pt x="1281" y="1"/>
                    <a:pt x="1252" y="2"/>
                    <a:pt x="1223" y="5"/>
                  </a:cubicBezTo>
                  <a:lnTo>
                    <a:pt x="0" y="129"/>
                  </a:lnTo>
                  <a:cubicBezTo>
                    <a:pt x="125" y="554"/>
                    <a:pt x="337" y="986"/>
                    <a:pt x="674" y="1411"/>
                  </a:cubicBezTo>
                  <a:cubicBezTo>
                    <a:pt x="1011" y="1806"/>
                    <a:pt x="1377" y="2143"/>
                    <a:pt x="1772" y="2355"/>
                  </a:cubicBezTo>
                  <a:lnTo>
                    <a:pt x="2167" y="1228"/>
                  </a:lnTo>
                  <a:cubicBezTo>
                    <a:pt x="2406" y="611"/>
                    <a:pt x="1940" y="1"/>
                    <a:pt x="1309" y="1"/>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0"/>
            <p:cNvSpPr/>
            <p:nvPr/>
          </p:nvSpPr>
          <p:spPr>
            <a:xfrm>
              <a:off x="2862946" y="2503410"/>
              <a:ext cx="121018" cy="126040"/>
            </a:xfrm>
            <a:custGeom>
              <a:avLst/>
              <a:gdLst/>
              <a:ahLst/>
              <a:cxnLst/>
              <a:rect l="l" t="t" r="r" b="b"/>
              <a:pathLst>
                <a:path w="2410" h="2510" extrusionOk="0">
                  <a:moveTo>
                    <a:pt x="1387" y="123"/>
                  </a:moveTo>
                  <a:cubicBezTo>
                    <a:pt x="1651" y="123"/>
                    <a:pt x="1881" y="245"/>
                    <a:pt x="2043" y="459"/>
                  </a:cubicBezTo>
                  <a:cubicBezTo>
                    <a:pt x="2226" y="679"/>
                    <a:pt x="2292" y="979"/>
                    <a:pt x="2168" y="1287"/>
                  </a:cubicBezTo>
                  <a:lnTo>
                    <a:pt x="1802" y="2326"/>
                  </a:lnTo>
                  <a:cubicBezTo>
                    <a:pt x="1436" y="2107"/>
                    <a:pt x="1070" y="1806"/>
                    <a:pt x="762" y="1411"/>
                  </a:cubicBezTo>
                  <a:cubicBezTo>
                    <a:pt x="491" y="1045"/>
                    <a:pt x="279" y="642"/>
                    <a:pt x="154" y="247"/>
                  </a:cubicBezTo>
                  <a:lnTo>
                    <a:pt x="1282" y="130"/>
                  </a:lnTo>
                  <a:cubicBezTo>
                    <a:pt x="1317" y="125"/>
                    <a:pt x="1352" y="123"/>
                    <a:pt x="1387" y="123"/>
                  </a:cubicBezTo>
                  <a:close/>
                  <a:moveTo>
                    <a:pt x="1353" y="1"/>
                  </a:moveTo>
                  <a:cubicBezTo>
                    <a:pt x="1320" y="1"/>
                    <a:pt x="1286" y="2"/>
                    <a:pt x="1253" y="5"/>
                  </a:cubicBezTo>
                  <a:lnTo>
                    <a:pt x="0" y="130"/>
                  </a:lnTo>
                  <a:lnTo>
                    <a:pt x="0" y="217"/>
                  </a:lnTo>
                  <a:cubicBezTo>
                    <a:pt x="154" y="642"/>
                    <a:pt x="367" y="1103"/>
                    <a:pt x="674" y="1499"/>
                  </a:cubicBezTo>
                  <a:cubicBezTo>
                    <a:pt x="1011" y="1894"/>
                    <a:pt x="1377" y="2231"/>
                    <a:pt x="1802" y="2473"/>
                  </a:cubicBezTo>
                  <a:lnTo>
                    <a:pt x="1860" y="2509"/>
                  </a:lnTo>
                  <a:lnTo>
                    <a:pt x="2292" y="1316"/>
                  </a:lnTo>
                  <a:cubicBezTo>
                    <a:pt x="2410" y="979"/>
                    <a:pt x="2351" y="642"/>
                    <a:pt x="2139" y="371"/>
                  </a:cubicBezTo>
                  <a:cubicBezTo>
                    <a:pt x="1947" y="121"/>
                    <a:pt x="1655"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0"/>
            <p:cNvSpPr/>
            <p:nvPr/>
          </p:nvSpPr>
          <p:spPr>
            <a:xfrm>
              <a:off x="1718716" y="2627539"/>
              <a:ext cx="960462" cy="792443"/>
            </a:xfrm>
            <a:custGeom>
              <a:avLst/>
              <a:gdLst/>
              <a:ahLst/>
              <a:cxnLst/>
              <a:rect l="l" t="t" r="r" b="b"/>
              <a:pathLst>
                <a:path w="19127" h="15781" extrusionOk="0">
                  <a:moveTo>
                    <a:pt x="19126" y="1"/>
                  </a:moveTo>
                  <a:lnTo>
                    <a:pt x="0" y="1578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0"/>
            <p:cNvSpPr/>
            <p:nvPr/>
          </p:nvSpPr>
          <p:spPr>
            <a:xfrm>
              <a:off x="1713895" y="2624978"/>
              <a:ext cx="968195" cy="797967"/>
            </a:xfrm>
            <a:custGeom>
              <a:avLst/>
              <a:gdLst/>
              <a:ahLst/>
              <a:cxnLst/>
              <a:rect l="l" t="t" r="r" b="b"/>
              <a:pathLst>
                <a:path w="19281" h="15891" extrusionOk="0">
                  <a:moveTo>
                    <a:pt x="19208" y="0"/>
                  </a:moveTo>
                  <a:cubicBezTo>
                    <a:pt x="19193" y="0"/>
                    <a:pt x="19178" y="8"/>
                    <a:pt x="19164" y="22"/>
                  </a:cubicBezTo>
                  <a:lnTo>
                    <a:pt x="30" y="15766"/>
                  </a:lnTo>
                  <a:cubicBezTo>
                    <a:pt x="1" y="15795"/>
                    <a:pt x="1" y="15831"/>
                    <a:pt x="30" y="15861"/>
                  </a:cubicBezTo>
                  <a:cubicBezTo>
                    <a:pt x="30" y="15861"/>
                    <a:pt x="59" y="15890"/>
                    <a:pt x="96" y="15890"/>
                  </a:cubicBezTo>
                  <a:lnTo>
                    <a:pt x="125" y="15861"/>
                  </a:lnTo>
                  <a:lnTo>
                    <a:pt x="19252" y="118"/>
                  </a:lnTo>
                  <a:cubicBezTo>
                    <a:pt x="19281" y="88"/>
                    <a:pt x="19281" y="52"/>
                    <a:pt x="19252" y="22"/>
                  </a:cubicBezTo>
                  <a:cubicBezTo>
                    <a:pt x="19237" y="8"/>
                    <a:pt x="19222" y="0"/>
                    <a:pt x="1920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0"/>
            <p:cNvSpPr/>
            <p:nvPr/>
          </p:nvSpPr>
          <p:spPr>
            <a:xfrm>
              <a:off x="1830493" y="2771704"/>
              <a:ext cx="960462" cy="792041"/>
            </a:xfrm>
            <a:custGeom>
              <a:avLst/>
              <a:gdLst/>
              <a:ahLst/>
              <a:cxnLst/>
              <a:rect l="l" t="t" r="r" b="b"/>
              <a:pathLst>
                <a:path w="19127" h="15773" extrusionOk="0">
                  <a:moveTo>
                    <a:pt x="19126" y="0"/>
                  </a:moveTo>
                  <a:lnTo>
                    <a:pt x="0" y="157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0"/>
            <p:cNvSpPr/>
            <p:nvPr/>
          </p:nvSpPr>
          <p:spPr>
            <a:xfrm>
              <a:off x="1827179" y="2769093"/>
              <a:ext cx="968547" cy="797967"/>
            </a:xfrm>
            <a:custGeom>
              <a:avLst/>
              <a:gdLst/>
              <a:ahLst/>
              <a:cxnLst/>
              <a:rect l="l" t="t" r="r" b="b"/>
              <a:pathLst>
                <a:path w="19288" h="15891" extrusionOk="0">
                  <a:moveTo>
                    <a:pt x="19208" y="1"/>
                  </a:moveTo>
                  <a:cubicBezTo>
                    <a:pt x="19192" y="1"/>
                    <a:pt x="19178" y="8"/>
                    <a:pt x="19163" y="23"/>
                  </a:cubicBezTo>
                  <a:lnTo>
                    <a:pt x="37" y="15766"/>
                  </a:lnTo>
                  <a:cubicBezTo>
                    <a:pt x="0" y="15795"/>
                    <a:pt x="0" y="15825"/>
                    <a:pt x="37" y="15854"/>
                  </a:cubicBezTo>
                  <a:cubicBezTo>
                    <a:pt x="37" y="15890"/>
                    <a:pt x="66" y="15890"/>
                    <a:pt x="66" y="15890"/>
                  </a:cubicBezTo>
                  <a:cubicBezTo>
                    <a:pt x="95" y="15890"/>
                    <a:pt x="95" y="15890"/>
                    <a:pt x="125" y="15854"/>
                  </a:cubicBezTo>
                  <a:lnTo>
                    <a:pt x="19258" y="111"/>
                  </a:lnTo>
                  <a:cubicBezTo>
                    <a:pt x="19287" y="81"/>
                    <a:pt x="19287" y="52"/>
                    <a:pt x="19258" y="23"/>
                  </a:cubicBezTo>
                  <a:cubicBezTo>
                    <a:pt x="19240" y="8"/>
                    <a:pt x="19223" y="1"/>
                    <a:pt x="19208"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0"/>
            <p:cNvSpPr/>
            <p:nvPr/>
          </p:nvSpPr>
          <p:spPr>
            <a:xfrm>
              <a:off x="1874982" y="3108842"/>
              <a:ext cx="375056" cy="348442"/>
            </a:xfrm>
            <a:custGeom>
              <a:avLst/>
              <a:gdLst/>
              <a:ahLst/>
              <a:cxnLst/>
              <a:rect l="l" t="t" r="r" b="b"/>
              <a:pathLst>
                <a:path w="7469" h="6939" extrusionOk="0">
                  <a:moveTo>
                    <a:pt x="2014" y="1"/>
                  </a:moveTo>
                  <a:lnTo>
                    <a:pt x="0" y="1678"/>
                  </a:lnTo>
                  <a:cubicBezTo>
                    <a:pt x="1369" y="4328"/>
                    <a:pt x="4328" y="6225"/>
                    <a:pt x="4328" y="6225"/>
                  </a:cubicBezTo>
                  <a:cubicBezTo>
                    <a:pt x="4941" y="6785"/>
                    <a:pt x="5289" y="6938"/>
                    <a:pt x="5514" y="6938"/>
                  </a:cubicBezTo>
                  <a:cubicBezTo>
                    <a:pt x="5692" y="6938"/>
                    <a:pt x="5793" y="6842"/>
                    <a:pt x="5887" y="6774"/>
                  </a:cubicBezTo>
                  <a:cubicBezTo>
                    <a:pt x="7139" y="5888"/>
                    <a:pt x="6920" y="5280"/>
                    <a:pt x="6920" y="5280"/>
                  </a:cubicBezTo>
                  <a:cubicBezTo>
                    <a:pt x="6920" y="5280"/>
                    <a:pt x="7469" y="5126"/>
                    <a:pt x="7139" y="4914"/>
                  </a:cubicBezTo>
                  <a:cubicBezTo>
                    <a:pt x="6416" y="4478"/>
                    <a:pt x="5706" y="4407"/>
                    <a:pt x="5322" y="4407"/>
                  </a:cubicBezTo>
                  <a:cubicBezTo>
                    <a:pt x="5139" y="4407"/>
                    <a:pt x="5031" y="4423"/>
                    <a:pt x="5031" y="4423"/>
                  </a:cubicBezTo>
                  <a:lnTo>
                    <a:pt x="4423" y="3450"/>
                  </a:lnTo>
                  <a:lnTo>
                    <a:pt x="20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0"/>
            <p:cNvSpPr/>
            <p:nvPr/>
          </p:nvSpPr>
          <p:spPr>
            <a:xfrm>
              <a:off x="1870162" y="3104925"/>
              <a:ext cx="372545" cy="356225"/>
            </a:xfrm>
            <a:custGeom>
              <a:avLst/>
              <a:gdLst/>
              <a:ahLst/>
              <a:cxnLst/>
              <a:rect l="l" t="t" r="r" b="b"/>
              <a:pathLst>
                <a:path w="7419" h="7094" extrusionOk="0">
                  <a:moveTo>
                    <a:pt x="2103" y="1"/>
                  </a:moveTo>
                  <a:cubicBezTo>
                    <a:pt x="2094" y="1"/>
                    <a:pt x="2084" y="4"/>
                    <a:pt x="2073" y="13"/>
                  </a:cubicBezTo>
                  <a:cubicBezTo>
                    <a:pt x="2044" y="49"/>
                    <a:pt x="2044" y="79"/>
                    <a:pt x="2044" y="108"/>
                  </a:cubicBezTo>
                  <a:lnTo>
                    <a:pt x="4453" y="3557"/>
                  </a:lnTo>
                  <a:lnTo>
                    <a:pt x="5068" y="4531"/>
                  </a:lnTo>
                  <a:cubicBezTo>
                    <a:pt x="5068" y="4531"/>
                    <a:pt x="5097" y="4560"/>
                    <a:pt x="5127" y="4560"/>
                  </a:cubicBezTo>
                  <a:cubicBezTo>
                    <a:pt x="5127" y="4560"/>
                    <a:pt x="5207" y="4551"/>
                    <a:pt x="5346" y="4551"/>
                  </a:cubicBezTo>
                  <a:cubicBezTo>
                    <a:pt x="5705" y="4551"/>
                    <a:pt x="6454" y="4612"/>
                    <a:pt x="7199" y="5051"/>
                  </a:cubicBezTo>
                  <a:cubicBezTo>
                    <a:pt x="7265" y="5080"/>
                    <a:pt x="7265" y="5109"/>
                    <a:pt x="7265" y="5139"/>
                  </a:cubicBezTo>
                  <a:cubicBezTo>
                    <a:pt x="7265" y="5175"/>
                    <a:pt x="7140" y="5263"/>
                    <a:pt x="6987" y="5292"/>
                  </a:cubicBezTo>
                  <a:cubicBezTo>
                    <a:pt x="6957" y="5322"/>
                    <a:pt x="6957" y="5358"/>
                    <a:pt x="6957" y="5387"/>
                  </a:cubicBezTo>
                  <a:cubicBezTo>
                    <a:pt x="6957" y="5387"/>
                    <a:pt x="7111" y="5966"/>
                    <a:pt x="5954" y="6786"/>
                  </a:cubicBezTo>
                  <a:lnTo>
                    <a:pt x="5917" y="6823"/>
                  </a:lnTo>
                  <a:cubicBezTo>
                    <a:pt x="5834" y="6880"/>
                    <a:pt x="5746" y="6943"/>
                    <a:pt x="5609" y="6943"/>
                  </a:cubicBezTo>
                  <a:cubicBezTo>
                    <a:pt x="5397" y="6943"/>
                    <a:pt x="5066" y="6793"/>
                    <a:pt x="4453" y="6237"/>
                  </a:cubicBezTo>
                  <a:cubicBezTo>
                    <a:pt x="4424" y="6208"/>
                    <a:pt x="1495" y="4318"/>
                    <a:pt x="155" y="1726"/>
                  </a:cubicBezTo>
                  <a:cubicBezTo>
                    <a:pt x="125" y="1697"/>
                    <a:pt x="96" y="1697"/>
                    <a:pt x="60" y="1697"/>
                  </a:cubicBezTo>
                  <a:cubicBezTo>
                    <a:pt x="30" y="1726"/>
                    <a:pt x="1" y="1756"/>
                    <a:pt x="30" y="1785"/>
                  </a:cubicBezTo>
                  <a:cubicBezTo>
                    <a:pt x="1407" y="4406"/>
                    <a:pt x="4365" y="6332"/>
                    <a:pt x="4394" y="6332"/>
                  </a:cubicBezTo>
                  <a:cubicBezTo>
                    <a:pt x="5002" y="6911"/>
                    <a:pt x="5339" y="7094"/>
                    <a:pt x="5617" y="7094"/>
                  </a:cubicBezTo>
                  <a:cubicBezTo>
                    <a:pt x="5771" y="7094"/>
                    <a:pt x="5888" y="7006"/>
                    <a:pt x="5983" y="6940"/>
                  </a:cubicBezTo>
                  <a:lnTo>
                    <a:pt x="6042" y="6911"/>
                  </a:lnTo>
                  <a:cubicBezTo>
                    <a:pt x="7082" y="6149"/>
                    <a:pt x="7111" y="5600"/>
                    <a:pt x="7111" y="5417"/>
                  </a:cubicBezTo>
                  <a:cubicBezTo>
                    <a:pt x="7199" y="5387"/>
                    <a:pt x="7382" y="5292"/>
                    <a:pt x="7419" y="5139"/>
                  </a:cubicBezTo>
                  <a:cubicBezTo>
                    <a:pt x="7419" y="5080"/>
                    <a:pt x="7382" y="4992"/>
                    <a:pt x="7265" y="4926"/>
                  </a:cubicBezTo>
                  <a:cubicBezTo>
                    <a:pt x="6449" y="4445"/>
                    <a:pt x="5678" y="4405"/>
                    <a:pt x="5320" y="4405"/>
                  </a:cubicBezTo>
                  <a:cubicBezTo>
                    <a:pt x="5247" y="4405"/>
                    <a:pt x="5192" y="4406"/>
                    <a:pt x="5156" y="4406"/>
                  </a:cubicBezTo>
                  <a:lnTo>
                    <a:pt x="4577" y="3491"/>
                  </a:lnTo>
                  <a:lnTo>
                    <a:pt x="2168" y="49"/>
                  </a:lnTo>
                  <a:cubicBezTo>
                    <a:pt x="2147" y="23"/>
                    <a:pt x="2127" y="1"/>
                    <a:pt x="2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0"/>
            <p:cNvSpPr/>
            <p:nvPr/>
          </p:nvSpPr>
          <p:spPr>
            <a:xfrm>
              <a:off x="1858060" y="2972460"/>
              <a:ext cx="168421" cy="82754"/>
            </a:xfrm>
            <a:custGeom>
              <a:avLst/>
              <a:gdLst/>
              <a:ahLst/>
              <a:cxnLst/>
              <a:rect l="l" t="t" r="r" b="b"/>
              <a:pathLst>
                <a:path w="3354" h="1648" extrusionOk="0">
                  <a:moveTo>
                    <a:pt x="0" y="0"/>
                  </a:moveTo>
                  <a:lnTo>
                    <a:pt x="0" y="29"/>
                  </a:lnTo>
                  <a:cubicBezTo>
                    <a:pt x="1494" y="1465"/>
                    <a:pt x="3295" y="1648"/>
                    <a:pt x="3325" y="1648"/>
                  </a:cubicBezTo>
                  <a:cubicBezTo>
                    <a:pt x="3325" y="1648"/>
                    <a:pt x="3354" y="1648"/>
                    <a:pt x="3354" y="1618"/>
                  </a:cubicBezTo>
                  <a:cubicBezTo>
                    <a:pt x="3354" y="1618"/>
                    <a:pt x="3354" y="1589"/>
                    <a:pt x="3325" y="1589"/>
                  </a:cubicBezTo>
                  <a:cubicBezTo>
                    <a:pt x="3325" y="1589"/>
                    <a:pt x="1523" y="1435"/>
                    <a:pt x="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0"/>
            <p:cNvSpPr/>
            <p:nvPr/>
          </p:nvSpPr>
          <p:spPr>
            <a:xfrm>
              <a:off x="1890047" y="2224972"/>
              <a:ext cx="571447" cy="515959"/>
            </a:xfrm>
            <a:custGeom>
              <a:avLst/>
              <a:gdLst/>
              <a:ahLst/>
              <a:cxnLst/>
              <a:rect l="l" t="t" r="r" b="b"/>
              <a:pathLst>
                <a:path w="11380" h="10275" extrusionOk="0">
                  <a:moveTo>
                    <a:pt x="6826" y="0"/>
                  </a:moveTo>
                  <a:cubicBezTo>
                    <a:pt x="6013" y="0"/>
                    <a:pt x="5112" y="144"/>
                    <a:pt x="4152" y="454"/>
                  </a:cubicBezTo>
                  <a:cubicBezTo>
                    <a:pt x="945" y="1464"/>
                    <a:pt x="0" y="3932"/>
                    <a:pt x="1223" y="6956"/>
                  </a:cubicBezTo>
                  <a:cubicBezTo>
                    <a:pt x="2207" y="9384"/>
                    <a:pt x="3879" y="10275"/>
                    <a:pt x="5799" y="10275"/>
                  </a:cubicBezTo>
                  <a:cubicBezTo>
                    <a:pt x="6265" y="10275"/>
                    <a:pt x="6746" y="10222"/>
                    <a:pt x="7235" y="10127"/>
                  </a:cubicBezTo>
                  <a:cubicBezTo>
                    <a:pt x="9915" y="9607"/>
                    <a:pt x="11379" y="7439"/>
                    <a:pt x="11379" y="5455"/>
                  </a:cubicBezTo>
                  <a:cubicBezTo>
                    <a:pt x="11350" y="3324"/>
                    <a:pt x="10618" y="1947"/>
                    <a:pt x="10618" y="1947"/>
                  </a:cubicBezTo>
                  <a:cubicBezTo>
                    <a:pt x="10030" y="727"/>
                    <a:pt x="8651" y="0"/>
                    <a:pt x="6826"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0"/>
            <p:cNvSpPr/>
            <p:nvPr/>
          </p:nvSpPr>
          <p:spPr>
            <a:xfrm>
              <a:off x="2363616" y="2463740"/>
              <a:ext cx="127546" cy="132618"/>
            </a:xfrm>
            <a:custGeom>
              <a:avLst/>
              <a:gdLst/>
              <a:ahLst/>
              <a:cxnLst/>
              <a:rect l="l" t="t" r="r" b="b"/>
              <a:pathLst>
                <a:path w="2540" h="2641" extrusionOk="0">
                  <a:moveTo>
                    <a:pt x="1107" y="1"/>
                  </a:moveTo>
                  <a:cubicBezTo>
                    <a:pt x="540" y="1"/>
                    <a:pt x="1" y="246"/>
                    <a:pt x="1" y="246"/>
                  </a:cubicBezTo>
                  <a:lnTo>
                    <a:pt x="154" y="2077"/>
                  </a:lnTo>
                  <a:cubicBezTo>
                    <a:pt x="414" y="2451"/>
                    <a:pt x="829" y="2640"/>
                    <a:pt x="1230" y="2640"/>
                  </a:cubicBezTo>
                  <a:cubicBezTo>
                    <a:pt x="1903" y="2640"/>
                    <a:pt x="2539" y="2110"/>
                    <a:pt x="2351" y="1037"/>
                  </a:cubicBezTo>
                  <a:cubicBezTo>
                    <a:pt x="2189" y="214"/>
                    <a:pt x="1636"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0"/>
            <p:cNvSpPr/>
            <p:nvPr/>
          </p:nvSpPr>
          <p:spPr>
            <a:xfrm>
              <a:off x="2360302" y="2460276"/>
              <a:ext cx="130609" cy="139748"/>
            </a:xfrm>
            <a:custGeom>
              <a:avLst/>
              <a:gdLst/>
              <a:ahLst/>
              <a:cxnLst/>
              <a:rect l="l" t="t" r="r" b="b"/>
              <a:pathLst>
                <a:path w="2601" h="2783" extrusionOk="0">
                  <a:moveTo>
                    <a:pt x="1165" y="152"/>
                  </a:moveTo>
                  <a:cubicBezTo>
                    <a:pt x="1375" y="152"/>
                    <a:pt x="1588" y="188"/>
                    <a:pt x="1773" y="286"/>
                  </a:cubicBezTo>
                  <a:cubicBezTo>
                    <a:pt x="2080" y="439"/>
                    <a:pt x="2263" y="710"/>
                    <a:pt x="2322" y="1135"/>
                  </a:cubicBezTo>
                  <a:cubicBezTo>
                    <a:pt x="2476" y="1809"/>
                    <a:pt x="2234" y="2358"/>
                    <a:pt x="1743" y="2570"/>
                  </a:cubicBezTo>
                  <a:cubicBezTo>
                    <a:pt x="1617" y="2618"/>
                    <a:pt x="1480" y="2640"/>
                    <a:pt x="1341" y="2640"/>
                  </a:cubicBezTo>
                  <a:cubicBezTo>
                    <a:pt x="943" y="2640"/>
                    <a:pt x="529" y="2453"/>
                    <a:pt x="279" y="2116"/>
                  </a:cubicBezTo>
                  <a:lnTo>
                    <a:pt x="154" y="374"/>
                  </a:lnTo>
                  <a:cubicBezTo>
                    <a:pt x="279" y="314"/>
                    <a:pt x="716" y="152"/>
                    <a:pt x="1165" y="152"/>
                  </a:cubicBezTo>
                  <a:close/>
                  <a:moveTo>
                    <a:pt x="1149" y="0"/>
                  </a:moveTo>
                  <a:cubicBezTo>
                    <a:pt x="600" y="0"/>
                    <a:pt x="78" y="231"/>
                    <a:pt x="37" y="256"/>
                  </a:cubicBezTo>
                  <a:cubicBezTo>
                    <a:pt x="1" y="256"/>
                    <a:pt x="1" y="286"/>
                    <a:pt x="1" y="315"/>
                  </a:cubicBezTo>
                  <a:lnTo>
                    <a:pt x="154" y="2146"/>
                  </a:lnTo>
                  <a:lnTo>
                    <a:pt x="154" y="2175"/>
                  </a:lnTo>
                  <a:cubicBezTo>
                    <a:pt x="433" y="2570"/>
                    <a:pt x="857" y="2783"/>
                    <a:pt x="1282" y="2783"/>
                  </a:cubicBezTo>
                  <a:cubicBezTo>
                    <a:pt x="1465" y="2783"/>
                    <a:pt x="1619" y="2753"/>
                    <a:pt x="1802" y="2695"/>
                  </a:cubicBezTo>
                  <a:cubicBezTo>
                    <a:pt x="2351" y="2453"/>
                    <a:pt x="2600" y="1867"/>
                    <a:pt x="2476" y="1106"/>
                  </a:cubicBezTo>
                  <a:cubicBezTo>
                    <a:pt x="2381" y="652"/>
                    <a:pt x="2168" y="315"/>
                    <a:pt x="1831" y="161"/>
                  </a:cubicBezTo>
                  <a:cubicBezTo>
                    <a:pt x="1623" y="43"/>
                    <a:pt x="1383" y="0"/>
                    <a:pt x="1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0"/>
            <p:cNvSpPr/>
            <p:nvPr/>
          </p:nvSpPr>
          <p:spPr>
            <a:xfrm>
              <a:off x="2374262" y="2488195"/>
              <a:ext cx="91994" cy="81298"/>
            </a:xfrm>
            <a:custGeom>
              <a:avLst/>
              <a:gdLst/>
              <a:ahLst/>
              <a:cxnLst/>
              <a:rect l="l" t="t" r="r" b="b"/>
              <a:pathLst>
                <a:path w="1832" h="1619" extrusionOk="0">
                  <a:moveTo>
                    <a:pt x="1187" y="1"/>
                  </a:moveTo>
                  <a:cubicBezTo>
                    <a:pt x="975" y="1"/>
                    <a:pt x="763" y="96"/>
                    <a:pt x="550" y="250"/>
                  </a:cubicBezTo>
                  <a:cubicBezTo>
                    <a:pt x="1" y="762"/>
                    <a:pt x="492" y="1590"/>
                    <a:pt x="492" y="1590"/>
                  </a:cubicBezTo>
                  <a:cubicBezTo>
                    <a:pt x="521" y="1590"/>
                    <a:pt x="521" y="1619"/>
                    <a:pt x="550" y="1619"/>
                  </a:cubicBezTo>
                  <a:lnTo>
                    <a:pt x="550" y="1590"/>
                  </a:lnTo>
                  <a:cubicBezTo>
                    <a:pt x="579" y="1590"/>
                    <a:pt x="579" y="1560"/>
                    <a:pt x="550" y="1560"/>
                  </a:cubicBezTo>
                  <a:cubicBezTo>
                    <a:pt x="550" y="1560"/>
                    <a:pt x="89" y="762"/>
                    <a:pt x="609" y="308"/>
                  </a:cubicBezTo>
                  <a:cubicBezTo>
                    <a:pt x="768" y="174"/>
                    <a:pt x="928" y="90"/>
                    <a:pt x="1107" y="90"/>
                  </a:cubicBezTo>
                  <a:cubicBezTo>
                    <a:pt x="1133" y="90"/>
                    <a:pt x="1160" y="92"/>
                    <a:pt x="1187" y="96"/>
                  </a:cubicBezTo>
                  <a:cubicBezTo>
                    <a:pt x="1524" y="125"/>
                    <a:pt x="1773" y="396"/>
                    <a:pt x="1773" y="396"/>
                  </a:cubicBezTo>
                  <a:cubicBezTo>
                    <a:pt x="1773" y="414"/>
                    <a:pt x="1780" y="423"/>
                    <a:pt x="1788" y="423"/>
                  </a:cubicBezTo>
                  <a:cubicBezTo>
                    <a:pt x="1795" y="423"/>
                    <a:pt x="1802" y="414"/>
                    <a:pt x="1802" y="396"/>
                  </a:cubicBezTo>
                  <a:cubicBezTo>
                    <a:pt x="1832" y="396"/>
                    <a:pt x="1832" y="367"/>
                    <a:pt x="1832" y="367"/>
                  </a:cubicBezTo>
                  <a:cubicBezTo>
                    <a:pt x="1802" y="337"/>
                    <a:pt x="1553" y="30"/>
                    <a:pt x="118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0"/>
            <p:cNvSpPr/>
            <p:nvPr/>
          </p:nvSpPr>
          <p:spPr>
            <a:xfrm>
              <a:off x="2387870" y="2519830"/>
              <a:ext cx="53730" cy="15868"/>
            </a:xfrm>
            <a:custGeom>
              <a:avLst/>
              <a:gdLst/>
              <a:ahLst/>
              <a:cxnLst/>
              <a:rect l="l" t="t" r="r" b="b"/>
              <a:pathLst>
                <a:path w="1070" h="316" extrusionOk="0">
                  <a:moveTo>
                    <a:pt x="550" y="1"/>
                  </a:moveTo>
                  <a:cubicBezTo>
                    <a:pt x="375" y="1"/>
                    <a:pt x="184" y="60"/>
                    <a:pt x="38" y="257"/>
                  </a:cubicBezTo>
                  <a:cubicBezTo>
                    <a:pt x="1" y="286"/>
                    <a:pt x="1" y="286"/>
                    <a:pt x="38" y="315"/>
                  </a:cubicBezTo>
                  <a:lnTo>
                    <a:pt x="67" y="315"/>
                  </a:lnTo>
                  <a:cubicBezTo>
                    <a:pt x="202" y="132"/>
                    <a:pt x="382" y="78"/>
                    <a:pt x="548" y="78"/>
                  </a:cubicBezTo>
                  <a:cubicBezTo>
                    <a:pt x="794" y="78"/>
                    <a:pt x="1011" y="198"/>
                    <a:pt x="1011" y="198"/>
                  </a:cubicBezTo>
                  <a:lnTo>
                    <a:pt x="1041" y="169"/>
                  </a:lnTo>
                  <a:cubicBezTo>
                    <a:pt x="1070" y="169"/>
                    <a:pt x="1041" y="132"/>
                    <a:pt x="1041" y="132"/>
                  </a:cubicBezTo>
                  <a:cubicBezTo>
                    <a:pt x="1041" y="132"/>
                    <a:pt x="812" y="1"/>
                    <a:pt x="55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0"/>
            <p:cNvSpPr/>
            <p:nvPr/>
          </p:nvSpPr>
          <p:spPr>
            <a:xfrm>
              <a:off x="1926803" y="2225776"/>
              <a:ext cx="507121" cy="513649"/>
            </a:xfrm>
            <a:custGeom>
              <a:avLst/>
              <a:gdLst/>
              <a:ahLst/>
              <a:cxnLst/>
              <a:rect l="l" t="t" r="r" b="b"/>
              <a:pathLst>
                <a:path w="10099" h="10229" extrusionOk="0">
                  <a:moveTo>
                    <a:pt x="5870" y="0"/>
                  </a:moveTo>
                  <a:cubicBezTo>
                    <a:pt x="5175" y="0"/>
                    <a:pt x="4412" y="130"/>
                    <a:pt x="3603" y="408"/>
                  </a:cubicBezTo>
                  <a:cubicBezTo>
                    <a:pt x="799" y="1382"/>
                    <a:pt x="1" y="3791"/>
                    <a:pt x="1128" y="6845"/>
                  </a:cubicBezTo>
                  <a:cubicBezTo>
                    <a:pt x="2029" y="9350"/>
                    <a:pt x="3572" y="10229"/>
                    <a:pt x="5326" y="10229"/>
                  </a:cubicBezTo>
                  <a:cubicBezTo>
                    <a:pt x="5710" y="10229"/>
                    <a:pt x="6103" y="10187"/>
                    <a:pt x="6503" y="10111"/>
                  </a:cubicBezTo>
                  <a:cubicBezTo>
                    <a:pt x="8853" y="9620"/>
                    <a:pt x="10098" y="7489"/>
                    <a:pt x="10040" y="5534"/>
                  </a:cubicBezTo>
                  <a:cubicBezTo>
                    <a:pt x="10010" y="3396"/>
                    <a:pt x="9337" y="1997"/>
                    <a:pt x="9337" y="1997"/>
                  </a:cubicBezTo>
                  <a:cubicBezTo>
                    <a:pt x="8799" y="747"/>
                    <a:pt x="7533" y="0"/>
                    <a:pt x="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0"/>
            <p:cNvSpPr/>
            <p:nvPr/>
          </p:nvSpPr>
          <p:spPr>
            <a:xfrm>
              <a:off x="1946638" y="2222863"/>
              <a:ext cx="490601" cy="519826"/>
            </a:xfrm>
            <a:custGeom>
              <a:avLst/>
              <a:gdLst/>
              <a:ahLst/>
              <a:cxnLst/>
              <a:rect l="l" t="t" r="r" b="b"/>
              <a:pathLst>
                <a:path w="9770" h="10352" extrusionOk="0">
                  <a:moveTo>
                    <a:pt x="5464" y="130"/>
                  </a:moveTo>
                  <a:cubicBezTo>
                    <a:pt x="7052" y="130"/>
                    <a:pt x="8334" y="833"/>
                    <a:pt x="8883" y="2085"/>
                  </a:cubicBezTo>
                  <a:cubicBezTo>
                    <a:pt x="8883" y="2114"/>
                    <a:pt x="9557" y="3483"/>
                    <a:pt x="9586" y="5592"/>
                  </a:cubicBezTo>
                  <a:cubicBezTo>
                    <a:pt x="9645" y="7452"/>
                    <a:pt x="8458" y="9619"/>
                    <a:pt x="6079" y="10073"/>
                  </a:cubicBezTo>
                  <a:cubicBezTo>
                    <a:pt x="5664" y="10158"/>
                    <a:pt x="5270" y="10201"/>
                    <a:pt x="4896" y="10201"/>
                  </a:cubicBezTo>
                  <a:cubicBezTo>
                    <a:pt x="2986" y="10201"/>
                    <a:pt x="1614" y="9090"/>
                    <a:pt x="799" y="6874"/>
                  </a:cubicBezTo>
                  <a:cubicBezTo>
                    <a:pt x="184" y="5226"/>
                    <a:pt x="155" y="3762"/>
                    <a:pt x="704" y="2634"/>
                  </a:cubicBezTo>
                  <a:cubicBezTo>
                    <a:pt x="1165" y="1653"/>
                    <a:pt x="2015" y="957"/>
                    <a:pt x="3238" y="525"/>
                  </a:cubicBezTo>
                  <a:cubicBezTo>
                    <a:pt x="3999" y="283"/>
                    <a:pt x="4761" y="130"/>
                    <a:pt x="5464" y="130"/>
                  </a:cubicBezTo>
                  <a:close/>
                  <a:moveTo>
                    <a:pt x="5454" y="1"/>
                  </a:moveTo>
                  <a:cubicBezTo>
                    <a:pt x="4745" y="1"/>
                    <a:pt x="3975" y="133"/>
                    <a:pt x="3179" y="408"/>
                  </a:cubicBezTo>
                  <a:cubicBezTo>
                    <a:pt x="1927" y="833"/>
                    <a:pt x="1041" y="1565"/>
                    <a:pt x="587" y="2568"/>
                  </a:cubicBezTo>
                  <a:cubicBezTo>
                    <a:pt x="1" y="3732"/>
                    <a:pt x="38" y="5255"/>
                    <a:pt x="675" y="6932"/>
                  </a:cubicBezTo>
                  <a:cubicBezTo>
                    <a:pt x="1502" y="9195"/>
                    <a:pt x="2930" y="10352"/>
                    <a:pt x="4914" y="10352"/>
                  </a:cubicBezTo>
                  <a:cubicBezTo>
                    <a:pt x="5280" y="10352"/>
                    <a:pt x="5676" y="10322"/>
                    <a:pt x="6108" y="10227"/>
                  </a:cubicBezTo>
                  <a:cubicBezTo>
                    <a:pt x="8546" y="9744"/>
                    <a:pt x="9769" y="7511"/>
                    <a:pt x="9740" y="5592"/>
                  </a:cubicBezTo>
                  <a:cubicBezTo>
                    <a:pt x="9674" y="3483"/>
                    <a:pt x="9037" y="2085"/>
                    <a:pt x="9008" y="2019"/>
                  </a:cubicBezTo>
                  <a:cubicBezTo>
                    <a:pt x="8429" y="718"/>
                    <a:pt x="7104" y="1"/>
                    <a:pt x="5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0"/>
            <p:cNvSpPr/>
            <p:nvPr/>
          </p:nvSpPr>
          <p:spPr>
            <a:xfrm>
              <a:off x="1868706" y="2207297"/>
              <a:ext cx="321778" cy="354518"/>
            </a:xfrm>
            <a:custGeom>
              <a:avLst/>
              <a:gdLst/>
              <a:ahLst/>
              <a:cxnLst/>
              <a:rect l="l" t="t" r="r" b="b"/>
              <a:pathLst>
                <a:path w="6408" h="7060" extrusionOk="0">
                  <a:moveTo>
                    <a:pt x="5668" y="0"/>
                  </a:moveTo>
                  <a:cubicBezTo>
                    <a:pt x="4696" y="0"/>
                    <a:pt x="2338" y="189"/>
                    <a:pt x="1311" y="1933"/>
                  </a:cubicBezTo>
                  <a:cubicBezTo>
                    <a:pt x="1" y="4159"/>
                    <a:pt x="1370" y="7059"/>
                    <a:pt x="1370" y="7059"/>
                  </a:cubicBezTo>
                  <a:lnTo>
                    <a:pt x="2227" y="6759"/>
                  </a:lnTo>
                  <a:cubicBezTo>
                    <a:pt x="2227" y="6759"/>
                    <a:pt x="3054" y="5170"/>
                    <a:pt x="3567" y="4804"/>
                  </a:cubicBezTo>
                  <a:cubicBezTo>
                    <a:pt x="4519" y="4101"/>
                    <a:pt x="5829" y="4196"/>
                    <a:pt x="6408" y="2395"/>
                  </a:cubicBezTo>
                  <a:lnTo>
                    <a:pt x="6100" y="15"/>
                  </a:lnTo>
                  <a:cubicBezTo>
                    <a:pt x="6100" y="15"/>
                    <a:pt x="5937" y="0"/>
                    <a:pt x="566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0"/>
            <p:cNvSpPr/>
            <p:nvPr/>
          </p:nvSpPr>
          <p:spPr>
            <a:xfrm>
              <a:off x="2175012" y="2190475"/>
              <a:ext cx="320321" cy="299231"/>
            </a:xfrm>
            <a:custGeom>
              <a:avLst/>
              <a:gdLst/>
              <a:ahLst/>
              <a:cxnLst/>
              <a:rect l="l" t="t" r="r" b="b"/>
              <a:pathLst>
                <a:path w="6379" h="5959" extrusionOk="0">
                  <a:moveTo>
                    <a:pt x="1894" y="0"/>
                  </a:moveTo>
                  <a:cubicBezTo>
                    <a:pt x="834" y="0"/>
                    <a:pt x="0" y="350"/>
                    <a:pt x="0" y="350"/>
                  </a:cubicBezTo>
                  <a:lnTo>
                    <a:pt x="308" y="2730"/>
                  </a:lnTo>
                  <a:cubicBezTo>
                    <a:pt x="1348" y="4311"/>
                    <a:pt x="2446" y="4099"/>
                    <a:pt x="3544" y="4494"/>
                  </a:cubicBezTo>
                  <a:cubicBezTo>
                    <a:pt x="4123" y="4743"/>
                    <a:pt x="4914" y="5900"/>
                    <a:pt x="4914" y="5900"/>
                  </a:cubicBezTo>
                  <a:lnTo>
                    <a:pt x="5829" y="5959"/>
                  </a:lnTo>
                  <a:cubicBezTo>
                    <a:pt x="5829" y="5959"/>
                    <a:pt x="6378" y="2818"/>
                    <a:pt x="4547" y="1016"/>
                  </a:cubicBezTo>
                  <a:cubicBezTo>
                    <a:pt x="3723" y="221"/>
                    <a:pt x="2737" y="0"/>
                    <a:pt x="18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0"/>
            <p:cNvSpPr/>
            <p:nvPr/>
          </p:nvSpPr>
          <p:spPr>
            <a:xfrm>
              <a:off x="1897227" y="2523043"/>
              <a:ext cx="124885" cy="134877"/>
            </a:xfrm>
            <a:custGeom>
              <a:avLst/>
              <a:gdLst/>
              <a:ahLst/>
              <a:cxnLst/>
              <a:rect l="l" t="t" r="r" b="b"/>
              <a:pathLst>
                <a:path w="2487" h="2686" extrusionOk="0">
                  <a:moveTo>
                    <a:pt x="1313" y="0"/>
                  </a:moveTo>
                  <a:cubicBezTo>
                    <a:pt x="802" y="0"/>
                    <a:pt x="1" y="187"/>
                    <a:pt x="106" y="1386"/>
                  </a:cubicBezTo>
                  <a:cubicBezTo>
                    <a:pt x="168" y="2295"/>
                    <a:pt x="699" y="2685"/>
                    <a:pt x="1253" y="2685"/>
                  </a:cubicBezTo>
                  <a:cubicBezTo>
                    <a:pt x="1757" y="2685"/>
                    <a:pt x="2280" y="2362"/>
                    <a:pt x="2486" y="1811"/>
                  </a:cubicBezTo>
                  <a:lnTo>
                    <a:pt x="1717" y="39"/>
                  </a:lnTo>
                  <a:cubicBezTo>
                    <a:pt x="1717" y="39"/>
                    <a:pt x="1545" y="0"/>
                    <a:pt x="1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0"/>
            <p:cNvSpPr/>
            <p:nvPr/>
          </p:nvSpPr>
          <p:spPr>
            <a:xfrm>
              <a:off x="1896273" y="2520031"/>
              <a:ext cx="128751" cy="141405"/>
            </a:xfrm>
            <a:custGeom>
              <a:avLst/>
              <a:gdLst/>
              <a:ahLst/>
              <a:cxnLst/>
              <a:rect l="l" t="t" r="r" b="b"/>
              <a:pathLst>
                <a:path w="2564" h="2816" extrusionOk="0">
                  <a:moveTo>
                    <a:pt x="1308" y="1"/>
                  </a:moveTo>
                  <a:cubicBezTo>
                    <a:pt x="1033" y="1"/>
                    <a:pt x="675" y="54"/>
                    <a:pt x="396" y="282"/>
                  </a:cubicBezTo>
                  <a:cubicBezTo>
                    <a:pt x="125" y="531"/>
                    <a:pt x="1" y="926"/>
                    <a:pt x="59" y="1446"/>
                  </a:cubicBezTo>
                  <a:cubicBezTo>
                    <a:pt x="125" y="2208"/>
                    <a:pt x="521" y="2728"/>
                    <a:pt x="1128" y="2786"/>
                  </a:cubicBezTo>
                  <a:cubicBezTo>
                    <a:pt x="1158" y="2815"/>
                    <a:pt x="1224" y="2815"/>
                    <a:pt x="1282" y="2815"/>
                  </a:cubicBezTo>
                  <a:cubicBezTo>
                    <a:pt x="1831" y="2815"/>
                    <a:pt x="2351" y="2449"/>
                    <a:pt x="2564" y="1871"/>
                  </a:cubicBezTo>
                  <a:cubicBezTo>
                    <a:pt x="2564" y="1842"/>
                    <a:pt x="2564" y="1812"/>
                    <a:pt x="2534" y="1812"/>
                  </a:cubicBezTo>
                  <a:cubicBezTo>
                    <a:pt x="2515" y="1801"/>
                    <a:pt x="2498" y="1797"/>
                    <a:pt x="2485" y="1797"/>
                  </a:cubicBezTo>
                  <a:cubicBezTo>
                    <a:pt x="2454" y="1797"/>
                    <a:pt x="2439" y="1821"/>
                    <a:pt x="2439" y="1842"/>
                  </a:cubicBezTo>
                  <a:cubicBezTo>
                    <a:pt x="2245" y="2345"/>
                    <a:pt x="1767" y="2670"/>
                    <a:pt x="1266" y="2670"/>
                  </a:cubicBezTo>
                  <a:cubicBezTo>
                    <a:pt x="1220" y="2670"/>
                    <a:pt x="1174" y="2667"/>
                    <a:pt x="1128" y="2662"/>
                  </a:cubicBezTo>
                  <a:cubicBezTo>
                    <a:pt x="609" y="2603"/>
                    <a:pt x="242" y="2142"/>
                    <a:pt x="184" y="1446"/>
                  </a:cubicBezTo>
                  <a:cubicBezTo>
                    <a:pt x="155" y="956"/>
                    <a:pt x="242" y="619"/>
                    <a:pt x="491" y="406"/>
                  </a:cubicBezTo>
                  <a:cubicBezTo>
                    <a:pt x="747" y="184"/>
                    <a:pt x="1099" y="135"/>
                    <a:pt x="1359" y="135"/>
                  </a:cubicBezTo>
                  <a:cubicBezTo>
                    <a:pt x="1561" y="135"/>
                    <a:pt x="1707" y="165"/>
                    <a:pt x="1707" y="165"/>
                  </a:cubicBezTo>
                  <a:cubicBezTo>
                    <a:pt x="1736" y="165"/>
                    <a:pt x="1802" y="165"/>
                    <a:pt x="1802" y="128"/>
                  </a:cubicBezTo>
                  <a:cubicBezTo>
                    <a:pt x="1802" y="70"/>
                    <a:pt x="1773" y="40"/>
                    <a:pt x="1736" y="40"/>
                  </a:cubicBezTo>
                  <a:cubicBezTo>
                    <a:pt x="1723" y="40"/>
                    <a:pt x="1546" y="1"/>
                    <a:pt x="13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0"/>
            <p:cNvSpPr/>
            <p:nvPr/>
          </p:nvSpPr>
          <p:spPr>
            <a:xfrm>
              <a:off x="1913195" y="2551465"/>
              <a:ext cx="94906" cy="71707"/>
            </a:xfrm>
            <a:custGeom>
              <a:avLst/>
              <a:gdLst/>
              <a:ahLst/>
              <a:cxnLst/>
              <a:rect l="l" t="t" r="r" b="b"/>
              <a:pathLst>
                <a:path w="1890" h="1428" extrusionOk="0">
                  <a:moveTo>
                    <a:pt x="787" y="1"/>
                  </a:moveTo>
                  <a:cubicBezTo>
                    <a:pt x="701" y="1"/>
                    <a:pt x="621" y="17"/>
                    <a:pt x="550" y="51"/>
                  </a:cubicBezTo>
                  <a:cubicBezTo>
                    <a:pt x="184" y="176"/>
                    <a:pt x="30" y="542"/>
                    <a:pt x="30" y="542"/>
                  </a:cubicBezTo>
                  <a:cubicBezTo>
                    <a:pt x="1" y="571"/>
                    <a:pt x="30" y="600"/>
                    <a:pt x="30" y="600"/>
                  </a:cubicBezTo>
                  <a:cubicBezTo>
                    <a:pt x="59" y="600"/>
                    <a:pt x="89" y="600"/>
                    <a:pt x="89" y="571"/>
                  </a:cubicBezTo>
                  <a:cubicBezTo>
                    <a:pt x="89" y="571"/>
                    <a:pt x="242" y="234"/>
                    <a:pt x="579" y="117"/>
                  </a:cubicBezTo>
                  <a:cubicBezTo>
                    <a:pt x="656" y="89"/>
                    <a:pt x="733" y="73"/>
                    <a:pt x="815" y="73"/>
                  </a:cubicBezTo>
                  <a:cubicBezTo>
                    <a:pt x="927" y="73"/>
                    <a:pt x="1047" y="104"/>
                    <a:pt x="1187" y="176"/>
                  </a:cubicBezTo>
                  <a:cubicBezTo>
                    <a:pt x="1802" y="483"/>
                    <a:pt x="1553" y="1369"/>
                    <a:pt x="1553" y="1369"/>
                  </a:cubicBezTo>
                  <a:cubicBezTo>
                    <a:pt x="1553" y="1399"/>
                    <a:pt x="1553" y="1399"/>
                    <a:pt x="1582" y="1399"/>
                  </a:cubicBezTo>
                  <a:lnTo>
                    <a:pt x="1582" y="1428"/>
                  </a:lnTo>
                  <a:cubicBezTo>
                    <a:pt x="1582" y="1399"/>
                    <a:pt x="1619" y="1399"/>
                    <a:pt x="1619" y="1399"/>
                  </a:cubicBezTo>
                  <a:cubicBezTo>
                    <a:pt x="1619" y="1369"/>
                    <a:pt x="1890" y="454"/>
                    <a:pt x="1216" y="117"/>
                  </a:cubicBezTo>
                  <a:cubicBezTo>
                    <a:pt x="1069" y="41"/>
                    <a:pt x="921" y="1"/>
                    <a:pt x="78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0"/>
            <p:cNvSpPr/>
            <p:nvPr/>
          </p:nvSpPr>
          <p:spPr>
            <a:xfrm>
              <a:off x="1943726" y="2578028"/>
              <a:ext cx="52274" cy="16119"/>
            </a:xfrm>
            <a:custGeom>
              <a:avLst/>
              <a:gdLst/>
              <a:ahLst/>
              <a:cxnLst/>
              <a:rect l="l" t="t" r="r" b="b"/>
              <a:pathLst>
                <a:path w="1041" h="321" extrusionOk="0">
                  <a:moveTo>
                    <a:pt x="624" y="0"/>
                  </a:moveTo>
                  <a:cubicBezTo>
                    <a:pt x="289" y="0"/>
                    <a:pt x="0" y="255"/>
                    <a:pt x="0" y="255"/>
                  </a:cubicBezTo>
                  <a:lnTo>
                    <a:pt x="0" y="320"/>
                  </a:lnTo>
                  <a:lnTo>
                    <a:pt x="59" y="320"/>
                  </a:lnTo>
                  <a:cubicBezTo>
                    <a:pt x="59" y="320"/>
                    <a:pt x="322" y="73"/>
                    <a:pt x="630" y="73"/>
                  </a:cubicBezTo>
                  <a:cubicBezTo>
                    <a:pt x="742" y="73"/>
                    <a:pt x="861" y="106"/>
                    <a:pt x="974" y="196"/>
                  </a:cubicBezTo>
                  <a:cubicBezTo>
                    <a:pt x="1011" y="196"/>
                    <a:pt x="1011" y="196"/>
                    <a:pt x="1040" y="167"/>
                  </a:cubicBezTo>
                  <a:cubicBezTo>
                    <a:pt x="1040" y="167"/>
                    <a:pt x="1040" y="137"/>
                    <a:pt x="1011" y="137"/>
                  </a:cubicBezTo>
                  <a:cubicBezTo>
                    <a:pt x="884" y="37"/>
                    <a:pt x="751" y="0"/>
                    <a:pt x="62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0"/>
            <p:cNvSpPr/>
            <p:nvPr/>
          </p:nvSpPr>
          <p:spPr>
            <a:xfrm>
              <a:off x="2207350" y="2601829"/>
              <a:ext cx="39770" cy="22848"/>
            </a:xfrm>
            <a:custGeom>
              <a:avLst/>
              <a:gdLst/>
              <a:ahLst/>
              <a:cxnLst/>
              <a:rect l="l" t="t" r="r" b="b"/>
              <a:pathLst>
                <a:path w="792" h="455" extrusionOk="0">
                  <a:moveTo>
                    <a:pt x="30" y="0"/>
                  </a:moveTo>
                  <a:lnTo>
                    <a:pt x="1" y="29"/>
                  </a:lnTo>
                  <a:lnTo>
                    <a:pt x="1" y="59"/>
                  </a:lnTo>
                  <a:cubicBezTo>
                    <a:pt x="1" y="88"/>
                    <a:pt x="88" y="454"/>
                    <a:pt x="550" y="454"/>
                  </a:cubicBezTo>
                  <a:lnTo>
                    <a:pt x="638" y="454"/>
                  </a:lnTo>
                  <a:cubicBezTo>
                    <a:pt x="704" y="454"/>
                    <a:pt x="733" y="425"/>
                    <a:pt x="762" y="425"/>
                  </a:cubicBezTo>
                  <a:cubicBezTo>
                    <a:pt x="791" y="425"/>
                    <a:pt x="791" y="396"/>
                    <a:pt x="791" y="366"/>
                  </a:cubicBezTo>
                  <a:cubicBezTo>
                    <a:pt x="791" y="330"/>
                    <a:pt x="762" y="330"/>
                    <a:pt x="733" y="330"/>
                  </a:cubicBezTo>
                  <a:cubicBezTo>
                    <a:pt x="662" y="347"/>
                    <a:pt x="599" y="354"/>
                    <a:pt x="542" y="354"/>
                  </a:cubicBezTo>
                  <a:cubicBezTo>
                    <a:pt x="181" y="354"/>
                    <a:pt x="88" y="59"/>
                    <a:pt x="88" y="59"/>
                  </a:cubicBezTo>
                  <a:cubicBezTo>
                    <a:pt x="88" y="29"/>
                    <a:pt x="59" y="29"/>
                    <a:pt x="59" y="29"/>
                  </a:cubicBezTo>
                  <a:cubicBezTo>
                    <a:pt x="59" y="0"/>
                    <a:pt x="30" y="0"/>
                    <a:pt x="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0"/>
            <p:cNvSpPr/>
            <p:nvPr/>
          </p:nvSpPr>
          <p:spPr>
            <a:xfrm>
              <a:off x="2046313" y="2441496"/>
              <a:ext cx="95258" cy="59203"/>
            </a:xfrm>
            <a:custGeom>
              <a:avLst/>
              <a:gdLst/>
              <a:ahLst/>
              <a:cxnLst/>
              <a:rect l="l" t="t" r="r" b="b"/>
              <a:pathLst>
                <a:path w="1897" h="1179" extrusionOk="0">
                  <a:moveTo>
                    <a:pt x="1503" y="0"/>
                  </a:moveTo>
                  <a:cubicBezTo>
                    <a:pt x="1328" y="0"/>
                    <a:pt x="1071" y="97"/>
                    <a:pt x="674" y="381"/>
                  </a:cubicBezTo>
                  <a:cubicBezTo>
                    <a:pt x="0" y="843"/>
                    <a:pt x="396" y="1114"/>
                    <a:pt x="396" y="1114"/>
                  </a:cubicBezTo>
                  <a:cubicBezTo>
                    <a:pt x="459" y="1158"/>
                    <a:pt x="529" y="1179"/>
                    <a:pt x="607" y="1179"/>
                  </a:cubicBezTo>
                  <a:cubicBezTo>
                    <a:pt x="801" y="1179"/>
                    <a:pt x="1048" y="1048"/>
                    <a:pt x="1377" y="813"/>
                  </a:cubicBezTo>
                  <a:cubicBezTo>
                    <a:pt x="1772" y="564"/>
                    <a:pt x="1897" y="294"/>
                    <a:pt x="1772" y="110"/>
                  </a:cubicBezTo>
                  <a:cubicBezTo>
                    <a:pt x="1709" y="47"/>
                    <a:pt x="1626" y="0"/>
                    <a:pt x="150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0"/>
            <p:cNvSpPr/>
            <p:nvPr/>
          </p:nvSpPr>
          <p:spPr>
            <a:xfrm>
              <a:off x="2102955" y="2531228"/>
              <a:ext cx="38615" cy="43235"/>
            </a:xfrm>
            <a:custGeom>
              <a:avLst/>
              <a:gdLst/>
              <a:ahLst/>
              <a:cxnLst/>
              <a:rect l="l" t="t" r="r" b="b"/>
              <a:pathLst>
                <a:path w="769" h="861" extrusionOk="0">
                  <a:moveTo>
                    <a:pt x="337" y="0"/>
                  </a:moveTo>
                  <a:cubicBezTo>
                    <a:pt x="154" y="30"/>
                    <a:pt x="0" y="242"/>
                    <a:pt x="37" y="491"/>
                  </a:cubicBezTo>
                  <a:cubicBezTo>
                    <a:pt x="64" y="713"/>
                    <a:pt x="220" y="861"/>
                    <a:pt x="410" y="861"/>
                  </a:cubicBezTo>
                  <a:cubicBezTo>
                    <a:pt x="427" y="861"/>
                    <a:pt x="444" y="859"/>
                    <a:pt x="461" y="857"/>
                  </a:cubicBezTo>
                  <a:cubicBezTo>
                    <a:pt x="644" y="820"/>
                    <a:pt x="769" y="608"/>
                    <a:pt x="732" y="396"/>
                  </a:cubicBezTo>
                  <a:cubicBezTo>
                    <a:pt x="703" y="154"/>
                    <a:pt x="520" y="0"/>
                    <a:pt x="33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0"/>
            <p:cNvSpPr/>
            <p:nvPr/>
          </p:nvSpPr>
          <p:spPr>
            <a:xfrm>
              <a:off x="2290103" y="2506422"/>
              <a:ext cx="38264" cy="43386"/>
            </a:xfrm>
            <a:custGeom>
              <a:avLst/>
              <a:gdLst/>
              <a:ahLst/>
              <a:cxnLst/>
              <a:rect l="l" t="t" r="r" b="b"/>
              <a:pathLst>
                <a:path w="762" h="864" extrusionOk="0">
                  <a:moveTo>
                    <a:pt x="376" y="1"/>
                  </a:moveTo>
                  <a:cubicBezTo>
                    <a:pt x="363" y="1"/>
                    <a:pt x="350" y="2"/>
                    <a:pt x="337" y="4"/>
                  </a:cubicBezTo>
                  <a:cubicBezTo>
                    <a:pt x="117" y="33"/>
                    <a:pt x="0" y="253"/>
                    <a:pt x="29" y="465"/>
                  </a:cubicBezTo>
                  <a:cubicBezTo>
                    <a:pt x="57" y="690"/>
                    <a:pt x="217" y="863"/>
                    <a:pt x="386" y="863"/>
                  </a:cubicBezTo>
                  <a:cubicBezTo>
                    <a:pt x="399" y="863"/>
                    <a:pt x="412" y="862"/>
                    <a:pt x="425" y="860"/>
                  </a:cubicBezTo>
                  <a:cubicBezTo>
                    <a:pt x="637" y="831"/>
                    <a:pt x="762" y="619"/>
                    <a:pt x="732" y="370"/>
                  </a:cubicBezTo>
                  <a:cubicBezTo>
                    <a:pt x="705" y="173"/>
                    <a:pt x="545" y="1"/>
                    <a:pt x="37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0"/>
            <p:cNvSpPr/>
            <p:nvPr/>
          </p:nvSpPr>
          <p:spPr>
            <a:xfrm>
              <a:off x="2262485" y="2415937"/>
              <a:ext cx="99727" cy="47754"/>
            </a:xfrm>
            <a:custGeom>
              <a:avLst/>
              <a:gdLst/>
              <a:ahLst/>
              <a:cxnLst/>
              <a:rect l="l" t="t" r="r" b="b"/>
              <a:pathLst>
                <a:path w="1986" h="951" extrusionOk="0">
                  <a:moveTo>
                    <a:pt x="485" y="1"/>
                  </a:moveTo>
                  <a:cubicBezTo>
                    <a:pt x="252" y="1"/>
                    <a:pt x="145" y="95"/>
                    <a:pt x="89" y="224"/>
                  </a:cubicBezTo>
                  <a:cubicBezTo>
                    <a:pt x="1" y="407"/>
                    <a:pt x="213" y="649"/>
                    <a:pt x="638" y="803"/>
                  </a:cubicBezTo>
                  <a:cubicBezTo>
                    <a:pt x="908" y="897"/>
                    <a:pt x="1128" y="951"/>
                    <a:pt x="1303" y="951"/>
                  </a:cubicBezTo>
                  <a:cubicBezTo>
                    <a:pt x="1466" y="951"/>
                    <a:pt x="1590" y="905"/>
                    <a:pt x="1678" y="803"/>
                  </a:cubicBezTo>
                  <a:cubicBezTo>
                    <a:pt x="1678" y="803"/>
                    <a:pt x="1985" y="466"/>
                    <a:pt x="1187" y="158"/>
                  </a:cubicBezTo>
                  <a:cubicBezTo>
                    <a:pt x="874" y="47"/>
                    <a:pt x="649" y="1"/>
                    <a:pt x="48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0"/>
            <p:cNvSpPr/>
            <p:nvPr/>
          </p:nvSpPr>
          <p:spPr>
            <a:xfrm>
              <a:off x="2187515" y="2452894"/>
              <a:ext cx="77984" cy="128751"/>
            </a:xfrm>
            <a:custGeom>
              <a:avLst/>
              <a:gdLst/>
              <a:ahLst/>
              <a:cxnLst/>
              <a:rect l="l" t="t" r="r" b="b"/>
              <a:pathLst>
                <a:path w="1553" h="2564" extrusionOk="0">
                  <a:moveTo>
                    <a:pt x="29" y="1"/>
                  </a:moveTo>
                  <a:cubicBezTo>
                    <a:pt x="0" y="1"/>
                    <a:pt x="0" y="37"/>
                    <a:pt x="0" y="67"/>
                  </a:cubicBezTo>
                  <a:lnTo>
                    <a:pt x="0" y="220"/>
                  </a:lnTo>
                  <a:cubicBezTo>
                    <a:pt x="0" y="616"/>
                    <a:pt x="29" y="1407"/>
                    <a:pt x="213" y="1590"/>
                  </a:cubicBezTo>
                  <a:cubicBezTo>
                    <a:pt x="256" y="1652"/>
                    <a:pt x="332" y="1705"/>
                    <a:pt x="446" y="1705"/>
                  </a:cubicBezTo>
                  <a:cubicBezTo>
                    <a:pt x="560" y="1705"/>
                    <a:pt x="714" y="1652"/>
                    <a:pt x="915" y="1502"/>
                  </a:cubicBezTo>
                  <a:lnTo>
                    <a:pt x="945" y="1502"/>
                  </a:lnTo>
                  <a:cubicBezTo>
                    <a:pt x="994" y="1448"/>
                    <a:pt x="1055" y="1425"/>
                    <a:pt x="1109" y="1425"/>
                  </a:cubicBezTo>
                  <a:cubicBezTo>
                    <a:pt x="1151" y="1425"/>
                    <a:pt x="1190" y="1439"/>
                    <a:pt x="1216" y="1465"/>
                  </a:cubicBezTo>
                  <a:cubicBezTo>
                    <a:pt x="1369" y="1560"/>
                    <a:pt x="1428" y="1831"/>
                    <a:pt x="1369" y="2051"/>
                  </a:cubicBezTo>
                  <a:cubicBezTo>
                    <a:pt x="1282" y="2293"/>
                    <a:pt x="1033" y="2476"/>
                    <a:pt x="1033" y="2476"/>
                  </a:cubicBezTo>
                  <a:cubicBezTo>
                    <a:pt x="1003" y="2476"/>
                    <a:pt x="1003" y="2505"/>
                    <a:pt x="1003" y="2534"/>
                  </a:cubicBezTo>
                  <a:cubicBezTo>
                    <a:pt x="1003" y="2563"/>
                    <a:pt x="1033" y="2563"/>
                    <a:pt x="1033" y="2563"/>
                  </a:cubicBezTo>
                  <a:lnTo>
                    <a:pt x="1062" y="2563"/>
                  </a:lnTo>
                  <a:cubicBezTo>
                    <a:pt x="1099" y="2534"/>
                    <a:pt x="1369" y="2380"/>
                    <a:pt x="1465" y="2080"/>
                  </a:cubicBezTo>
                  <a:cubicBezTo>
                    <a:pt x="1553" y="1831"/>
                    <a:pt x="1465" y="1531"/>
                    <a:pt x="1282" y="1377"/>
                  </a:cubicBezTo>
                  <a:cubicBezTo>
                    <a:pt x="1230" y="1338"/>
                    <a:pt x="1179" y="1321"/>
                    <a:pt x="1125" y="1321"/>
                  </a:cubicBezTo>
                  <a:cubicBezTo>
                    <a:pt x="1049" y="1321"/>
                    <a:pt x="969" y="1355"/>
                    <a:pt x="879" y="1407"/>
                  </a:cubicBezTo>
                  <a:lnTo>
                    <a:pt x="850" y="1407"/>
                  </a:lnTo>
                  <a:cubicBezTo>
                    <a:pt x="680" y="1540"/>
                    <a:pt x="544" y="1615"/>
                    <a:pt x="436" y="1615"/>
                  </a:cubicBezTo>
                  <a:cubicBezTo>
                    <a:pt x="372" y="1615"/>
                    <a:pt x="318" y="1588"/>
                    <a:pt x="271" y="1531"/>
                  </a:cubicBezTo>
                  <a:cubicBezTo>
                    <a:pt x="147" y="1377"/>
                    <a:pt x="117" y="887"/>
                    <a:pt x="117" y="403"/>
                  </a:cubicBezTo>
                  <a:cubicBezTo>
                    <a:pt x="88" y="279"/>
                    <a:pt x="88" y="154"/>
                    <a:pt x="88" y="37"/>
                  </a:cubicBezTo>
                  <a:cubicBezTo>
                    <a:pt x="88" y="37"/>
                    <a:pt x="59" y="1"/>
                    <a:pt x="2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0"/>
            <p:cNvSpPr/>
            <p:nvPr/>
          </p:nvSpPr>
          <p:spPr>
            <a:xfrm>
              <a:off x="1965067" y="2486739"/>
              <a:ext cx="89031" cy="251175"/>
            </a:xfrm>
            <a:custGeom>
              <a:avLst/>
              <a:gdLst/>
              <a:ahLst/>
              <a:cxnLst/>
              <a:rect l="l" t="t" r="r" b="b"/>
              <a:pathLst>
                <a:path w="1773" h="5002" extrusionOk="0">
                  <a:moveTo>
                    <a:pt x="1011" y="0"/>
                  </a:moveTo>
                  <a:lnTo>
                    <a:pt x="0" y="462"/>
                  </a:lnTo>
                  <a:cubicBezTo>
                    <a:pt x="0" y="462"/>
                    <a:pt x="886" y="1069"/>
                    <a:pt x="798" y="1648"/>
                  </a:cubicBezTo>
                  <a:cubicBezTo>
                    <a:pt x="703" y="2226"/>
                    <a:pt x="491" y="3207"/>
                    <a:pt x="1069" y="3720"/>
                  </a:cubicBezTo>
                  <a:cubicBezTo>
                    <a:pt x="1648" y="4269"/>
                    <a:pt x="1465" y="5001"/>
                    <a:pt x="1465" y="5001"/>
                  </a:cubicBezTo>
                  <a:cubicBezTo>
                    <a:pt x="1772" y="4181"/>
                    <a:pt x="1531" y="3720"/>
                    <a:pt x="1318" y="3237"/>
                  </a:cubicBezTo>
                  <a:cubicBezTo>
                    <a:pt x="1098" y="2746"/>
                    <a:pt x="1377" y="2321"/>
                    <a:pt x="1377" y="1311"/>
                  </a:cubicBezTo>
                  <a:cubicBezTo>
                    <a:pt x="1377" y="337"/>
                    <a:pt x="1011" y="0"/>
                    <a:pt x="101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0"/>
            <p:cNvSpPr/>
            <p:nvPr/>
          </p:nvSpPr>
          <p:spPr>
            <a:xfrm>
              <a:off x="2384957" y="2456208"/>
              <a:ext cx="82754" cy="248263"/>
            </a:xfrm>
            <a:custGeom>
              <a:avLst/>
              <a:gdLst/>
              <a:ahLst/>
              <a:cxnLst/>
              <a:rect l="l" t="t" r="r" b="b"/>
              <a:pathLst>
                <a:path w="1648" h="4944" extrusionOk="0">
                  <a:moveTo>
                    <a:pt x="279" y="1"/>
                  </a:moveTo>
                  <a:cubicBezTo>
                    <a:pt x="279" y="1"/>
                    <a:pt x="0" y="425"/>
                    <a:pt x="279" y="1370"/>
                  </a:cubicBezTo>
                  <a:cubicBezTo>
                    <a:pt x="520" y="2314"/>
                    <a:pt x="916" y="2681"/>
                    <a:pt x="857" y="3200"/>
                  </a:cubicBezTo>
                  <a:cubicBezTo>
                    <a:pt x="762" y="3720"/>
                    <a:pt x="645" y="4211"/>
                    <a:pt x="1157" y="4943"/>
                  </a:cubicBezTo>
                  <a:cubicBezTo>
                    <a:pt x="1157" y="4943"/>
                    <a:pt x="791" y="4269"/>
                    <a:pt x="1223" y="3596"/>
                  </a:cubicBezTo>
                  <a:cubicBezTo>
                    <a:pt x="1648" y="2929"/>
                    <a:pt x="1157" y="2043"/>
                    <a:pt x="916" y="1524"/>
                  </a:cubicBezTo>
                  <a:cubicBezTo>
                    <a:pt x="703" y="974"/>
                    <a:pt x="1377" y="154"/>
                    <a:pt x="1377" y="154"/>
                  </a:cubicBezTo>
                  <a:lnTo>
                    <a:pt x="279"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0"/>
            <p:cNvSpPr/>
            <p:nvPr/>
          </p:nvSpPr>
          <p:spPr>
            <a:xfrm>
              <a:off x="2613281" y="2920589"/>
              <a:ext cx="113034" cy="112180"/>
            </a:xfrm>
            <a:custGeom>
              <a:avLst/>
              <a:gdLst/>
              <a:ahLst/>
              <a:cxnLst/>
              <a:rect l="l" t="t" r="r" b="b"/>
              <a:pathLst>
                <a:path w="2251" h="2234" extrusionOk="0">
                  <a:moveTo>
                    <a:pt x="1509" y="0"/>
                  </a:moveTo>
                  <a:cubicBezTo>
                    <a:pt x="1483" y="0"/>
                    <a:pt x="1459" y="7"/>
                    <a:pt x="1436" y="23"/>
                  </a:cubicBezTo>
                  <a:cubicBezTo>
                    <a:pt x="1170" y="170"/>
                    <a:pt x="1659" y="1125"/>
                    <a:pt x="1703" y="1210"/>
                  </a:cubicBezTo>
                  <a:lnTo>
                    <a:pt x="1703" y="1210"/>
                  </a:lnTo>
                  <a:cubicBezTo>
                    <a:pt x="1659" y="1125"/>
                    <a:pt x="1153" y="168"/>
                    <a:pt x="965" y="168"/>
                  </a:cubicBezTo>
                  <a:cubicBezTo>
                    <a:pt x="945" y="168"/>
                    <a:pt x="928" y="180"/>
                    <a:pt x="916" y="206"/>
                  </a:cubicBezTo>
                  <a:cubicBezTo>
                    <a:pt x="791" y="484"/>
                    <a:pt x="1311" y="1458"/>
                    <a:pt x="1311" y="1458"/>
                  </a:cubicBezTo>
                  <a:cubicBezTo>
                    <a:pt x="1311" y="1458"/>
                    <a:pt x="852" y="644"/>
                    <a:pt x="539" y="644"/>
                  </a:cubicBezTo>
                  <a:cubicBezTo>
                    <a:pt x="509" y="644"/>
                    <a:pt x="481" y="651"/>
                    <a:pt x="455" y="667"/>
                  </a:cubicBezTo>
                  <a:cubicBezTo>
                    <a:pt x="180" y="834"/>
                    <a:pt x="713" y="1588"/>
                    <a:pt x="807" y="1717"/>
                  </a:cubicBezTo>
                  <a:lnTo>
                    <a:pt x="807" y="1717"/>
                  </a:lnTo>
                  <a:cubicBezTo>
                    <a:pt x="733" y="1619"/>
                    <a:pt x="386" y="1169"/>
                    <a:pt x="182" y="1169"/>
                  </a:cubicBezTo>
                  <a:cubicBezTo>
                    <a:pt x="145" y="1169"/>
                    <a:pt x="113" y="1183"/>
                    <a:pt x="88" y="1216"/>
                  </a:cubicBezTo>
                  <a:cubicBezTo>
                    <a:pt x="1" y="1370"/>
                    <a:pt x="271" y="1795"/>
                    <a:pt x="491" y="2036"/>
                  </a:cubicBezTo>
                  <a:cubicBezTo>
                    <a:pt x="592" y="2163"/>
                    <a:pt x="743" y="2233"/>
                    <a:pt x="896" y="2233"/>
                  </a:cubicBezTo>
                  <a:cubicBezTo>
                    <a:pt x="964" y="2233"/>
                    <a:pt x="1033" y="2219"/>
                    <a:pt x="1099" y="2190"/>
                  </a:cubicBezTo>
                  <a:cubicBezTo>
                    <a:pt x="1282" y="2102"/>
                    <a:pt x="1436" y="1978"/>
                    <a:pt x="1436" y="1978"/>
                  </a:cubicBezTo>
                  <a:cubicBezTo>
                    <a:pt x="1406" y="1948"/>
                    <a:pt x="2102" y="1487"/>
                    <a:pt x="2197" y="1158"/>
                  </a:cubicBezTo>
                  <a:cubicBezTo>
                    <a:pt x="2251" y="849"/>
                    <a:pt x="1795"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0"/>
            <p:cNvSpPr/>
            <p:nvPr/>
          </p:nvSpPr>
          <p:spPr>
            <a:xfrm>
              <a:off x="2607055" y="2917275"/>
              <a:ext cx="122826" cy="119562"/>
            </a:xfrm>
            <a:custGeom>
              <a:avLst/>
              <a:gdLst/>
              <a:ahLst/>
              <a:cxnLst/>
              <a:rect l="l" t="t" r="r" b="b"/>
              <a:pathLst>
                <a:path w="2446" h="2381" extrusionOk="0">
                  <a:moveTo>
                    <a:pt x="1622" y="142"/>
                  </a:moveTo>
                  <a:cubicBezTo>
                    <a:pt x="1653" y="142"/>
                    <a:pt x="1696" y="163"/>
                    <a:pt x="1743" y="184"/>
                  </a:cubicBezTo>
                  <a:cubicBezTo>
                    <a:pt x="1984" y="367"/>
                    <a:pt x="2292" y="975"/>
                    <a:pt x="2263" y="1187"/>
                  </a:cubicBezTo>
                  <a:cubicBezTo>
                    <a:pt x="2197" y="1436"/>
                    <a:pt x="1801" y="1736"/>
                    <a:pt x="1618" y="1890"/>
                  </a:cubicBezTo>
                  <a:cubicBezTo>
                    <a:pt x="1530" y="1956"/>
                    <a:pt x="1494" y="1985"/>
                    <a:pt x="1494" y="2014"/>
                  </a:cubicBezTo>
                  <a:cubicBezTo>
                    <a:pt x="1465" y="2044"/>
                    <a:pt x="1347" y="2102"/>
                    <a:pt x="1194" y="2197"/>
                  </a:cubicBezTo>
                  <a:cubicBezTo>
                    <a:pt x="1135" y="2225"/>
                    <a:pt x="1074" y="2239"/>
                    <a:pt x="1014" y="2239"/>
                  </a:cubicBezTo>
                  <a:cubicBezTo>
                    <a:pt x="885" y="2239"/>
                    <a:pt x="759" y="2178"/>
                    <a:pt x="674" y="2073"/>
                  </a:cubicBezTo>
                  <a:cubicBezTo>
                    <a:pt x="308" y="1619"/>
                    <a:pt x="249" y="1370"/>
                    <a:pt x="278" y="1311"/>
                  </a:cubicBezTo>
                  <a:lnTo>
                    <a:pt x="308" y="1311"/>
                  </a:lnTo>
                  <a:cubicBezTo>
                    <a:pt x="432" y="1311"/>
                    <a:pt x="703" y="1590"/>
                    <a:pt x="857" y="1831"/>
                  </a:cubicBezTo>
                  <a:cubicBezTo>
                    <a:pt x="886" y="1831"/>
                    <a:pt x="886" y="1831"/>
                    <a:pt x="886" y="1861"/>
                  </a:cubicBezTo>
                  <a:cubicBezTo>
                    <a:pt x="901" y="1875"/>
                    <a:pt x="915" y="1883"/>
                    <a:pt x="931" y="1883"/>
                  </a:cubicBezTo>
                  <a:cubicBezTo>
                    <a:pt x="946" y="1883"/>
                    <a:pt x="963" y="1875"/>
                    <a:pt x="981" y="1861"/>
                  </a:cubicBezTo>
                  <a:cubicBezTo>
                    <a:pt x="1011" y="1831"/>
                    <a:pt x="1011" y="1802"/>
                    <a:pt x="1011" y="1773"/>
                  </a:cubicBezTo>
                  <a:cubicBezTo>
                    <a:pt x="981" y="1773"/>
                    <a:pt x="981" y="1736"/>
                    <a:pt x="981" y="1736"/>
                  </a:cubicBezTo>
                  <a:cubicBezTo>
                    <a:pt x="827" y="1524"/>
                    <a:pt x="520" y="1041"/>
                    <a:pt x="579" y="858"/>
                  </a:cubicBezTo>
                  <a:cubicBezTo>
                    <a:pt x="579" y="821"/>
                    <a:pt x="579" y="792"/>
                    <a:pt x="615" y="792"/>
                  </a:cubicBezTo>
                  <a:cubicBezTo>
                    <a:pt x="627" y="784"/>
                    <a:pt x="641" y="781"/>
                    <a:pt x="655" y="781"/>
                  </a:cubicBezTo>
                  <a:cubicBezTo>
                    <a:pt x="825" y="781"/>
                    <a:pt x="1181" y="1217"/>
                    <a:pt x="1377" y="1553"/>
                  </a:cubicBezTo>
                  <a:cubicBezTo>
                    <a:pt x="1377" y="1590"/>
                    <a:pt x="1435" y="1590"/>
                    <a:pt x="1465" y="1590"/>
                  </a:cubicBezTo>
                  <a:cubicBezTo>
                    <a:pt x="1494" y="1553"/>
                    <a:pt x="1494" y="1524"/>
                    <a:pt x="1494" y="1495"/>
                  </a:cubicBezTo>
                  <a:cubicBezTo>
                    <a:pt x="1281" y="1128"/>
                    <a:pt x="1011" y="491"/>
                    <a:pt x="1098" y="308"/>
                  </a:cubicBezTo>
                  <a:lnTo>
                    <a:pt x="1098" y="308"/>
                  </a:lnTo>
                  <a:cubicBezTo>
                    <a:pt x="1194" y="338"/>
                    <a:pt x="1465" y="704"/>
                    <a:pt x="1714" y="1187"/>
                  </a:cubicBezTo>
                  <a:cubicBezTo>
                    <a:pt x="1743" y="1253"/>
                    <a:pt x="1772" y="1282"/>
                    <a:pt x="1772" y="1311"/>
                  </a:cubicBezTo>
                  <a:cubicBezTo>
                    <a:pt x="1801" y="1341"/>
                    <a:pt x="1831" y="1341"/>
                    <a:pt x="1860" y="1341"/>
                  </a:cubicBezTo>
                  <a:cubicBezTo>
                    <a:pt x="1897" y="1311"/>
                    <a:pt x="1926" y="1282"/>
                    <a:pt x="1897" y="1253"/>
                  </a:cubicBezTo>
                  <a:cubicBezTo>
                    <a:pt x="1897" y="1224"/>
                    <a:pt x="1860" y="1158"/>
                    <a:pt x="1831" y="1128"/>
                  </a:cubicBezTo>
                  <a:cubicBezTo>
                    <a:pt x="1648" y="733"/>
                    <a:pt x="1465" y="213"/>
                    <a:pt x="1589" y="155"/>
                  </a:cubicBezTo>
                  <a:cubicBezTo>
                    <a:pt x="1598" y="146"/>
                    <a:pt x="1609" y="142"/>
                    <a:pt x="1622" y="142"/>
                  </a:cubicBezTo>
                  <a:close/>
                  <a:moveTo>
                    <a:pt x="1645" y="1"/>
                  </a:moveTo>
                  <a:cubicBezTo>
                    <a:pt x="1596" y="1"/>
                    <a:pt x="1560" y="15"/>
                    <a:pt x="1530" y="30"/>
                  </a:cubicBezTo>
                  <a:cubicBezTo>
                    <a:pt x="1406" y="89"/>
                    <a:pt x="1406" y="272"/>
                    <a:pt x="1435" y="455"/>
                  </a:cubicBezTo>
                  <a:cubicBezTo>
                    <a:pt x="1311" y="272"/>
                    <a:pt x="1164" y="155"/>
                    <a:pt x="1098" y="155"/>
                  </a:cubicBezTo>
                  <a:cubicBezTo>
                    <a:pt x="1069" y="155"/>
                    <a:pt x="1011" y="184"/>
                    <a:pt x="981" y="242"/>
                  </a:cubicBezTo>
                  <a:cubicBezTo>
                    <a:pt x="915" y="367"/>
                    <a:pt x="981" y="638"/>
                    <a:pt x="1069" y="916"/>
                  </a:cubicBezTo>
                  <a:cubicBezTo>
                    <a:pt x="925" y="772"/>
                    <a:pt x="780" y="645"/>
                    <a:pt x="650" y="645"/>
                  </a:cubicBezTo>
                  <a:cubicBezTo>
                    <a:pt x="615" y="645"/>
                    <a:pt x="582" y="654"/>
                    <a:pt x="549" y="674"/>
                  </a:cubicBezTo>
                  <a:cubicBezTo>
                    <a:pt x="491" y="704"/>
                    <a:pt x="461" y="762"/>
                    <a:pt x="432" y="821"/>
                  </a:cubicBezTo>
                  <a:cubicBezTo>
                    <a:pt x="395" y="945"/>
                    <a:pt x="461" y="1099"/>
                    <a:pt x="520" y="1253"/>
                  </a:cubicBezTo>
                  <a:cubicBezTo>
                    <a:pt x="461" y="1187"/>
                    <a:pt x="366" y="1158"/>
                    <a:pt x="308" y="1158"/>
                  </a:cubicBezTo>
                  <a:cubicBezTo>
                    <a:pt x="249" y="1158"/>
                    <a:pt x="212" y="1187"/>
                    <a:pt x="183" y="1253"/>
                  </a:cubicBezTo>
                  <a:cubicBezTo>
                    <a:pt x="125" y="1282"/>
                    <a:pt x="0" y="1465"/>
                    <a:pt x="549" y="2168"/>
                  </a:cubicBezTo>
                  <a:cubicBezTo>
                    <a:pt x="674" y="2285"/>
                    <a:pt x="827" y="2381"/>
                    <a:pt x="1011" y="2381"/>
                  </a:cubicBezTo>
                  <a:cubicBezTo>
                    <a:pt x="1098" y="2381"/>
                    <a:pt x="1194" y="2351"/>
                    <a:pt x="1252" y="2322"/>
                  </a:cubicBezTo>
                  <a:cubicBezTo>
                    <a:pt x="1494" y="2197"/>
                    <a:pt x="1589" y="2102"/>
                    <a:pt x="1618" y="2073"/>
                  </a:cubicBezTo>
                  <a:cubicBezTo>
                    <a:pt x="1618" y="2073"/>
                    <a:pt x="1677" y="2014"/>
                    <a:pt x="1714" y="1985"/>
                  </a:cubicBezTo>
                  <a:cubicBezTo>
                    <a:pt x="1926" y="1831"/>
                    <a:pt x="2321" y="1495"/>
                    <a:pt x="2380" y="1224"/>
                  </a:cubicBezTo>
                  <a:cubicBezTo>
                    <a:pt x="2446" y="945"/>
                    <a:pt x="2109" y="272"/>
                    <a:pt x="1831" y="59"/>
                  </a:cubicBezTo>
                  <a:cubicBezTo>
                    <a:pt x="1754" y="15"/>
                    <a:pt x="1693"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a:extLst>
              <a:ext uri="{FF2B5EF4-FFF2-40B4-BE49-F238E27FC236}">
                <a16:creationId xmlns:a16="http://schemas.microsoft.com/office/drawing/2014/main" id="{D208E4E2-B36A-3998-84EE-3546FD2DDEF9}"/>
              </a:ext>
            </a:extLst>
          </p:cNvPr>
          <p:cNvGrpSpPr/>
          <p:nvPr/>
        </p:nvGrpSpPr>
        <p:grpSpPr>
          <a:xfrm>
            <a:off x="3463775" y="1619013"/>
            <a:ext cx="632424" cy="635863"/>
            <a:chOff x="3463775" y="1619013"/>
            <a:chExt cx="632424" cy="635863"/>
          </a:xfrm>
        </p:grpSpPr>
        <p:grpSp>
          <p:nvGrpSpPr>
            <p:cNvPr id="1538" name="Google Shape;1538;p50"/>
            <p:cNvGrpSpPr/>
            <p:nvPr/>
          </p:nvGrpSpPr>
          <p:grpSpPr>
            <a:xfrm>
              <a:off x="3463775" y="1619013"/>
              <a:ext cx="632424" cy="635863"/>
              <a:chOff x="3025500" y="3193338"/>
              <a:chExt cx="632424" cy="635863"/>
            </a:xfrm>
          </p:grpSpPr>
          <p:pic>
            <p:nvPicPr>
              <p:cNvPr id="1539" name="Google Shape;1539;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40" name="Google Shape;1540;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50"/>
            <p:cNvGrpSpPr/>
            <p:nvPr/>
          </p:nvGrpSpPr>
          <p:grpSpPr>
            <a:xfrm>
              <a:off x="3584700" y="1800188"/>
              <a:ext cx="347650" cy="227125"/>
              <a:chOff x="2534900" y="1549100"/>
              <a:chExt cx="347650" cy="227125"/>
            </a:xfrm>
          </p:grpSpPr>
          <p:sp>
            <p:nvSpPr>
              <p:cNvPr id="1542" name="Google Shape;1542;p50"/>
              <p:cNvSpPr/>
              <p:nvPr/>
            </p:nvSpPr>
            <p:spPr>
              <a:xfrm>
                <a:off x="2715650" y="1549100"/>
                <a:ext cx="166900" cy="210325"/>
              </a:xfrm>
              <a:custGeom>
                <a:avLst/>
                <a:gdLst/>
                <a:ahLst/>
                <a:cxnLst/>
                <a:rect l="l" t="t" r="r" b="b"/>
                <a:pathLst>
                  <a:path w="6676" h="8413" extrusionOk="0">
                    <a:moveTo>
                      <a:pt x="5887" y="394"/>
                    </a:moveTo>
                    <a:lnTo>
                      <a:pt x="6096" y="487"/>
                    </a:lnTo>
                    <a:cubicBezTo>
                      <a:pt x="6189" y="487"/>
                      <a:pt x="6189" y="672"/>
                      <a:pt x="6189" y="788"/>
                    </a:cubicBezTo>
                    <a:lnTo>
                      <a:pt x="6096" y="1159"/>
                    </a:lnTo>
                    <a:lnTo>
                      <a:pt x="5980" y="1252"/>
                    </a:lnTo>
                    <a:cubicBezTo>
                      <a:pt x="5934" y="1310"/>
                      <a:pt x="5887" y="1339"/>
                      <a:pt x="5853" y="1339"/>
                    </a:cubicBezTo>
                    <a:cubicBezTo>
                      <a:pt x="5818" y="1339"/>
                      <a:pt x="5795" y="1310"/>
                      <a:pt x="5795" y="1252"/>
                    </a:cubicBezTo>
                    <a:lnTo>
                      <a:pt x="5609" y="1252"/>
                    </a:lnTo>
                    <a:cubicBezTo>
                      <a:pt x="5516" y="1159"/>
                      <a:pt x="5516" y="1066"/>
                      <a:pt x="5516" y="974"/>
                    </a:cubicBezTo>
                    <a:lnTo>
                      <a:pt x="5609" y="580"/>
                    </a:lnTo>
                    <a:cubicBezTo>
                      <a:pt x="5702" y="487"/>
                      <a:pt x="5702" y="487"/>
                      <a:pt x="5702" y="394"/>
                    </a:cubicBezTo>
                    <a:close/>
                    <a:moveTo>
                      <a:pt x="5702" y="1831"/>
                    </a:moveTo>
                    <a:cubicBezTo>
                      <a:pt x="5887" y="1831"/>
                      <a:pt x="5980" y="1831"/>
                      <a:pt x="6096" y="1947"/>
                    </a:cubicBezTo>
                    <a:cubicBezTo>
                      <a:pt x="6189" y="2040"/>
                      <a:pt x="6281" y="2132"/>
                      <a:pt x="6281" y="2225"/>
                    </a:cubicBezTo>
                    <a:lnTo>
                      <a:pt x="6281" y="3963"/>
                    </a:lnTo>
                    <a:lnTo>
                      <a:pt x="5215" y="3963"/>
                    </a:lnTo>
                    <a:lnTo>
                      <a:pt x="5215" y="2619"/>
                    </a:lnTo>
                    <a:lnTo>
                      <a:pt x="5401" y="2619"/>
                    </a:lnTo>
                    <a:cubicBezTo>
                      <a:pt x="5516" y="2619"/>
                      <a:pt x="5609" y="2526"/>
                      <a:pt x="5609" y="2410"/>
                    </a:cubicBezTo>
                    <a:cubicBezTo>
                      <a:pt x="5609" y="2318"/>
                      <a:pt x="5516" y="2225"/>
                      <a:pt x="5401" y="2225"/>
                    </a:cubicBezTo>
                    <a:lnTo>
                      <a:pt x="2990" y="2225"/>
                    </a:lnTo>
                    <a:cubicBezTo>
                      <a:pt x="2898" y="2225"/>
                      <a:pt x="2805" y="2225"/>
                      <a:pt x="2712" y="2132"/>
                    </a:cubicBezTo>
                    <a:cubicBezTo>
                      <a:pt x="2712" y="2132"/>
                      <a:pt x="2712" y="2040"/>
                      <a:pt x="2620" y="2040"/>
                    </a:cubicBezTo>
                    <a:lnTo>
                      <a:pt x="5702" y="1831"/>
                    </a:lnTo>
                    <a:close/>
                    <a:moveTo>
                      <a:pt x="4636" y="4937"/>
                    </a:moveTo>
                    <a:lnTo>
                      <a:pt x="4450" y="5701"/>
                    </a:lnTo>
                    <a:cubicBezTo>
                      <a:pt x="4358" y="5794"/>
                      <a:pt x="4358" y="5887"/>
                      <a:pt x="4450" y="6095"/>
                    </a:cubicBezTo>
                    <a:lnTo>
                      <a:pt x="4358" y="6095"/>
                    </a:lnTo>
                    <a:cubicBezTo>
                      <a:pt x="4242" y="6188"/>
                      <a:pt x="4242" y="6373"/>
                      <a:pt x="4358" y="6466"/>
                    </a:cubicBezTo>
                    <a:lnTo>
                      <a:pt x="4636" y="8019"/>
                    </a:lnTo>
                    <a:lnTo>
                      <a:pt x="4543" y="8019"/>
                    </a:lnTo>
                    <a:lnTo>
                      <a:pt x="3778" y="6095"/>
                    </a:lnTo>
                    <a:lnTo>
                      <a:pt x="3778" y="6003"/>
                    </a:lnTo>
                    <a:cubicBezTo>
                      <a:pt x="3662" y="6003"/>
                      <a:pt x="3778" y="5887"/>
                      <a:pt x="3778" y="5794"/>
                    </a:cubicBezTo>
                    <a:lnTo>
                      <a:pt x="4636" y="4937"/>
                    </a:lnTo>
                    <a:close/>
                    <a:moveTo>
                      <a:pt x="6189" y="4357"/>
                    </a:moveTo>
                    <a:lnTo>
                      <a:pt x="5516" y="5794"/>
                    </a:lnTo>
                    <a:lnTo>
                      <a:pt x="5516" y="6188"/>
                    </a:lnTo>
                    <a:lnTo>
                      <a:pt x="5980" y="8019"/>
                    </a:lnTo>
                    <a:lnTo>
                      <a:pt x="5887" y="8019"/>
                    </a:lnTo>
                    <a:lnTo>
                      <a:pt x="4821" y="6003"/>
                    </a:lnTo>
                    <a:lnTo>
                      <a:pt x="4821" y="5887"/>
                    </a:lnTo>
                    <a:lnTo>
                      <a:pt x="4821" y="5794"/>
                    </a:lnTo>
                    <a:lnTo>
                      <a:pt x="5215" y="4357"/>
                    </a:lnTo>
                    <a:close/>
                    <a:moveTo>
                      <a:pt x="580" y="0"/>
                    </a:moveTo>
                    <a:cubicBezTo>
                      <a:pt x="302" y="0"/>
                      <a:pt x="1" y="301"/>
                      <a:pt x="1" y="580"/>
                    </a:cubicBezTo>
                    <a:lnTo>
                      <a:pt x="1" y="3106"/>
                    </a:lnTo>
                    <a:cubicBezTo>
                      <a:pt x="1" y="3384"/>
                      <a:pt x="302" y="3685"/>
                      <a:pt x="580" y="3685"/>
                    </a:cubicBezTo>
                    <a:lnTo>
                      <a:pt x="3083" y="3685"/>
                    </a:lnTo>
                    <a:cubicBezTo>
                      <a:pt x="3384" y="3685"/>
                      <a:pt x="3662" y="3384"/>
                      <a:pt x="3662" y="3106"/>
                    </a:cubicBezTo>
                    <a:lnTo>
                      <a:pt x="3662" y="2712"/>
                    </a:lnTo>
                    <a:lnTo>
                      <a:pt x="4821" y="2619"/>
                    </a:lnTo>
                    <a:lnTo>
                      <a:pt x="4821" y="4056"/>
                    </a:lnTo>
                    <a:lnTo>
                      <a:pt x="3477" y="5516"/>
                    </a:lnTo>
                    <a:cubicBezTo>
                      <a:pt x="3292" y="5701"/>
                      <a:pt x="3292" y="6003"/>
                      <a:pt x="3384" y="6281"/>
                    </a:cubicBezTo>
                    <a:lnTo>
                      <a:pt x="4242" y="8320"/>
                    </a:lnTo>
                    <a:cubicBezTo>
                      <a:pt x="4242" y="8413"/>
                      <a:pt x="4358" y="8413"/>
                      <a:pt x="4450" y="8413"/>
                    </a:cubicBezTo>
                    <a:lnTo>
                      <a:pt x="4937" y="8413"/>
                    </a:lnTo>
                    <a:cubicBezTo>
                      <a:pt x="5030" y="8413"/>
                      <a:pt x="5030" y="8413"/>
                      <a:pt x="5123" y="8320"/>
                    </a:cubicBezTo>
                    <a:lnTo>
                      <a:pt x="5123" y="8112"/>
                    </a:lnTo>
                    <a:lnTo>
                      <a:pt x="4821" y="6675"/>
                    </a:lnTo>
                    <a:lnTo>
                      <a:pt x="5609" y="8320"/>
                    </a:lnTo>
                    <a:cubicBezTo>
                      <a:pt x="5702" y="8413"/>
                      <a:pt x="5702" y="8413"/>
                      <a:pt x="5795" y="8413"/>
                    </a:cubicBezTo>
                    <a:lnTo>
                      <a:pt x="6281" y="8413"/>
                    </a:lnTo>
                    <a:cubicBezTo>
                      <a:pt x="6374" y="8413"/>
                      <a:pt x="6467" y="8413"/>
                      <a:pt x="6467" y="8320"/>
                    </a:cubicBezTo>
                    <a:lnTo>
                      <a:pt x="6467" y="8112"/>
                    </a:lnTo>
                    <a:lnTo>
                      <a:pt x="5887" y="6095"/>
                    </a:lnTo>
                    <a:lnTo>
                      <a:pt x="5887" y="6003"/>
                    </a:lnTo>
                    <a:lnTo>
                      <a:pt x="6675" y="4264"/>
                    </a:lnTo>
                    <a:lnTo>
                      <a:pt x="6675" y="4149"/>
                    </a:lnTo>
                    <a:lnTo>
                      <a:pt x="6675" y="2225"/>
                    </a:lnTo>
                    <a:cubicBezTo>
                      <a:pt x="6675" y="2040"/>
                      <a:pt x="6559" y="1831"/>
                      <a:pt x="6374" y="1646"/>
                    </a:cubicBezTo>
                    <a:cubicBezTo>
                      <a:pt x="6281" y="1646"/>
                      <a:pt x="6281" y="1553"/>
                      <a:pt x="6281" y="1553"/>
                    </a:cubicBezTo>
                    <a:lnTo>
                      <a:pt x="6467" y="1368"/>
                    </a:lnTo>
                    <a:lnTo>
                      <a:pt x="6559" y="881"/>
                    </a:lnTo>
                    <a:cubicBezTo>
                      <a:pt x="6675" y="580"/>
                      <a:pt x="6467" y="209"/>
                      <a:pt x="6189" y="93"/>
                    </a:cubicBezTo>
                    <a:lnTo>
                      <a:pt x="5980" y="0"/>
                    </a:lnTo>
                    <a:cubicBezTo>
                      <a:pt x="5887" y="0"/>
                      <a:pt x="5702" y="0"/>
                      <a:pt x="5609" y="93"/>
                    </a:cubicBezTo>
                    <a:cubicBezTo>
                      <a:pt x="5401" y="93"/>
                      <a:pt x="5308" y="301"/>
                      <a:pt x="5215" y="394"/>
                    </a:cubicBezTo>
                    <a:lnTo>
                      <a:pt x="5123" y="881"/>
                    </a:lnTo>
                    <a:cubicBezTo>
                      <a:pt x="5030" y="1066"/>
                      <a:pt x="5123" y="1252"/>
                      <a:pt x="5215" y="1460"/>
                    </a:cubicBezTo>
                    <a:lnTo>
                      <a:pt x="2411" y="1646"/>
                    </a:lnTo>
                    <a:cubicBezTo>
                      <a:pt x="2318" y="1646"/>
                      <a:pt x="2226" y="1738"/>
                      <a:pt x="2226" y="1831"/>
                    </a:cubicBezTo>
                    <a:cubicBezTo>
                      <a:pt x="2226" y="2040"/>
                      <a:pt x="2318" y="2318"/>
                      <a:pt x="2411" y="2410"/>
                    </a:cubicBezTo>
                    <a:cubicBezTo>
                      <a:pt x="2620" y="2619"/>
                      <a:pt x="2805" y="2712"/>
                      <a:pt x="2990" y="2712"/>
                    </a:cubicBezTo>
                    <a:lnTo>
                      <a:pt x="3292" y="2712"/>
                    </a:lnTo>
                    <a:lnTo>
                      <a:pt x="3292" y="3106"/>
                    </a:lnTo>
                    <a:cubicBezTo>
                      <a:pt x="3292" y="3198"/>
                      <a:pt x="3199" y="3291"/>
                      <a:pt x="3083" y="3291"/>
                    </a:cubicBezTo>
                    <a:lnTo>
                      <a:pt x="580" y="3291"/>
                    </a:lnTo>
                    <a:cubicBezTo>
                      <a:pt x="487" y="3291"/>
                      <a:pt x="395" y="3198"/>
                      <a:pt x="395" y="3106"/>
                    </a:cubicBezTo>
                    <a:lnTo>
                      <a:pt x="395" y="580"/>
                    </a:lnTo>
                    <a:cubicBezTo>
                      <a:pt x="395" y="487"/>
                      <a:pt x="487" y="394"/>
                      <a:pt x="580" y="394"/>
                    </a:cubicBezTo>
                    <a:lnTo>
                      <a:pt x="3083" y="394"/>
                    </a:lnTo>
                    <a:cubicBezTo>
                      <a:pt x="3199" y="394"/>
                      <a:pt x="3292" y="487"/>
                      <a:pt x="3292" y="580"/>
                    </a:cubicBezTo>
                    <a:lnTo>
                      <a:pt x="3292" y="974"/>
                    </a:lnTo>
                    <a:cubicBezTo>
                      <a:pt x="3292" y="1066"/>
                      <a:pt x="3292" y="1159"/>
                      <a:pt x="3477" y="1159"/>
                    </a:cubicBezTo>
                    <a:cubicBezTo>
                      <a:pt x="3570" y="1159"/>
                      <a:pt x="3662" y="1066"/>
                      <a:pt x="3662" y="974"/>
                    </a:cubicBezTo>
                    <a:lnTo>
                      <a:pt x="3662" y="580"/>
                    </a:lnTo>
                    <a:cubicBezTo>
                      <a:pt x="3662" y="301"/>
                      <a:pt x="3384" y="0"/>
                      <a:pt x="3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3" name="Google Shape;1543;p50"/>
              <p:cNvSpPr/>
              <p:nvPr/>
            </p:nvSpPr>
            <p:spPr>
              <a:xfrm>
                <a:off x="2850650" y="1766350"/>
                <a:ext cx="31900" cy="9875"/>
              </a:xfrm>
              <a:custGeom>
                <a:avLst/>
                <a:gdLst/>
                <a:ahLst/>
                <a:cxnLst/>
                <a:rect l="l" t="t" r="r" b="b"/>
                <a:pathLst>
                  <a:path w="1276" h="395" extrusionOk="0">
                    <a:moveTo>
                      <a:pt x="209" y="1"/>
                    </a:moveTo>
                    <a:cubicBezTo>
                      <a:pt x="116" y="1"/>
                      <a:pt x="1" y="94"/>
                      <a:pt x="1" y="209"/>
                    </a:cubicBezTo>
                    <a:cubicBezTo>
                      <a:pt x="1" y="302"/>
                      <a:pt x="116" y="395"/>
                      <a:pt x="209" y="395"/>
                    </a:cubicBezTo>
                    <a:lnTo>
                      <a:pt x="1067" y="395"/>
                    </a:lnTo>
                    <a:cubicBezTo>
                      <a:pt x="1159" y="395"/>
                      <a:pt x="1275" y="302"/>
                      <a:pt x="1275" y="209"/>
                    </a:cubicBezTo>
                    <a:cubicBezTo>
                      <a:pt x="1275" y="94"/>
                      <a:pt x="1159"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4" name="Google Shape;1544;p50"/>
              <p:cNvSpPr/>
              <p:nvPr/>
            </p:nvSpPr>
            <p:spPr>
              <a:xfrm>
                <a:off x="2814725" y="1766350"/>
                <a:ext cx="31325" cy="9875"/>
              </a:xfrm>
              <a:custGeom>
                <a:avLst/>
                <a:gdLst/>
                <a:ahLst/>
                <a:cxnLst/>
                <a:rect l="l" t="t" r="r" b="b"/>
                <a:pathLst>
                  <a:path w="1253" h="395" extrusionOk="0">
                    <a:moveTo>
                      <a:pt x="186" y="1"/>
                    </a:moveTo>
                    <a:cubicBezTo>
                      <a:pt x="93" y="1"/>
                      <a:pt x="1" y="94"/>
                      <a:pt x="1" y="209"/>
                    </a:cubicBezTo>
                    <a:cubicBezTo>
                      <a:pt x="1" y="302"/>
                      <a:pt x="93" y="395"/>
                      <a:pt x="186" y="395"/>
                    </a:cubicBezTo>
                    <a:lnTo>
                      <a:pt x="1067" y="395"/>
                    </a:lnTo>
                    <a:cubicBezTo>
                      <a:pt x="1160" y="395"/>
                      <a:pt x="1252" y="302"/>
                      <a:pt x="1252" y="209"/>
                    </a:cubicBezTo>
                    <a:cubicBezTo>
                      <a:pt x="1252" y="94"/>
                      <a:pt x="1160"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5" name="Google Shape;1545;p50"/>
              <p:cNvSpPr/>
              <p:nvPr/>
            </p:nvSpPr>
            <p:spPr>
              <a:xfrm>
                <a:off x="2537200" y="1556625"/>
                <a:ext cx="157050" cy="202800"/>
              </a:xfrm>
              <a:custGeom>
                <a:avLst/>
                <a:gdLst/>
                <a:ahLst/>
                <a:cxnLst/>
                <a:rect l="l" t="t" r="r" b="b"/>
                <a:pathLst>
                  <a:path w="6282" h="8112" extrusionOk="0">
                    <a:moveTo>
                      <a:pt x="1646" y="371"/>
                    </a:moveTo>
                    <a:cubicBezTo>
                      <a:pt x="1832" y="371"/>
                      <a:pt x="1832" y="487"/>
                      <a:pt x="1832" y="673"/>
                    </a:cubicBezTo>
                    <a:lnTo>
                      <a:pt x="1832" y="1067"/>
                    </a:lnTo>
                    <a:cubicBezTo>
                      <a:pt x="1832" y="1159"/>
                      <a:pt x="1832" y="1159"/>
                      <a:pt x="1739" y="1252"/>
                    </a:cubicBezTo>
                    <a:lnTo>
                      <a:pt x="1345" y="1252"/>
                    </a:lnTo>
                    <a:cubicBezTo>
                      <a:pt x="1252" y="1252"/>
                      <a:pt x="1252" y="1159"/>
                      <a:pt x="1252" y="1067"/>
                    </a:cubicBezTo>
                    <a:lnTo>
                      <a:pt x="1252" y="580"/>
                    </a:lnTo>
                    <a:cubicBezTo>
                      <a:pt x="1252" y="487"/>
                      <a:pt x="1345" y="487"/>
                      <a:pt x="1345" y="487"/>
                    </a:cubicBezTo>
                    <a:cubicBezTo>
                      <a:pt x="1345" y="371"/>
                      <a:pt x="1438" y="371"/>
                      <a:pt x="1438" y="371"/>
                    </a:cubicBezTo>
                    <a:close/>
                    <a:moveTo>
                      <a:pt x="5795" y="765"/>
                    </a:moveTo>
                    <a:cubicBezTo>
                      <a:pt x="5887" y="765"/>
                      <a:pt x="5887" y="858"/>
                      <a:pt x="5887" y="858"/>
                    </a:cubicBezTo>
                    <a:lnTo>
                      <a:pt x="5887" y="3384"/>
                    </a:lnTo>
                    <a:cubicBezTo>
                      <a:pt x="5887" y="3477"/>
                      <a:pt x="5887" y="3477"/>
                      <a:pt x="5795" y="3477"/>
                    </a:cubicBezTo>
                    <a:lnTo>
                      <a:pt x="3269" y="3477"/>
                    </a:lnTo>
                    <a:cubicBezTo>
                      <a:pt x="3269" y="3477"/>
                      <a:pt x="3176" y="3477"/>
                      <a:pt x="3176" y="3384"/>
                    </a:cubicBezTo>
                    <a:lnTo>
                      <a:pt x="3176" y="3268"/>
                    </a:lnTo>
                    <a:lnTo>
                      <a:pt x="4056" y="3083"/>
                    </a:lnTo>
                    <a:cubicBezTo>
                      <a:pt x="4543" y="3083"/>
                      <a:pt x="4821" y="2689"/>
                      <a:pt x="4821" y="2225"/>
                    </a:cubicBezTo>
                    <a:lnTo>
                      <a:pt x="4821" y="2017"/>
                    </a:lnTo>
                    <a:cubicBezTo>
                      <a:pt x="4759" y="2017"/>
                      <a:pt x="4739" y="1976"/>
                      <a:pt x="4705" y="1976"/>
                    </a:cubicBezTo>
                    <a:cubicBezTo>
                      <a:pt x="4687" y="1976"/>
                      <a:pt x="4667" y="1986"/>
                      <a:pt x="4636" y="2017"/>
                    </a:cubicBezTo>
                    <a:lnTo>
                      <a:pt x="3176" y="2109"/>
                    </a:lnTo>
                    <a:lnTo>
                      <a:pt x="3176" y="858"/>
                    </a:lnTo>
                    <a:lnTo>
                      <a:pt x="3269" y="765"/>
                    </a:lnTo>
                    <a:close/>
                    <a:moveTo>
                      <a:pt x="1530" y="1646"/>
                    </a:moveTo>
                    <a:lnTo>
                      <a:pt x="1530" y="1739"/>
                    </a:lnTo>
                    <a:lnTo>
                      <a:pt x="2805" y="2503"/>
                    </a:lnTo>
                    <a:lnTo>
                      <a:pt x="2898" y="2503"/>
                    </a:lnTo>
                    <a:cubicBezTo>
                      <a:pt x="2960" y="2503"/>
                      <a:pt x="3021" y="2545"/>
                      <a:pt x="3056" y="2545"/>
                    </a:cubicBezTo>
                    <a:cubicBezTo>
                      <a:pt x="3073" y="2545"/>
                      <a:pt x="3083" y="2534"/>
                      <a:pt x="3083" y="2503"/>
                    </a:cubicBezTo>
                    <a:lnTo>
                      <a:pt x="4427" y="2411"/>
                    </a:lnTo>
                    <a:lnTo>
                      <a:pt x="4427" y="2411"/>
                    </a:lnTo>
                    <a:cubicBezTo>
                      <a:pt x="4335" y="2596"/>
                      <a:pt x="4149" y="2689"/>
                      <a:pt x="3964" y="2689"/>
                    </a:cubicBezTo>
                    <a:lnTo>
                      <a:pt x="2990" y="2897"/>
                    </a:lnTo>
                    <a:lnTo>
                      <a:pt x="2898" y="2897"/>
                    </a:lnTo>
                    <a:lnTo>
                      <a:pt x="2226" y="2503"/>
                    </a:lnTo>
                    <a:lnTo>
                      <a:pt x="2226" y="2411"/>
                    </a:lnTo>
                    <a:lnTo>
                      <a:pt x="1739" y="2225"/>
                    </a:lnTo>
                    <a:cubicBezTo>
                      <a:pt x="1711" y="2191"/>
                      <a:pt x="1681" y="2177"/>
                      <a:pt x="1651" y="2177"/>
                    </a:cubicBezTo>
                    <a:cubicBezTo>
                      <a:pt x="1579" y="2177"/>
                      <a:pt x="1503" y="2253"/>
                      <a:pt x="1438" y="2318"/>
                    </a:cubicBezTo>
                    <a:cubicBezTo>
                      <a:pt x="1438" y="2411"/>
                      <a:pt x="1438" y="2503"/>
                      <a:pt x="1530" y="2503"/>
                    </a:cubicBezTo>
                    <a:lnTo>
                      <a:pt x="1924" y="2805"/>
                    </a:lnTo>
                    <a:lnTo>
                      <a:pt x="1924" y="3662"/>
                    </a:lnTo>
                    <a:lnTo>
                      <a:pt x="858" y="3662"/>
                    </a:lnTo>
                    <a:lnTo>
                      <a:pt x="951" y="2318"/>
                    </a:lnTo>
                    <a:cubicBezTo>
                      <a:pt x="951" y="2109"/>
                      <a:pt x="951" y="2017"/>
                      <a:pt x="1067" y="1831"/>
                    </a:cubicBezTo>
                    <a:lnTo>
                      <a:pt x="1160" y="1739"/>
                    </a:lnTo>
                    <a:cubicBezTo>
                      <a:pt x="1252" y="1739"/>
                      <a:pt x="1252" y="1646"/>
                      <a:pt x="1345" y="1646"/>
                    </a:cubicBezTo>
                    <a:close/>
                    <a:moveTo>
                      <a:pt x="2226" y="4242"/>
                    </a:moveTo>
                    <a:lnTo>
                      <a:pt x="3384" y="5493"/>
                    </a:lnTo>
                    <a:cubicBezTo>
                      <a:pt x="3477" y="5586"/>
                      <a:pt x="3477" y="5702"/>
                      <a:pt x="3384" y="5702"/>
                    </a:cubicBezTo>
                    <a:lnTo>
                      <a:pt x="3384" y="5794"/>
                    </a:lnTo>
                    <a:lnTo>
                      <a:pt x="2596" y="7718"/>
                    </a:lnTo>
                    <a:lnTo>
                      <a:pt x="2504" y="7718"/>
                    </a:lnTo>
                    <a:lnTo>
                      <a:pt x="2898" y="6165"/>
                    </a:lnTo>
                    <a:cubicBezTo>
                      <a:pt x="2898" y="6072"/>
                      <a:pt x="2898" y="5887"/>
                      <a:pt x="2805" y="5794"/>
                    </a:cubicBezTo>
                    <a:lnTo>
                      <a:pt x="1924" y="4914"/>
                    </a:lnTo>
                    <a:lnTo>
                      <a:pt x="2226" y="4242"/>
                    </a:lnTo>
                    <a:close/>
                    <a:moveTo>
                      <a:pt x="1530" y="0"/>
                    </a:moveTo>
                    <a:cubicBezTo>
                      <a:pt x="1345" y="0"/>
                      <a:pt x="1252" y="0"/>
                      <a:pt x="1067" y="93"/>
                    </a:cubicBezTo>
                    <a:cubicBezTo>
                      <a:pt x="951" y="186"/>
                      <a:pt x="858" y="371"/>
                      <a:pt x="858" y="580"/>
                    </a:cubicBezTo>
                    <a:lnTo>
                      <a:pt x="858" y="951"/>
                    </a:lnTo>
                    <a:cubicBezTo>
                      <a:pt x="858" y="1159"/>
                      <a:pt x="858" y="1252"/>
                      <a:pt x="951" y="1437"/>
                    </a:cubicBezTo>
                    <a:lnTo>
                      <a:pt x="858" y="1437"/>
                    </a:lnTo>
                    <a:lnTo>
                      <a:pt x="766" y="1646"/>
                    </a:lnTo>
                    <a:cubicBezTo>
                      <a:pt x="580" y="1831"/>
                      <a:pt x="488" y="2017"/>
                      <a:pt x="488" y="2318"/>
                    </a:cubicBezTo>
                    <a:lnTo>
                      <a:pt x="488" y="3848"/>
                    </a:lnTo>
                    <a:lnTo>
                      <a:pt x="372" y="4728"/>
                    </a:lnTo>
                    <a:cubicBezTo>
                      <a:pt x="372" y="4821"/>
                      <a:pt x="488" y="5006"/>
                      <a:pt x="580" y="5006"/>
                    </a:cubicBezTo>
                    <a:cubicBezTo>
                      <a:pt x="673" y="5006"/>
                      <a:pt x="766" y="4914"/>
                      <a:pt x="766" y="4821"/>
                    </a:cubicBezTo>
                    <a:lnTo>
                      <a:pt x="858" y="4056"/>
                    </a:lnTo>
                    <a:lnTo>
                      <a:pt x="1832" y="4056"/>
                    </a:lnTo>
                    <a:lnTo>
                      <a:pt x="1530" y="4914"/>
                    </a:lnTo>
                    <a:lnTo>
                      <a:pt x="580" y="7718"/>
                    </a:lnTo>
                    <a:lnTo>
                      <a:pt x="372" y="7718"/>
                    </a:lnTo>
                    <a:lnTo>
                      <a:pt x="673" y="5702"/>
                    </a:lnTo>
                    <a:cubicBezTo>
                      <a:pt x="673" y="5586"/>
                      <a:pt x="580" y="5493"/>
                      <a:pt x="488" y="5493"/>
                    </a:cubicBezTo>
                    <a:cubicBezTo>
                      <a:pt x="454" y="5466"/>
                      <a:pt x="422" y="5455"/>
                      <a:pt x="393" y="5455"/>
                    </a:cubicBezTo>
                    <a:cubicBezTo>
                      <a:pt x="325" y="5455"/>
                      <a:pt x="279" y="5520"/>
                      <a:pt x="279" y="5586"/>
                    </a:cubicBezTo>
                    <a:lnTo>
                      <a:pt x="1" y="7903"/>
                    </a:lnTo>
                    <a:lnTo>
                      <a:pt x="1" y="8019"/>
                    </a:lnTo>
                    <a:cubicBezTo>
                      <a:pt x="94" y="8112"/>
                      <a:pt x="94" y="8112"/>
                      <a:pt x="186" y="8112"/>
                    </a:cubicBezTo>
                    <a:lnTo>
                      <a:pt x="673" y="8112"/>
                    </a:lnTo>
                    <a:cubicBezTo>
                      <a:pt x="766" y="8112"/>
                      <a:pt x="858" y="8112"/>
                      <a:pt x="858" y="8019"/>
                    </a:cubicBezTo>
                    <a:lnTo>
                      <a:pt x="1832" y="5308"/>
                    </a:lnTo>
                    <a:lnTo>
                      <a:pt x="2411" y="6072"/>
                    </a:lnTo>
                    <a:lnTo>
                      <a:pt x="2017" y="7811"/>
                    </a:lnTo>
                    <a:cubicBezTo>
                      <a:pt x="2017" y="7903"/>
                      <a:pt x="2017" y="8019"/>
                      <a:pt x="2110" y="8019"/>
                    </a:cubicBezTo>
                    <a:cubicBezTo>
                      <a:pt x="2110" y="8112"/>
                      <a:pt x="2226" y="8112"/>
                      <a:pt x="2226" y="8112"/>
                    </a:cubicBezTo>
                    <a:lnTo>
                      <a:pt x="2689" y="8112"/>
                    </a:lnTo>
                    <a:cubicBezTo>
                      <a:pt x="2805" y="8112"/>
                      <a:pt x="2898" y="8112"/>
                      <a:pt x="2898" y="8019"/>
                    </a:cubicBezTo>
                    <a:lnTo>
                      <a:pt x="3755" y="5980"/>
                    </a:lnTo>
                    <a:cubicBezTo>
                      <a:pt x="3848" y="5702"/>
                      <a:pt x="3848" y="5400"/>
                      <a:pt x="3663" y="5215"/>
                    </a:cubicBezTo>
                    <a:lnTo>
                      <a:pt x="2318" y="3755"/>
                    </a:lnTo>
                    <a:lnTo>
                      <a:pt x="2318" y="2990"/>
                    </a:lnTo>
                    <a:lnTo>
                      <a:pt x="2689" y="3175"/>
                    </a:lnTo>
                    <a:lnTo>
                      <a:pt x="2805" y="3175"/>
                    </a:lnTo>
                    <a:lnTo>
                      <a:pt x="2805" y="3384"/>
                    </a:lnTo>
                    <a:cubicBezTo>
                      <a:pt x="2805" y="3662"/>
                      <a:pt x="2990" y="3848"/>
                      <a:pt x="3269" y="3848"/>
                    </a:cubicBezTo>
                    <a:lnTo>
                      <a:pt x="5795" y="3848"/>
                    </a:lnTo>
                    <a:cubicBezTo>
                      <a:pt x="6073" y="3848"/>
                      <a:pt x="6281" y="3662"/>
                      <a:pt x="6281" y="3384"/>
                    </a:cubicBezTo>
                    <a:lnTo>
                      <a:pt x="6281" y="858"/>
                    </a:lnTo>
                    <a:cubicBezTo>
                      <a:pt x="6281" y="580"/>
                      <a:pt x="6073" y="371"/>
                      <a:pt x="5795" y="371"/>
                    </a:cubicBezTo>
                    <a:lnTo>
                      <a:pt x="3269" y="371"/>
                    </a:lnTo>
                    <a:cubicBezTo>
                      <a:pt x="2990" y="371"/>
                      <a:pt x="2805" y="580"/>
                      <a:pt x="2805" y="858"/>
                    </a:cubicBezTo>
                    <a:lnTo>
                      <a:pt x="2805" y="1924"/>
                    </a:lnTo>
                    <a:lnTo>
                      <a:pt x="2017" y="1530"/>
                    </a:lnTo>
                    <a:cubicBezTo>
                      <a:pt x="2110" y="1437"/>
                      <a:pt x="2226" y="1252"/>
                      <a:pt x="2226" y="1159"/>
                    </a:cubicBezTo>
                    <a:lnTo>
                      <a:pt x="2318" y="673"/>
                    </a:lnTo>
                    <a:cubicBezTo>
                      <a:pt x="2318" y="371"/>
                      <a:pt x="2017" y="0"/>
                      <a:pt x="1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6" name="Google Shape;1546;p50"/>
              <p:cNvSpPr/>
              <p:nvPr/>
            </p:nvSpPr>
            <p:spPr>
              <a:xfrm>
                <a:off x="2534900" y="1766350"/>
                <a:ext cx="31300" cy="9875"/>
              </a:xfrm>
              <a:custGeom>
                <a:avLst/>
                <a:gdLst/>
                <a:ahLst/>
                <a:cxnLst/>
                <a:rect l="l" t="t" r="r" b="b"/>
                <a:pathLst>
                  <a:path w="1252" h="395" extrusionOk="0">
                    <a:moveTo>
                      <a:pt x="186" y="1"/>
                    </a:moveTo>
                    <a:cubicBezTo>
                      <a:pt x="93" y="1"/>
                      <a:pt x="0" y="94"/>
                      <a:pt x="0" y="209"/>
                    </a:cubicBezTo>
                    <a:cubicBezTo>
                      <a:pt x="0" y="302"/>
                      <a:pt x="93" y="395"/>
                      <a:pt x="186" y="395"/>
                    </a:cubicBezTo>
                    <a:lnTo>
                      <a:pt x="1043" y="395"/>
                    </a:lnTo>
                    <a:cubicBezTo>
                      <a:pt x="1159" y="395"/>
                      <a:pt x="1252" y="302"/>
                      <a:pt x="1252" y="209"/>
                    </a:cubicBezTo>
                    <a:cubicBezTo>
                      <a:pt x="1252" y="94"/>
                      <a:pt x="1159" y="1"/>
                      <a:pt x="1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7" name="Google Shape;1547;p50"/>
              <p:cNvSpPr/>
              <p:nvPr/>
            </p:nvSpPr>
            <p:spPr>
              <a:xfrm>
                <a:off x="2585300" y="1766350"/>
                <a:ext cx="31300" cy="9875"/>
              </a:xfrm>
              <a:custGeom>
                <a:avLst/>
                <a:gdLst/>
                <a:ahLst/>
                <a:cxnLst/>
                <a:rect l="l" t="t" r="r" b="b"/>
                <a:pathLst>
                  <a:path w="1252" h="395" extrusionOk="0">
                    <a:moveTo>
                      <a:pt x="186" y="1"/>
                    </a:moveTo>
                    <a:cubicBezTo>
                      <a:pt x="93" y="1"/>
                      <a:pt x="0" y="94"/>
                      <a:pt x="0" y="209"/>
                    </a:cubicBezTo>
                    <a:cubicBezTo>
                      <a:pt x="0" y="302"/>
                      <a:pt x="93" y="395"/>
                      <a:pt x="186" y="395"/>
                    </a:cubicBezTo>
                    <a:lnTo>
                      <a:pt x="1066" y="395"/>
                    </a:lnTo>
                    <a:cubicBezTo>
                      <a:pt x="1159" y="395"/>
                      <a:pt x="1252" y="302"/>
                      <a:pt x="1252" y="209"/>
                    </a:cubicBezTo>
                    <a:cubicBezTo>
                      <a:pt x="1252" y="94"/>
                      <a:pt x="1159" y="1"/>
                      <a:pt x="1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8" name="Google Shape;1548;p50"/>
              <p:cNvSpPr/>
              <p:nvPr/>
            </p:nvSpPr>
            <p:spPr>
              <a:xfrm>
                <a:off x="2640925" y="1660325"/>
                <a:ext cx="149500" cy="115900"/>
              </a:xfrm>
              <a:custGeom>
                <a:avLst/>
                <a:gdLst/>
                <a:ahLst/>
                <a:cxnLst/>
                <a:rect l="l" t="t" r="r" b="b"/>
                <a:pathLst>
                  <a:path w="5980" h="4636" extrusionOk="0">
                    <a:moveTo>
                      <a:pt x="1344" y="1"/>
                    </a:moveTo>
                    <a:cubicBezTo>
                      <a:pt x="974" y="1"/>
                      <a:pt x="672" y="279"/>
                      <a:pt x="672" y="673"/>
                    </a:cubicBezTo>
                    <a:lnTo>
                      <a:pt x="672" y="3964"/>
                    </a:lnTo>
                    <a:cubicBezTo>
                      <a:pt x="672" y="4057"/>
                      <a:pt x="672" y="4149"/>
                      <a:pt x="765" y="4242"/>
                    </a:cubicBezTo>
                    <a:lnTo>
                      <a:pt x="186" y="4242"/>
                    </a:lnTo>
                    <a:cubicBezTo>
                      <a:pt x="93" y="4242"/>
                      <a:pt x="0" y="4335"/>
                      <a:pt x="0" y="4450"/>
                    </a:cubicBezTo>
                    <a:cubicBezTo>
                      <a:pt x="0" y="4543"/>
                      <a:pt x="93" y="4636"/>
                      <a:pt x="186" y="4636"/>
                    </a:cubicBezTo>
                    <a:lnTo>
                      <a:pt x="5794" y="4636"/>
                    </a:lnTo>
                    <a:cubicBezTo>
                      <a:pt x="5887" y="4636"/>
                      <a:pt x="5979" y="4543"/>
                      <a:pt x="5979" y="4450"/>
                    </a:cubicBezTo>
                    <a:cubicBezTo>
                      <a:pt x="5979" y="4335"/>
                      <a:pt x="5887" y="4242"/>
                      <a:pt x="5794" y="4242"/>
                    </a:cubicBezTo>
                    <a:lnTo>
                      <a:pt x="5307" y="4242"/>
                    </a:lnTo>
                    <a:lnTo>
                      <a:pt x="5307" y="3964"/>
                    </a:lnTo>
                    <a:lnTo>
                      <a:pt x="5307" y="673"/>
                    </a:lnTo>
                    <a:cubicBezTo>
                      <a:pt x="5307" y="279"/>
                      <a:pt x="5029" y="1"/>
                      <a:pt x="4728" y="1"/>
                    </a:cubicBezTo>
                    <a:lnTo>
                      <a:pt x="2804" y="1"/>
                    </a:lnTo>
                    <a:cubicBezTo>
                      <a:pt x="2712" y="1"/>
                      <a:pt x="2596" y="94"/>
                      <a:pt x="2596" y="186"/>
                    </a:cubicBezTo>
                    <a:cubicBezTo>
                      <a:pt x="2596" y="279"/>
                      <a:pt x="2712" y="395"/>
                      <a:pt x="2804" y="395"/>
                    </a:cubicBezTo>
                    <a:lnTo>
                      <a:pt x="4728" y="395"/>
                    </a:lnTo>
                    <a:cubicBezTo>
                      <a:pt x="4821" y="395"/>
                      <a:pt x="4913" y="488"/>
                      <a:pt x="4913" y="673"/>
                    </a:cubicBezTo>
                    <a:lnTo>
                      <a:pt x="4913" y="3964"/>
                    </a:lnTo>
                    <a:cubicBezTo>
                      <a:pt x="4913" y="4149"/>
                      <a:pt x="4821" y="4242"/>
                      <a:pt x="4728" y="4242"/>
                    </a:cubicBezTo>
                    <a:lnTo>
                      <a:pt x="1344" y="4242"/>
                    </a:lnTo>
                    <a:cubicBezTo>
                      <a:pt x="1159" y="4242"/>
                      <a:pt x="1066" y="4149"/>
                      <a:pt x="1066" y="3964"/>
                    </a:cubicBezTo>
                    <a:lnTo>
                      <a:pt x="1066" y="673"/>
                    </a:lnTo>
                    <a:cubicBezTo>
                      <a:pt x="1066" y="488"/>
                      <a:pt x="1159" y="395"/>
                      <a:pt x="1344" y="395"/>
                    </a:cubicBezTo>
                    <a:lnTo>
                      <a:pt x="1831" y="395"/>
                    </a:lnTo>
                    <a:cubicBezTo>
                      <a:pt x="1924" y="395"/>
                      <a:pt x="2016" y="279"/>
                      <a:pt x="2016" y="186"/>
                    </a:cubicBezTo>
                    <a:cubicBezTo>
                      <a:pt x="2016" y="94"/>
                      <a:pt x="1924"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21" name="Group 20">
            <a:extLst>
              <a:ext uri="{FF2B5EF4-FFF2-40B4-BE49-F238E27FC236}">
                <a16:creationId xmlns:a16="http://schemas.microsoft.com/office/drawing/2014/main" id="{763B1FD7-9BAB-741E-9FA5-56DCCF7E9BC6}"/>
              </a:ext>
            </a:extLst>
          </p:cNvPr>
          <p:cNvGrpSpPr/>
          <p:nvPr/>
        </p:nvGrpSpPr>
        <p:grpSpPr>
          <a:xfrm>
            <a:off x="3463775" y="2555625"/>
            <a:ext cx="632424" cy="635863"/>
            <a:chOff x="3463775" y="2555625"/>
            <a:chExt cx="632424" cy="635863"/>
          </a:xfrm>
        </p:grpSpPr>
        <p:grpSp>
          <p:nvGrpSpPr>
            <p:cNvPr id="1549" name="Google Shape;1549;p50"/>
            <p:cNvGrpSpPr/>
            <p:nvPr/>
          </p:nvGrpSpPr>
          <p:grpSpPr>
            <a:xfrm>
              <a:off x="3463775" y="2555625"/>
              <a:ext cx="632424" cy="635863"/>
              <a:chOff x="3025500" y="3193338"/>
              <a:chExt cx="632424" cy="635863"/>
            </a:xfrm>
          </p:grpSpPr>
          <p:pic>
            <p:nvPicPr>
              <p:cNvPr id="1550" name="Google Shape;1550;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51" name="Google Shape;1551;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0"/>
            <p:cNvGrpSpPr/>
            <p:nvPr/>
          </p:nvGrpSpPr>
          <p:grpSpPr>
            <a:xfrm>
              <a:off x="3584700" y="2728400"/>
              <a:ext cx="347650" cy="259375"/>
              <a:chOff x="1771850" y="1533650"/>
              <a:chExt cx="347650" cy="259375"/>
            </a:xfrm>
          </p:grpSpPr>
          <p:sp>
            <p:nvSpPr>
              <p:cNvPr id="1556" name="Google Shape;1556;p50"/>
              <p:cNvSpPr/>
              <p:nvPr/>
            </p:nvSpPr>
            <p:spPr>
              <a:xfrm>
                <a:off x="2020400" y="1783150"/>
                <a:ext cx="31325" cy="9875"/>
              </a:xfrm>
              <a:custGeom>
                <a:avLst/>
                <a:gdLst/>
                <a:ahLst/>
                <a:cxnLst/>
                <a:rect l="l" t="t" r="r" b="b"/>
                <a:pathLst>
                  <a:path w="1253" h="395" extrusionOk="0">
                    <a:moveTo>
                      <a:pt x="186" y="1"/>
                    </a:moveTo>
                    <a:cubicBezTo>
                      <a:pt x="93" y="1"/>
                      <a:pt x="1" y="117"/>
                      <a:pt x="1" y="210"/>
                    </a:cubicBezTo>
                    <a:cubicBezTo>
                      <a:pt x="1" y="302"/>
                      <a:pt x="93" y="395"/>
                      <a:pt x="186" y="395"/>
                    </a:cubicBezTo>
                    <a:lnTo>
                      <a:pt x="1067" y="395"/>
                    </a:lnTo>
                    <a:cubicBezTo>
                      <a:pt x="1159" y="395"/>
                      <a:pt x="1252" y="302"/>
                      <a:pt x="1252" y="210"/>
                    </a:cubicBezTo>
                    <a:cubicBezTo>
                      <a:pt x="1252" y="117"/>
                      <a:pt x="1159"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7" name="Google Shape;1557;p50"/>
              <p:cNvSpPr/>
              <p:nvPr/>
            </p:nvSpPr>
            <p:spPr>
              <a:xfrm>
                <a:off x="1933500" y="1766950"/>
                <a:ext cx="26675" cy="23775"/>
              </a:xfrm>
              <a:custGeom>
                <a:avLst/>
                <a:gdLst/>
                <a:ahLst/>
                <a:cxnLst/>
                <a:rect l="l" t="t" r="r" b="b"/>
                <a:pathLst>
                  <a:path w="1067" h="951" extrusionOk="0">
                    <a:moveTo>
                      <a:pt x="186" y="0"/>
                    </a:moveTo>
                    <a:cubicBezTo>
                      <a:pt x="122" y="0"/>
                      <a:pt x="47" y="23"/>
                      <a:pt x="0" y="70"/>
                    </a:cubicBezTo>
                    <a:cubicBezTo>
                      <a:pt x="0" y="185"/>
                      <a:pt x="0" y="278"/>
                      <a:pt x="93" y="371"/>
                    </a:cubicBezTo>
                    <a:lnTo>
                      <a:pt x="672" y="950"/>
                    </a:lnTo>
                    <a:lnTo>
                      <a:pt x="881" y="950"/>
                    </a:lnTo>
                    <a:cubicBezTo>
                      <a:pt x="881" y="950"/>
                      <a:pt x="974" y="950"/>
                      <a:pt x="974" y="858"/>
                    </a:cubicBezTo>
                    <a:cubicBezTo>
                      <a:pt x="1066" y="858"/>
                      <a:pt x="1066" y="649"/>
                      <a:pt x="974" y="649"/>
                    </a:cubicBezTo>
                    <a:lnTo>
                      <a:pt x="302" y="70"/>
                    </a:lnTo>
                    <a:cubicBezTo>
                      <a:pt x="302" y="23"/>
                      <a:pt x="249"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8" name="Google Shape;1558;p50"/>
              <p:cNvSpPr/>
              <p:nvPr/>
            </p:nvSpPr>
            <p:spPr>
              <a:xfrm>
                <a:off x="1863400" y="1783150"/>
                <a:ext cx="31300" cy="9875"/>
              </a:xfrm>
              <a:custGeom>
                <a:avLst/>
                <a:gdLst/>
                <a:ahLst/>
                <a:cxnLst/>
                <a:rect l="l" t="t" r="r" b="b"/>
                <a:pathLst>
                  <a:path w="1252" h="395" extrusionOk="0">
                    <a:moveTo>
                      <a:pt x="209" y="1"/>
                    </a:moveTo>
                    <a:cubicBezTo>
                      <a:pt x="93" y="1"/>
                      <a:pt x="0" y="117"/>
                      <a:pt x="0" y="210"/>
                    </a:cubicBezTo>
                    <a:cubicBezTo>
                      <a:pt x="0" y="302"/>
                      <a:pt x="93" y="395"/>
                      <a:pt x="209" y="395"/>
                    </a:cubicBezTo>
                    <a:lnTo>
                      <a:pt x="1066" y="395"/>
                    </a:lnTo>
                    <a:cubicBezTo>
                      <a:pt x="1159" y="395"/>
                      <a:pt x="1252" y="302"/>
                      <a:pt x="1252" y="210"/>
                    </a:cubicBezTo>
                    <a:cubicBezTo>
                      <a:pt x="1252" y="117"/>
                      <a:pt x="1159" y="1"/>
                      <a:pt x="1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9" name="Google Shape;1559;p50"/>
              <p:cNvSpPr/>
              <p:nvPr/>
            </p:nvSpPr>
            <p:spPr>
              <a:xfrm>
                <a:off x="1776475" y="1766950"/>
                <a:ext cx="26675" cy="23775"/>
              </a:xfrm>
              <a:custGeom>
                <a:avLst/>
                <a:gdLst/>
                <a:ahLst/>
                <a:cxnLst/>
                <a:rect l="l" t="t" r="r" b="b"/>
                <a:pathLst>
                  <a:path w="1067" h="951" extrusionOk="0">
                    <a:moveTo>
                      <a:pt x="186" y="0"/>
                    </a:moveTo>
                    <a:cubicBezTo>
                      <a:pt x="122" y="0"/>
                      <a:pt x="47" y="23"/>
                      <a:pt x="1" y="70"/>
                    </a:cubicBezTo>
                    <a:cubicBezTo>
                      <a:pt x="1" y="185"/>
                      <a:pt x="1" y="278"/>
                      <a:pt x="94" y="371"/>
                    </a:cubicBezTo>
                    <a:lnTo>
                      <a:pt x="673" y="950"/>
                    </a:lnTo>
                    <a:lnTo>
                      <a:pt x="881" y="950"/>
                    </a:lnTo>
                    <a:cubicBezTo>
                      <a:pt x="881" y="950"/>
                      <a:pt x="974" y="950"/>
                      <a:pt x="974" y="858"/>
                    </a:cubicBezTo>
                    <a:cubicBezTo>
                      <a:pt x="1067" y="858"/>
                      <a:pt x="1067" y="649"/>
                      <a:pt x="974" y="649"/>
                    </a:cubicBezTo>
                    <a:lnTo>
                      <a:pt x="302" y="70"/>
                    </a:lnTo>
                    <a:cubicBezTo>
                      <a:pt x="302" y="23"/>
                      <a:pt x="250"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60" name="Google Shape;1560;p50"/>
              <p:cNvSpPr/>
              <p:nvPr/>
            </p:nvSpPr>
            <p:spPr>
              <a:xfrm>
                <a:off x="1771850" y="1533650"/>
                <a:ext cx="347650" cy="242575"/>
              </a:xfrm>
              <a:custGeom>
                <a:avLst/>
                <a:gdLst/>
                <a:ahLst/>
                <a:cxnLst/>
                <a:rect l="l" t="t" r="r" b="b"/>
                <a:pathLst>
                  <a:path w="13906" h="9703" extrusionOk="0">
                    <a:moveTo>
                      <a:pt x="5029" y="3237"/>
                    </a:moveTo>
                    <a:cubicBezTo>
                      <a:pt x="5029" y="3330"/>
                      <a:pt x="5122" y="3330"/>
                      <a:pt x="5122" y="3422"/>
                    </a:cubicBezTo>
                    <a:lnTo>
                      <a:pt x="5215" y="3515"/>
                    </a:lnTo>
                    <a:cubicBezTo>
                      <a:pt x="5308" y="3608"/>
                      <a:pt x="5215" y="3816"/>
                      <a:pt x="5122" y="3816"/>
                    </a:cubicBezTo>
                    <a:lnTo>
                      <a:pt x="4728" y="4094"/>
                    </a:lnTo>
                    <a:lnTo>
                      <a:pt x="4543" y="4094"/>
                    </a:lnTo>
                    <a:cubicBezTo>
                      <a:pt x="4543" y="4094"/>
                      <a:pt x="4450" y="4094"/>
                      <a:pt x="4450" y="4002"/>
                    </a:cubicBezTo>
                    <a:cubicBezTo>
                      <a:pt x="4334" y="3909"/>
                      <a:pt x="4334" y="3909"/>
                      <a:pt x="4241" y="3816"/>
                    </a:cubicBezTo>
                    <a:cubicBezTo>
                      <a:pt x="4241" y="3724"/>
                      <a:pt x="4334" y="3608"/>
                      <a:pt x="4450" y="3515"/>
                    </a:cubicBezTo>
                    <a:lnTo>
                      <a:pt x="4821" y="3330"/>
                    </a:lnTo>
                    <a:cubicBezTo>
                      <a:pt x="4821" y="3237"/>
                      <a:pt x="4914" y="3237"/>
                      <a:pt x="4914" y="3237"/>
                    </a:cubicBezTo>
                    <a:close/>
                    <a:moveTo>
                      <a:pt x="11287" y="3237"/>
                    </a:moveTo>
                    <a:cubicBezTo>
                      <a:pt x="11287" y="3330"/>
                      <a:pt x="11403" y="3330"/>
                      <a:pt x="11403" y="3422"/>
                    </a:cubicBezTo>
                    <a:lnTo>
                      <a:pt x="11495" y="3515"/>
                    </a:lnTo>
                    <a:cubicBezTo>
                      <a:pt x="11588" y="3608"/>
                      <a:pt x="11495" y="3816"/>
                      <a:pt x="11403" y="3816"/>
                    </a:cubicBezTo>
                    <a:lnTo>
                      <a:pt x="11009" y="4094"/>
                    </a:lnTo>
                    <a:lnTo>
                      <a:pt x="10823" y="4094"/>
                    </a:lnTo>
                    <a:cubicBezTo>
                      <a:pt x="10823" y="4094"/>
                      <a:pt x="10707" y="4094"/>
                      <a:pt x="10707" y="4002"/>
                    </a:cubicBezTo>
                    <a:cubicBezTo>
                      <a:pt x="10615" y="3909"/>
                      <a:pt x="10615" y="3909"/>
                      <a:pt x="10522" y="3816"/>
                    </a:cubicBezTo>
                    <a:cubicBezTo>
                      <a:pt x="10522" y="3724"/>
                      <a:pt x="10522" y="3608"/>
                      <a:pt x="10615" y="3608"/>
                    </a:cubicBezTo>
                    <a:lnTo>
                      <a:pt x="11194" y="3237"/>
                    </a:lnTo>
                    <a:close/>
                    <a:moveTo>
                      <a:pt x="3755" y="3909"/>
                    </a:moveTo>
                    <a:cubicBezTo>
                      <a:pt x="3871" y="3909"/>
                      <a:pt x="3871" y="3909"/>
                      <a:pt x="3963" y="4002"/>
                    </a:cubicBezTo>
                    <a:lnTo>
                      <a:pt x="4056" y="4187"/>
                    </a:lnTo>
                    <a:cubicBezTo>
                      <a:pt x="4149" y="4396"/>
                      <a:pt x="4149" y="4581"/>
                      <a:pt x="4056" y="4767"/>
                    </a:cubicBezTo>
                    <a:lnTo>
                      <a:pt x="3569" y="6227"/>
                    </a:lnTo>
                    <a:lnTo>
                      <a:pt x="2712" y="6134"/>
                    </a:lnTo>
                    <a:lnTo>
                      <a:pt x="2805" y="5346"/>
                    </a:lnTo>
                    <a:lnTo>
                      <a:pt x="3175" y="5161"/>
                    </a:lnTo>
                    <a:cubicBezTo>
                      <a:pt x="3291" y="5161"/>
                      <a:pt x="3384" y="4975"/>
                      <a:pt x="3291" y="4882"/>
                    </a:cubicBezTo>
                    <a:cubicBezTo>
                      <a:pt x="3291" y="4767"/>
                      <a:pt x="3175" y="4767"/>
                      <a:pt x="3083" y="4767"/>
                    </a:cubicBezTo>
                    <a:lnTo>
                      <a:pt x="2503" y="5068"/>
                    </a:lnTo>
                    <a:lnTo>
                      <a:pt x="1252" y="5647"/>
                    </a:lnTo>
                    <a:cubicBezTo>
                      <a:pt x="1206" y="5694"/>
                      <a:pt x="1159" y="5717"/>
                      <a:pt x="1113" y="5717"/>
                    </a:cubicBezTo>
                    <a:cubicBezTo>
                      <a:pt x="1066" y="5717"/>
                      <a:pt x="1020" y="5694"/>
                      <a:pt x="974" y="5647"/>
                    </a:cubicBezTo>
                    <a:lnTo>
                      <a:pt x="858" y="5647"/>
                    </a:lnTo>
                    <a:lnTo>
                      <a:pt x="3755" y="3909"/>
                    </a:lnTo>
                    <a:close/>
                    <a:moveTo>
                      <a:pt x="8691" y="7478"/>
                    </a:moveTo>
                    <a:cubicBezTo>
                      <a:pt x="8784" y="7571"/>
                      <a:pt x="8877" y="7779"/>
                      <a:pt x="9085" y="7872"/>
                    </a:cubicBezTo>
                    <a:lnTo>
                      <a:pt x="8969" y="8359"/>
                    </a:lnTo>
                    <a:cubicBezTo>
                      <a:pt x="8877" y="8359"/>
                      <a:pt x="8877" y="8451"/>
                      <a:pt x="8784" y="8451"/>
                    </a:cubicBezTo>
                    <a:cubicBezTo>
                      <a:pt x="8784" y="8544"/>
                      <a:pt x="8691" y="8544"/>
                      <a:pt x="8691" y="8544"/>
                    </a:cubicBezTo>
                    <a:lnTo>
                      <a:pt x="7532" y="9216"/>
                    </a:lnTo>
                    <a:lnTo>
                      <a:pt x="7440" y="9124"/>
                    </a:lnTo>
                    <a:lnTo>
                      <a:pt x="8297" y="8359"/>
                    </a:lnTo>
                    <a:cubicBezTo>
                      <a:pt x="8390" y="8243"/>
                      <a:pt x="8506" y="8150"/>
                      <a:pt x="8506" y="7965"/>
                    </a:cubicBezTo>
                    <a:lnTo>
                      <a:pt x="8691" y="7478"/>
                    </a:lnTo>
                    <a:close/>
                    <a:moveTo>
                      <a:pt x="2712" y="6505"/>
                    </a:moveTo>
                    <a:lnTo>
                      <a:pt x="3569" y="6621"/>
                    </a:lnTo>
                    <a:lnTo>
                      <a:pt x="4543" y="8057"/>
                    </a:lnTo>
                    <a:lnTo>
                      <a:pt x="4543" y="8150"/>
                    </a:lnTo>
                    <a:lnTo>
                      <a:pt x="4241" y="9309"/>
                    </a:lnTo>
                    <a:lnTo>
                      <a:pt x="4149" y="9309"/>
                    </a:lnTo>
                    <a:lnTo>
                      <a:pt x="4149" y="8637"/>
                    </a:lnTo>
                    <a:cubicBezTo>
                      <a:pt x="4241" y="8451"/>
                      <a:pt x="4056" y="8150"/>
                      <a:pt x="3871" y="8057"/>
                    </a:cubicBezTo>
                    <a:lnTo>
                      <a:pt x="3083" y="7571"/>
                    </a:lnTo>
                    <a:cubicBezTo>
                      <a:pt x="2712" y="7385"/>
                      <a:pt x="2503" y="6899"/>
                      <a:pt x="2596" y="6505"/>
                    </a:cubicBezTo>
                    <a:close/>
                    <a:moveTo>
                      <a:pt x="9085" y="6505"/>
                    </a:moveTo>
                    <a:lnTo>
                      <a:pt x="9850" y="6621"/>
                    </a:lnTo>
                    <a:lnTo>
                      <a:pt x="10823" y="8057"/>
                    </a:lnTo>
                    <a:lnTo>
                      <a:pt x="10823" y="8150"/>
                    </a:lnTo>
                    <a:lnTo>
                      <a:pt x="10522" y="9309"/>
                    </a:lnTo>
                    <a:lnTo>
                      <a:pt x="10429" y="9309"/>
                    </a:lnTo>
                    <a:lnTo>
                      <a:pt x="10429" y="8637"/>
                    </a:lnTo>
                    <a:cubicBezTo>
                      <a:pt x="10522" y="8451"/>
                      <a:pt x="10337" y="8150"/>
                      <a:pt x="10128" y="8057"/>
                    </a:cubicBezTo>
                    <a:lnTo>
                      <a:pt x="9363" y="7571"/>
                    </a:lnTo>
                    <a:cubicBezTo>
                      <a:pt x="8969" y="7385"/>
                      <a:pt x="8784" y="6899"/>
                      <a:pt x="8877" y="6505"/>
                    </a:cubicBezTo>
                    <a:close/>
                    <a:moveTo>
                      <a:pt x="10727" y="0"/>
                    </a:moveTo>
                    <a:cubicBezTo>
                      <a:pt x="10653" y="0"/>
                      <a:pt x="10588" y="66"/>
                      <a:pt x="10522" y="132"/>
                    </a:cubicBezTo>
                    <a:cubicBezTo>
                      <a:pt x="10429" y="247"/>
                      <a:pt x="10429" y="340"/>
                      <a:pt x="10522" y="433"/>
                    </a:cubicBezTo>
                    <a:lnTo>
                      <a:pt x="11194" y="1406"/>
                    </a:lnTo>
                    <a:lnTo>
                      <a:pt x="8204" y="3144"/>
                    </a:lnTo>
                    <a:lnTo>
                      <a:pt x="6559" y="247"/>
                    </a:lnTo>
                    <a:cubicBezTo>
                      <a:pt x="6466" y="132"/>
                      <a:pt x="6374" y="132"/>
                      <a:pt x="6281" y="39"/>
                    </a:cubicBezTo>
                    <a:cubicBezTo>
                      <a:pt x="6188" y="39"/>
                      <a:pt x="6072" y="39"/>
                      <a:pt x="5980" y="132"/>
                    </a:cubicBezTo>
                    <a:lnTo>
                      <a:pt x="3083" y="2750"/>
                    </a:lnTo>
                    <a:cubicBezTo>
                      <a:pt x="2990" y="2843"/>
                      <a:pt x="2990" y="2936"/>
                      <a:pt x="3083" y="3028"/>
                    </a:cubicBezTo>
                    <a:cubicBezTo>
                      <a:pt x="3083" y="3086"/>
                      <a:pt x="3135" y="3115"/>
                      <a:pt x="3199" y="3115"/>
                    </a:cubicBezTo>
                    <a:cubicBezTo>
                      <a:pt x="3262" y="3115"/>
                      <a:pt x="3338" y="3086"/>
                      <a:pt x="3384" y="3028"/>
                    </a:cubicBezTo>
                    <a:lnTo>
                      <a:pt x="6188" y="526"/>
                    </a:lnTo>
                    <a:lnTo>
                      <a:pt x="7926" y="3422"/>
                    </a:lnTo>
                    <a:cubicBezTo>
                      <a:pt x="7926" y="3515"/>
                      <a:pt x="8019" y="3608"/>
                      <a:pt x="8112" y="3608"/>
                    </a:cubicBezTo>
                    <a:cubicBezTo>
                      <a:pt x="8112" y="3608"/>
                      <a:pt x="8204" y="3608"/>
                      <a:pt x="8297" y="3515"/>
                    </a:cubicBezTo>
                    <a:lnTo>
                      <a:pt x="11495" y="1684"/>
                    </a:lnTo>
                    <a:cubicBezTo>
                      <a:pt x="11588" y="1592"/>
                      <a:pt x="11588" y="1499"/>
                      <a:pt x="11681" y="1499"/>
                    </a:cubicBezTo>
                    <a:cubicBezTo>
                      <a:pt x="11681" y="1406"/>
                      <a:pt x="11681" y="1290"/>
                      <a:pt x="11588" y="1290"/>
                    </a:cubicBezTo>
                    <a:lnTo>
                      <a:pt x="11009" y="433"/>
                    </a:lnTo>
                    <a:lnTo>
                      <a:pt x="13419" y="711"/>
                    </a:lnTo>
                    <a:lnTo>
                      <a:pt x="13025" y="3237"/>
                    </a:lnTo>
                    <a:lnTo>
                      <a:pt x="12445" y="2356"/>
                    </a:lnTo>
                    <a:cubicBezTo>
                      <a:pt x="12380" y="2291"/>
                      <a:pt x="12268" y="2225"/>
                      <a:pt x="12175" y="2225"/>
                    </a:cubicBezTo>
                    <a:cubicBezTo>
                      <a:pt x="12137" y="2225"/>
                      <a:pt x="12102" y="2237"/>
                      <a:pt x="12075" y="2264"/>
                    </a:cubicBezTo>
                    <a:lnTo>
                      <a:pt x="11009" y="2936"/>
                    </a:lnTo>
                    <a:lnTo>
                      <a:pt x="10916" y="2936"/>
                    </a:lnTo>
                    <a:lnTo>
                      <a:pt x="10429" y="3237"/>
                    </a:lnTo>
                    <a:lnTo>
                      <a:pt x="10337" y="3237"/>
                    </a:lnTo>
                    <a:lnTo>
                      <a:pt x="9943" y="3515"/>
                    </a:lnTo>
                    <a:lnTo>
                      <a:pt x="9850" y="3515"/>
                    </a:lnTo>
                    <a:lnTo>
                      <a:pt x="7625" y="4882"/>
                    </a:lnTo>
                    <a:lnTo>
                      <a:pt x="6072" y="2449"/>
                    </a:lnTo>
                    <a:cubicBezTo>
                      <a:pt x="6018" y="2340"/>
                      <a:pt x="5932" y="2295"/>
                      <a:pt x="5833" y="2295"/>
                    </a:cubicBezTo>
                    <a:cubicBezTo>
                      <a:pt x="5762" y="2295"/>
                      <a:pt x="5686" y="2318"/>
                      <a:pt x="5609" y="2356"/>
                    </a:cubicBezTo>
                    <a:lnTo>
                      <a:pt x="3569" y="3515"/>
                    </a:lnTo>
                    <a:lnTo>
                      <a:pt x="1345" y="4882"/>
                    </a:lnTo>
                    <a:lnTo>
                      <a:pt x="1345" y="4882"/>
                    </a:lnTo>
                    <a:lnTo>
                      <a:pt x="2805" y="3608"/>
                    </a:lnTo>
                    <a:cubicBezTo>
                      <a:pt x="2805" y="3515"/>
                      <a:pt x="2897" y="3422"/>
                      <a:pt x="2805" y="3330"/>
                    </a:cubicBezTo>
                    <a:cubicBezTo>
                      <a:pt x="2758" y="3283"/>
                      <a:pt x="2706" y="3260"/>
                      <a:pt x="2654" y="3260"/>
                    </a:cubicBezTo>
                    <a:cubicBezTo>
                      <a:pt x="2602" y="3260"/>
                      <a:pt x="2550" y="3283"/>
                      <a:pt x="2503" y="3330"/>
                    </a:cubicBezTo>
                    <a:lnTo>
                      <a:pt x="93" y="5462"/>
                    </a:lnTo>
                    <a:cubicBezTo>
                      <a:pt x="0" y="5555"/>
                      <a:pt x="0" y="5740"/>
                      <a:pt x="93" y="5833"/>
                    </a:cubicBezTo>
                    <a:cubicBezTo>
                      <a:pt x="93" y="5925"/>
                      <a:pt x="186" y="5925"/>
                      <a:pt x="279" y="5925"/>
                    </a:cubicBezTo>
                    <a:lnTo>
                      <a:pt x="394" y="5925"/>
                    </a:lnTo>
                    <a:lnTo>
                      <a:pt x="580" y="5833"/>
                    </a:lnTo>
                    <a:cubicBezTo>
                      <a:pt x="580" y="5925"/>
                      <a:pt x="672" y="6041"/>
                      <a:pt x="765" y="6041"/>
                    </a:cubicBezTo>
                    <a:cubicBezTo>
                      <a:pt x="869" y="6088"/>
                      <a:pt x="991" y="6111"/>
                      <a:pt x="1110" y="6111"/>
                    </a:cubicBezTo>
                    <a:cubicBezTo>
                      <a:pt x="1229" y="6111"/>
                      <a:pt x="1345" y="6088"/>
                      <a:pt x="1437" y="6041"/>
                    </a:cubicBezTo>
                    <a:lnTo>
                      <a:pt x="2318" y="5647"/>
                    </a:lnTo>
                    <a:lnTo>
                      <a:pt x="1831" y="7965"/>
                    </a:lnTo>
                    <a:lnTo>
                      <a:pt x="1831" y="8057"/>
                    </a:lnTo>
                    <a:cubicBezTo>
                      <a:pt x="1739" y="8057"/>
                      <a:pt x="1739" y="8243"/>
                      <a:pt x="1831" y="8243"/>
                    </a:cubicBezTo>
                    <a:cubicBezTo>
                      <a:pt x="1831" y="8359"/>
                      <a:pt x="1924" y="8359"/>
                      <a:pt x="1924" y="8359"/>
                    </a:cubicBezTo>
                    <a:lnTo>
                      <a:pt x="2017" y="8359"/>
                    </a:lnTo>
                    <a:cubicBezTo>
                      <a:pt x="2133" y="8243"/>
                      <a:pt x="2225" y="8150"/>
                      <a:pt x="2225" y="7965"/>
                    </a:cubicBezTo>
                    <a:lnTo>
                      <a:pt x="2411" y="7478"/>
                    </a:lnTo>
                    <a:cubicBezTo>
                      <a:pt x="2503" y="7571"/>
                      <a:pt x="2596" y="7779"/>
                      <a:pt x="2805" y="7872"/>
                    </a:cubicBezTo>
                    <a:lnTo>
                      <a:pt x="2712" y="8359"/>
                    </a:lnTo>
                    <a:cubicBezTo>
                      <a:pt x="2596" y="8359"/>
                      <a:pt x="2596" y="8451"/>
                      <a:pt x="2503" y="8451"/>
                    </a:cubicBezTo>
                    <a:cubicBezTo>
                      <a:pt x="2503" y="8544"/>
                      <a:pt x="2411" y="8544"/>
                      <a:pt x="2411" y="8544"/>
                    </a:cubicBezTo>
                    <a:lnTo>
                      <a:pt x="1252" y="9216"/>
                    </a:lnTo>
                    <a:lnTo>
                      <a:pt x="1159" y="9124"/>
                    </a:lnTo>
                    <a:lnTo>
                      <a:pt x="1437" y="8822"/>
                    </a:lnTo>
                    <a:cubicBezTo>
                      <a:pt x="1553" y="8822"/>
                      <a:pt x="1553" y="8637"/>
                      <a:pt x="1437" y="8544"/>
                    </a:cubicBezTo>
                    <a:cubicBezTo>
                      <a:pt x="1391" y="8498"/>
                      <a:pt x="1345" y="8475"/>
                      <a:pt x="1298" y="8475"/>
                    </a:cubicBezTo>
                    <a:cubicBezTo>
                      <a:pt x="1252" y="8475"/>
                      <a:pt x="1206" y="8498"/>
                      <a:pt x="1159" y="8544"/>
                    </a:cubicBezTo>
                    <a:lnTo>
                      <a:pt x="765" y="8822"/>
                    </a:lnTo>
                    <a:cubicBezTo>
                      <a:pt x="765" y="8938"/>
                      <a:pt x="672" y="9031"/>
                      <a:pt x="672" y="9124"/>
                    </a:cubicBezTo>
                    <a:cubicBezTo>
                      <a:pt x="672" y="9216"/>
                      <a:pt x="765" y="9216"/>
                      <a:pt x="765" y="9309"/>
                    </a:cubicBezTo>
                    <a:lnTo>
                      <a:pt x="1066" y="9517"/>
                    </a:lnTo>
                    <a:cubicBezTo>
                      <a:pt x="1159" y="9610"/>
                      <a:pt x="1252" y="9610"/>
                      <a:pt x="1252" y="9610"/>
                    </a:cubicBezTo>
                    <a:lnTo>
                      <a:pt x="1437" y="9610"/>
                    </a:lnTo>
                    <a:lnTo>
                      <a:pt x="2596" y="8822"/>
                    </a:lnTo>
                    <a:lnTo>
                      <a:pt x="2712" y="8822"/>
                    </a:lnTo>
                    <a:cubicBezTo>
                      <a:pt x="2805" y="8730"/>
                      <a:pt x="2990" y="8637"/>
                      <a:pt x="2990" y="8544"/>
                    </a:cubicBezTo>
                    <a:lnTo>
                      <a:pt x="3083" y="8544"/>
                    </a:lnTo>
                    <a:lnTo>
                      <a:pt x="3175" y="8150"/>
                    </a:lnTo>
                    <a:lnTo>
                      <a:pt x="3662" y="8359"/>
                    </a:lnTo>
                    <a:cubicBezTo>
                      <a:pt x="3755" y="8451"/>
                      <a:pt x="3755" y="8544"/>
                      <a:pt x="3755" y="8637"/>
                    </a:cubicBezTo>
                    <a:lnTo>
                      <a:pt x="3662" y="9517"/>
                    </a:lnTo>
                    <a:cubicBezTo>
                      <a:pt x="3662" y="9517"/>
                      <a:pt x="3662" y="9610"/>
                      <a:pt x="3755" y="9703"/>
                    </a:cubicBezTo>
                    <a:lnTo>
                      <a:pt x="4450" y="9703"/>
                    </a:lnTo>
                    <a:cubicBezTo>
                      <a:pt x="4543" y="9703"/>
                      <a:pt x="4635" y="9703"/>
                      <a:pt x="4635" y="9610"/>
                    </a:cubicBezTo>
                    <a:lnTo>
                      <a:pt x="4914" y="8243"/>
                    </a:lnTo>
                    <a:cubicBezTo>
                      <a:pt x="5029" y="8150"/>
                      <a:pt x="5029" y="7965"/>
                      <a:pt x="4914" y="7779"/>
                    </a:cubicBezTo>
                    <a:lnTo>
                      <a:pt x="3871" y="6412"/>
                    </a:lnTo>
                    <a:lnTo>
                      <a:pt x="4450" y="4882"/>
                    </a:lnTo>
                    <a:cubicBezTo>
                      <a:pt x="4450" y="4767"/>
                      <a:pt x="4543" y="4674"/>
                      <a:pt x="4543" y="4488"/>
                    </a:cubicBezTo>
                    <a:lnTo>
                      <a:pt x="4914" y="4488"/>
                    </a:lnTo>
                    <a:lnTo>
                      <a:pt x="5308" y="4187"/>
                    </a:lnTo>
                    <a:cubicBezTo>
                      <a:pt x="5609" y="4002"/>
                      <a:pt x="5794" y="3608"/>
                      <a:pt x="5609" y="3330"/>
                    </a:cubicBezTo>
                    <a:lnTo>
                      <a:pt x="5493" y="3144"/>
                    </a:lnTo>
                    <a:cubicBezTo>
                      <a:pt x="5400" y="3144"/>
                      <a:pt x="5400" y="3028"/>
                      <a:pt x="5308" y="2936"/>
                    </a:cubicBezTo>
                    <a:lnTo>
                      <a:pt x="5794" y="2750"/>
                    </a:lnTo>
                    <a:lnTo>
                      <a:pt x="7231" y="5068"/>
                    </a:lnTo>
                    <a:lnTo>
                      <a:pt x="6768" y="5346"/>
                    </a:lnTo>
                    <a:cubicBezTo>
                      <a:pt x="6768" y="5346"/>
                      <a:pt x="6652" y="5462"/>
                      <a:pt x="6652" y="5555"/>
                    </a:cubicBezTo>
                    <a:cubicBezTo>
                      <a:pt x="6768" y="5740"/>
                      <a:pt x="6860" y="5925"/>
                      <a:pt x="7046" y="6041"/>
                    </a:cubicBezTo>
                    <a:cubicBezTo>
                      <a:pt x="7138" y="6088"/>
                      <a:pt x="7260" y="6111"/>
                      <a:pt x="7382" y="6111"/>
                    </a:cubicBezTo>
                    <a:cubicBezTo>
                      <a:pt x="7503" y="6111"/>
                      <a:pt x="7625" y="6088"/>
                      <a:pt x="7718" y="6041"/>
                    </a:cubicBezTo>
                    <a:lnTo>
                      <a:pt x="9456" y="5161"/>
                    </a:lnTo>
                    <a:cubicBezTo>
                      <a:pt x="9549" y="5161"/>
                      <a:pt x="9664" y="4975"/>
                      <a:pt x="9549" y="4882"/>
                    </a:cubicBezTo>
                    <a:cubicBezTo>
                      <a:pt x="9549" y="4767"/>
                      <a:pt x="9456" y="4767"/>
                      <a:pt x="9363" y="4767"/>
                    </a:cubicBezTo>
                    <a:lnTo>
                      <a:pt x="7532" y="5647"/>
                    </a:lnTo>
                    <a:cubicBezTo>
                      <a:pt x="7486" y="5694"/>
                      <a:pt x="7440" y="5717"/>
                      <a:pt x="7390" y="5717"/>
                    </a:cubicBezTo>
                    <a:cubicBezTo>
                      <a:pt x="7341" y="5717"/>
                      <a:pt x="7289" y="5694"/>
                      <a:pt x="7231" y="5647"/>
                    </a:cubicBezTo>
                    <a:lnTo>
                      <a:pt x="7138" y="5647"/>
                    </a:lnTo>
                    <a:lnTo>
                      <a:pt x="7625" y="5346"/>
                    </a:lnTo>
                    <a:lnTo>
                      <a:pt x="10035" y="3909"/>
                    </a:lnTo>
                    <a:cubicBezTo>
                      <a:pt x="10128" y="3909"/>
                      <a:pt x="10128" y="3909"/>
                      <a:pt x="10244" y="4002"/>
                    </a:cubicBezTo>
                    <a:lnTo>
                      <a:pt x="10337" y="4187"/>
                    </a:lnTo>
                    <a:cubicBezTo>
                      <a:pt x="10429" y="4396"/>
                      <a:pt x="10429" y="4581"/>
                      <a:pt x="10337" y="4767"/>
                    </a:cubicBezTo>
                    <a:lnTo>
                      <a:pt x="9850" y="6227"/>
                    </a:lnTo>
                    <a:lnTo>
                      <a:pt x="9085" y="6134"/>
                    </a:lnTo>
                    <a:lnTo>
                      <a:pt x="8877" y="6134"/>
                    </a:lnTo>
                    <a:lnTo>
                      <a:pt x="8969" y="6041"/>
                    </a:lnTo>
                    <a:cubicBezTo>
                      <a:pt x="8969" y="5925"/>
                      <a:pt x="8877" y="5833"/>
                      <a:pt x="8784" y="5833"/>
                    </a:cubicBezTo>
                    <a:cubicBezTo>
                      <a:pt x="8691" y="5833"/>
                      <a:pt x="8598" y="5833"/>
                      <a:pt x="8506" y="6041"/>
                    </a:cubicBezTo>
                    <a:lnTo>
                      <a:pt x="8112" y="7965"/>
                    </a:lnTo>
                    <a:lnTo>
                      <a:pt x="8112" y="8057"/>
                    </a:lnTo>
                    <a:lnTo>
                      <a:pt x="7046" y="8822"/>
                    </a:lnTo>
                    <a:cubicBezTo>
                      <a:pt x="7046" y="8938"/>
                      <a:pt x="6953" y="9031"/>
                      <a:pt x="6953" y="9124"/>
                    </a:cubicBezTo>
                    <a:cubicBezTo>
                      <a:pt x="6953" y="9216"/>
                      <a:pt x="7046" y="9216"/>
                      <a:pt x="7046" y="9309"/>
                    </a:cubicBezTo>
                    <a:lnTo>
                      <a:pt x="7347" y="9517"/>
                    </a:lnTo>
                    <a:cubicBezTo>
                      <a:pt x="7440" y="9610"/>
                      <a:pt x="7440" y="9610"/>
                      <a:pt x="7532" y="9610"/>
                    </a:cubicBezTo>
                    <a:lnTo>
                      <a:pt x="7718" y="9610"/>
                    </a:lnTo>
                    <a:lnTo>
                      <a:pt x="8877" y="8822"/>
                    </a:lnTo>
                    <a:lnTo>
                      <a:pt x="8969" y="8822"/>
                    </a:lnTo>
                    <a:cubicBezTo>
                      <a:pt x="9085" y="8730"/>
                      <a:pt x="9270" y="8637"/>
                      <a:pt x="9270" y="8544"/>
                    </a:cubicBezTo>
                    <a:lnTo>
                      <a:pt x="9456" y="8150"/>
                    </a:lnTo>
                    <a:lnTo>
                      <a:pt x="9943" y="8359"/>
                    </a:lnTo>
                    <a:cubicBezTo>
                      <a:pt x="10035" y="8451"/>
                      <a:pt x="10035" y="8544"/>
                      <a:pt x="10035" y="8637"/>
                    </a:cubicBezTo>
                    <a:lnTo>
                      <a:pt x="9943" y="9517"/>
                    </a:lnTo>
                    <a:cubicBezTo>
                      <a:pt x="9943" y="9517"/>
                      <a:pt x="9943" y="9610"/>
                      <a:pt x="10035" y="9703"/>
                    </a:cubicBezTo>
                    <a:lnTo>
                      <a:pt x="10707" y="9703"/>
                    </a:lnTo>
                    <a:cubicBezTo>
                      <a:pt x="10823" y="9703"/>
                      <a:pt x="10916" y="9703"/>
                      <a:pt x="10916" y="9610"/>
                    </a:cubicBezTo>
                    <a:lnTo>
                      <a:pt x="11194" y="8243"/>
                    </a:lnTo>
                    <a:cubicBezTo>
                      <a:pt x="11287" y="8150"/>
                      <a:pt x="11287" y="7965"/>
                      <a:pt x="11194" y="7779"/>
                    </a:cubicBezTo>
                    <a:lnTo>
                      <a:pt x="10128" y="6412"/>
                    </a:lnTo>
                    <a:lnTo>
                      <a:pt x="10707" y="4882"/>
                    </a:lnTo>
                    <a:cubicBezTo>
                      <a:pt x="10707" y="4767"/>
                      <a:pt x="10823" y="4674"/>
                      <a:pt x="10823" y="4488"/>
                    </a:cubicBezTo>
                    <a:lnTo>
                      <a:pt x="11194" y="4488"/>
                    </a:lnTo>
                    <a:lnTo>
                      <a:pt x="11588" y="4187"/>
                    </a:lnTo>
                    <a:cubicBezTo>
                      <a:pt x="11866" y="4002"/>
                      <a:pt x="12075" y="3608"/>
                      <a:pt x="11866" y="3330"/>
                    </a:cubicBezTo>
                    <a:lnTo>
                      <a:pt x="11773" y="3144"/>
                    </a:lnTo>
                    <a:cubicBezTo>
                      <a:pt x="11681" y="3144"/>
                      <a:pt x="11681" y="3028"/>
                      <a:pt x="11588" y="3028"/>
                    </a:cubicBezTo>
                    <a:lnTo>
                      <a:pt x="12167" y="2658"/>
                    </a:lnTo>
                    <a:lnTo>
                      <a:pt x="12839" y="3608"/>
                    </a:lnTo>
                    <a:cubicBezTo>
                      <a:pt x="12906" y="3691"/>
                      <a:pt x="12972" y="3762"/>
                      <a:pt x="13047" y="3762"/>
                    </a:cubicBezTo>
                    <a:cubicBezTo>
                      <a:pt x="13076" y="3762"/>
                      <a:pt x="13108" y="3750"/>
                      <a:pt x="13141" y="3724"/>
                    </a:cubicBezTo>
                    <a:cubicBezTo>
                      <a:pt x="13233" y="3724"/>
                      <a:pt x="13326" y="3608"/>
                      <a:pt x="13326" y="3515"/>
                    </a:cubicBezTo>
                    <a:lnTo>
                      <a:pt x="13906" y="711"/>
                    </a:lnTo>
                    <a:cubicBezTo>
                      <a:pt x="13906" y="618"/>
                      <a:pt x="13906" y="526"/>
                      <a:pt x="13813" y="433"/>
                    </a:cubicBezTo>
                    <a:cubicBezTo>
                      <a:pt x="13813" y="433"/>
                      <a:pt x="13720" y="340"/>
                      <a:pt x="13604" y="340"/>
                    </a:cubicBezTo>
                    <a:lnTo>
                      <a:pt x="10823" y="39"/>
                    </a:lnTo>
                    <a:cubicBezTo>
                      <a:pt x="10789" y="12"/>
                      <a:pt x="10757" y="0"/>
                      <a:pt x="10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20" name="Group 19">
            <a:extLst>
              <a:ext uri="{FF2B5EF4-FFF2-40B4-BE49-F238E27FC236}">
                <a16:creationId xmlns:a16="http://schemas.microsoft.com/office/drawing/2014/main" id="{BB4D34CD-40FE-5E5E-CD14-251D4CA32624}"/>
              </a:ext>
            </a:extLst>
          </p:cNvPr>
          <p:cNvGrpSpPr/>
          <p:nvPr/>
        </p:nvGrpSpPr>
        <p:grpSpPr>
          <a:xfrm>
            <a:off x="3476899" y="3781352"/>
            <a:ext cx="632424" cy="635863"/>
            <a:chOff x="3476899" y="3781352"/>
            <a:chExt cx="632424" cy="635863"/>
          </a:xfrm>
        </p:grpSpPr>
        <p:grpSp>
          <p:nvGrpSpPr>
            <p:cNvPr id="1552" name="Google Shape;1552;p50"/>
            <p:cNvGrpSpPr/>
            <p:nvPr/>
          </p:nvGrpSpPr>
          <p:grpSpPr>
            <a:xfrm>
              <a:off x="3476899" y="3781352"/>
              <a:ext cx="632424" cy="635863"/>
              <a:chOff x="3025500" y="3193338"/>
              <a:chExt cx="632424" cy="635863"/>
            </a:xfrm>
          </p:grpSpPr>
          <p:pic>
            <p:nvPicPr>
              <p:cNvPr id="1553" name="Google Shape;1553;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54" name="Google Shape;1554;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50"/>
            <p:cNvSpPr/>
            <p:nvPr/>
          </p:nvSpPr>
          <p:spPr>
            <a:xfrm>
              <a:off x="3614760" y="3949965"/>
              <a:ext cx="296675" cy="347650"/>
            </a:xfrm>
            <a:custGeom>
              <a:avLst/>
              <a:gdLst/>
              <a:ahLst/>
              <a:cxnLst/>
              <a:rect l="l" t="t" r="r" b="b"/>
              <a:pathLst>
                <a:path w="11867" h="13906" extrusionOk="0">
                  <a:moveTo>
                    <a:pt x="1438" y="672"/>
                  </a:moveTo>
                  <a:cubicBezTo>
                    <a:pt x="1646" y="672"/>
                    <a:pt x="2017" y="765"/>
                    <a:pt x="2017" y="973"/>
                  </a:cubicBezTo>
                  <a:cubicBezTo>
                    <a:pt x="2133" y="1066"/>
                    <a:pt x="2133" y="1159"/>
                    <a:pt x="2017" y="1251"/>
                  </a:cubicBezTo>
                  <a:cubicBezTo>
                    <a:pt x="1986" y="1282"/>
                    <a:pt x="1955" y="1293"/>
                    <a:pt x="1928" y="1293"/>
                  </a:cubicBezTo>
                  <a:cubicBezTo>
                    <a:pt x="1873" y="1293"/>
                    <a:pt x="1832" y="1251"/>
                    <a:pt x="1832" y="1251"/>
                  </a:cubicBezTo>
                  <a:cubicBezTo>
                    <a:pt x="1739" y="1251"/>
                    <a:pt x="1646" y="1344"/>
                    <a:pt x="1553" y="1460"/>
                  </a:cubicBezTo>
                  <a:cubicBezTo>
                    <a:pt x="1553" y="1553"/>
                    <a:pt x="1646" y="1645"/>
                    <a:pt x="1739" y="1645"/>
                  </a:cubicBezTo>
                  <a:cubicBezTo>
                    <a:pt x="1739" y="1692"/>
                    <a:pt x="1785" y="1715"/>
                    <a:pt x="1858" y="1715"/>
                  </a:cubicBezTo>
                  <a:cubicBezTo>
                    <a:pt x="1930" y="1715"/>
                    <a:pt x="2029" y="1692"/>
                    <a:pt x="2133" y="1645"/>
                  </a:cubicBezTo>
                  <a:cubicBezTo>
                    <a:pt x="2133" y="2132"/>
                    <a:pt x="2133" y="2503"/>
                    <a:pt x="2226" y="2990"/>
                  </a:cubicBezTo>
                  <a:cubicBezTo>
                    <a:pt x="2133" y="2897"/>
                    <a:pt x="2017" y="2897"/>
                    <a:pt x="1832" y="2897"/>
                  </a:cubicBezTo>
                  <a:cubicBezTo>
                    <a:pt x="1553" y="2897"/>
                    <a:pt x="1159" y="2804"/>
                    <a:pt x="858" y="2619"/>
                  </a:cubicBezTo>
                  <a:cubicBezTo>
                    <a:pt x="580" y="2225"/>
                    <a:pt x="487" y="1645"/>
                    <a:pt x="673" y="1251"/>
                  </a:cubicBezTo>
                  <a:cubicBezTo>
                    <a:pt x="765" y="973"/>
                    <a:pt x="1067" y="765"/>
                    <a:pt x="1438" y="672"/>
                  </a:cubicBezTo>
                  <a:close/>
                  <a:moveTo>
                    <a:pt x="8205" y="672"/>
                  </a:moveTo>
                  <a:cubicBezTo>
                    <a:pt x="8506" y="765"/>
                    <a:pt x="8784" y="973"/>
                    <a:pt x="8970" y="1251"/>
                  </a:cubicBezTo>
                  <a:cubicBezTo>
                    <a:pt x="9178" y="1645"/>
                    <a:pt x="9085" y="2225"/>
                    <a:pt x="8784" y="2619"/>
                  </a:cubicBezTo>
                  <a:cubicBezTo>
                    <a:pt x="8506" y="2804"/>
                    <a:pt x="8112" y="2897"/>
                    <a:pt x="7811" y="2897"/>
                  </a:cubicBezTo>
                  <a:cubicBezTo>
                    <a:pt x="7625" y="2897"/>
                    <a:pt x="7533" y="2897"/>
                    <a:pt x="7347" y="2990"/>
                  </a:cubicBezTo>
                  <a:cubicBezTo>
                    <a:pt x="7440" y="2503"/>
                    <a:pt x="7533" y="2132"/>
                    <a:pt x="7533" y="1645"/>
                  </a:cubicBezTo>
                  <a:cubicBezTo>
                    <a:pt x="7625" y="1692"/>
                    <a:pt x="7695" y="1715"/>
                    <a:pt x="7756" y="1715"/>
                  </a:cubicBezTo>
                  <a:cubicBezTo>
                    <a:pt x="7817" y="1715"/>
                    <a:pt x="7869" y="1692"/>
                    <a:pt x="7927" y="1645"/>
                  </a:cubicBezTo>
                  <a:cubicBezTo>
                    <a:pt x="8019" y="1645"/>
                    <a:pt x="8112" y="1553"/>
                    <a:pt x="8019" y="1460"/>
                  </a:cubicBezTo>
                  <a:cubicBezTo>
                    <a:pt x="8019" y="1344"/>
                    <a:pt x="7927" y="1251"/>
                    <a:pt x="7811" y="1251"/>
                  </a:cubicBezTo>
                  <a:cubicBezTo>
                    <a:pt x="7811" y="1251"/>
                    <a:pt x="7770" y="1293"/>
                    <a:pt x="7715" y="1293"/>
                  </a:cubicBezTo>
                  <a:cubicBezTo>
                    <a:pt x="7687" y="1293"/>
                    <a:pt x="7656" y="1282"/>
                    <a:pt x="7625" y="1251"/>
                  </a:cubicBezTo>
                  <a:cubicBezTo>
                    <a:pt x="7533" y="1251"/>
                    <a:pt x="7533" y="1159"/>
                    <a:pt x="7533" y="1159"/>
                  </a:cubicBezTo>
                  <a:lnTo>
                    <a:pt x="7533" y="1066"/>
                  </a:lnTo>
                  <a:lnTo>
                    <a:pt x="7533" y="973"/>
                  </a:lnTo>
                  <a:cubicBezTo>
                    <a:pt x="7625" y="765"/>
                    <a:pt x="7927" y="672"/>
                    <a:pt x="8205" y="672"/>
                  </a:cubicBezTo>
                  <a:close/>
                  <a:moveTo>
                    <a:pt x="7139" y="394"/>
                  </a:moveTo>
                  <a:lnTo>
                    <a:pt x="7139" y="1066"/>
                  </a:lnTo>
                  <a:lnTo>
                    <a:pt x="7139" y="1159"/>
                  </a:lnTo>
                  <a:lnTo>
                    <a:pt x="7139" y="1645"/>
                  </a:lnTo>
                  <a:cubicBezTo>
                    <a:pt x="7139" y="2225"/>
                    <a:pt x="7046" y="2804"/>
                    <a:pt x="6768" y="3384"/>
                  </a:cubicBezTo>
                  <a:cubicBezTo>
                    <a:pt x="6559" y="3963"/>
                    <a:pt x="6281" y="4450"/>
                    <a:pt x="5795" y="4820"/>
                  </a:cubicBezTo>
                  <a:lnTo>
                    <a:pt x="4914" y="4820"/>
                  </a:lnTo>
                  <a:cubicBezTo>
                    <a:pt x="4821" y="4820"/>
                    <a:pt x="4728" y="4936"/>
                    <a:pt x="4728" y="5122"/>
                  </a:cubicBezTo>
                  <a:cubicBezTo>
                    <a:pt x="4728" y="5214"/>
                    <a:pt x="4821" y="5307"/>
                    <a:pt x="4914" y="5307"/>
                  </a:cubicBezTo>
                  <a:lnTo>
                    <a:pt x="5887" y="5307"/>
                  </a:lnTo>
                  <a:cubicBezTo>
                    <a:pt x="5887" y="5516"/>
                    <a:pt x="5609" y="5701"/>
                    <a:pt x="5401" y="5701"/>
                  </a:cubicBezTo>
                  <a:lnTo>
                    <a:pt x="4242" y="5701"/>
                  </a:lnTo>
                  <a:cubicBezTo>
                    <a:pt x="3964" y="5701"/>
                    <a:pt x="3755" y="5516"/>
                    <a:pt x="3755" y="5307"/>
                  </a:cubicBezTo>
                  <a:lnTo>
                    <a:pt x="4056" y="5307"/>
                  </a:lnTo>
                  <a:cubicBezTo>
                    <a:pt x="4149" y="5307"/>
                    <a:pt x="4242" y="5214"/>
                    <a:pt x="4242" y="5122"/>
                  </a:cubicBezTo>
                  <a:cubicBezTo>
                    <a:pt x="4242" y="4936"/>
                    <a:pt x="4149" y="4820"/>
                    <a:pt x="4056" y="4820"/>
                  </a:cubicBezTo>
                  <a:lnTo>
                    <a:pt x="3755" y="4820"/>
                  </a:lnTo>
                  <a:cubicBezTo>
                    <a:pt x="3384" y="4450"/>
                    <a:pt x="3083" y="3963"/>
                    <a:pt x="2805" y="3384"/>
                  </a:cubicBezTo>
                  <a:cubicBezTo>
                    <a:pt x="2596" y="2804"/>
                    <a:pt x="2504" y="2225"/>
                    <a:pt x="2504" y="1645"/>
                  </a:cubicBezTo>
                  <a:lnTo>
                    <a:pt x="2504" y="394"/>
                  </a:lnTo>
                  <a:close/>
                  <a:moveTo>
                    <a:pt x="5030" y="6095"/>
                  </a:moveTo>
                  <a:lnTo>
                    <a:pt x="5030" y="7439"/>
                  </a:lnTo>
                  <a:lnTo>
                    <a:pt x="4636" y="7439"/>
                  </a:lnTo>
                  <a:lnTo>
                    <a:pt x="4636" y="6095"/>
                  </a:lnTo>
                  <a:close/>
                  <a:moveTo>
                    <a:pt x="5308" y="7833"/>
                  </a:moveTo>
                  <a:cubicBezTo>
                    <a:pt x="5609" y="7833"/>
                    <a:pt x="5795" y="8019"/>
                    <a:pt x="5887" y="8297"/>
                  </a:cubicBezTo>
                  <a:lnTo>
                    <a:pt x="3755" y="8297"/>
                  </a:lnTo>
                  <a:cubicBezTo>
                    <a:pt x="3871" y="8019"/>
                    <a:pt x="4056" y="7833"/>
                    <a:pt x="4334" y="7833"/>
                  </a:cubicBezTo>
                  <a:close/>
                  <a:moveTo>
                    <a:pt x="6073" y="8691"/>
                  </a:moveTo>
                  <a:cubicBezTo>
                    <a:pt x="6281" y="8691"/>
                    <a:pt x="6467" y="8876"/>
                    <a:pt x="6467" y="9085"/>
                  </a:cubicBezTo>
                  <a:lnTo>
                    <a:pt x="6467" y="9571"/>
                  </a:lnTo>
                  <a:lnTo>
                    <a:pt x="3176" y="9571"/>
                  </a:lnTo>
                  <a:lnTo>
                    <a:pt x="3176" y="9085"/>
                  </a:lnTo>
                  <a:cubicBezTo>
                    <a:pt x="3176" y="8876"/>
                    <a:pt x="3384" y="8691"/>
                    <a:pt x="3477" y="8691"/>
                  </a:cubicBezTo>
                  <a:close/>
                  <a:moveTo>
                    <a:pt x="2411" y="0"/>
                  </a:moveTo>
                  <a:cubicBezTo>
                    <a:pt x="2226" y="0"/>
                    <a:pt x="2133" y="185"/>
                    <a:pt x="2133" y="394"/>
                  </a:cubicBezTo>
                  <a:lnTo>
                    <a:pt x="2133" y="487"/>
                  </a:lnTo>
                  <a:cubicBezTo>
                    <a:pt x="1924" y="394"/>
                    <a:pt x="1646" y="301"/>
                    <a:pt x="1438" y="301"/>
                  </a:cubicBezTo>
                  <a:cubicBezTo>
                    <a:pt x="974" y="301"/>
                    <a:pt x="580" y="579"/>
                    <a:pt x="279" y="1066"/>
                  </a:cubicBezTo>
                  <a:cubicBezTo>
                    <a:pt x="1" y="1645"/>
                    <a:pt x="93" y="2410"/>
                    <a:pt x="580" y="2897"/>
                  </a:cubicBezTo>
                  <a:cubicBezTo>
                    <a:pt x="974" y="3198"/>
                    <a:pt x="1438" y="3291"/>
                    <a:pt x="1832" y="3291"/>
                  </a:cubicBezTo>
                  <a:cubicBezTo>
                    <a:pt x="2133" y="3384"/>
                    <a:pt x="2411" y="3384"/>
                    <a:pt x="2411" y="3476"/>
                  </a:cubicBezTo>
                  <a:cubicBezTo>
                    <a:pt x="2411" y="3476"/>
                    <a:pt x="2411" y="3569"/>
                    <a:pt x="2504" y="3569"/>
                  </a:cubicBezTo>
                  <a:cubicBezTo>
                    <a:pt x="2504" y="3569"/>
                    <a:pt x="2504" y="3778"/>
                    <a:pt x="2411" y="3778"/>
                  </a:cubicBezTo>
                  <a:cubicBezTo>
                    <a:pt x="2411" y="3870"/>
                    <a:pt x="2318" y="3870"/>
                    <a:pt x="2226" y="3870"/>
                  </a:cubicBezTo>
                  <a:cubicBezTo>
                    <a:pt x="2133" y="3870"/>
                    <a:pt x="2133" y="3778"/>
                    <a:pt x="2017" y="3662"/>
                  </a:cubicBezTo>
                  <a:cubicBezTo>
                    <a:pt x="2017" y="3569"/>
                    <a:pt x="1924" y="3569"/>
                    <a:pt x="1832" y="3569"/>
                  </a:cubicBezTo>
                  <a:cubicBezTo>
                    <a:pt x="1739" y="3569"/>
                    <a:pt x="1646" y="3662"/>
                    <a:pt x="1646" y="3778"/>
                  </a:cubicBezTo>
                  <a:cubicBezTo>
                    <a:pt x="1739" y="4056"/>
                    <a:pt x="1924" y="4241"/>
                    <a:pt x="2133" y="4241"/>
                  </a:cubicBezTo>
                  <a:cubicBezTo>
                    <a:pt x="2226" y="4357"/>
                    <a:pt x="2226" y="4357"/>
                    <a:pt x="2318" y="4357"/>
                  </a:cubicBezTo>
                  <a:cubicBezTo>
                    <a:pt x="2411" y="4357"/>
                    <a:pt x="2596" y="4241"/>
                    <a:pt x="2712" y="4148"/>
                  </a:cubicBezTo>
                  <a:cubicBezTo>
                    <a:pt x="2898" y="4450"/>
                    <a:pt x="3083" y="4728"/>
                    <a:pt x="3384" y="5029"/>
                  </a:cubicBezTo>
                  <a:cubicBezTo>
                    <a:pt x="3384" y="5122"/>
                    <a:pt x="3292" y="5122"/>
                    <a:pt x="3292" y="5214"/>
                  </a:cubicBezTo>
                  <a:cubicBezTo>
                    <a:pt x="3292" y="5701"/>
                    <a:pt x="3662" y="6095"/>
                    <a:pt x="4149" y="6095"/>
                  </a:cubicBezTo>
                  <a:lnTo>
                    <a:pt x="4149" y="7439"/>
                  </a:lnTo>
                  <a:cubicBezTo>
                    <a:pt x="3755" y="7532"/>
                    <a:pt x="3384" y="7926"/>
                    <a:pt x="3384" y="8297"/>
                  </a:cubicBezTo>
                  <a:cubicBezTo>
                    <a:pt x="2990" y="8413"/>
                    <a:pt x="2805" y="8691"/>
                    <a:pt x="2805" y="9085"/>
                  </a:cubicBezTo>
                  <a:lnTo>
                    <a:pt x="2805" y="9270"/>
                  </a:lnTo>
                  <a:lnTo>
                    <a:pt x="1553" y="8019"/>
                  </a:lnTo>
                  <a:cubicBezTo>
                    <a:pt x="1440" y="7854"/>
                    <a:pt x="1277" y="7779"/>
                    <a:pt x="1105" y="7779"/>
                  </a:cubicBezTo>
                  <a:cubicBezTo>
                    <a:pt x="961" y="7779"/>
                    <a:pt x="810" y="7831"/>
                    <a:pt x="673" y="7926"/>
                  </a:cubicBezTo>
                  <a:cubicBezTo>
                    <a:pt x="580" y="8111"/>
                    <a:pt x="487" y="8204"/>
                    <a:pt x="487" y="8413"/>
                  </a:cubicBezTo>
                  <a:cubicBezTo>
                    <a:pt x="487" y="8598"/>
                    <a:pt x="580" y="8691"/>
                    <a:pt x="673" y="8876"/>
                  </a:cubicBezTo>
                  <a:lnTo>
                    <a:pt x="2226" y="11008"/>
                  </a:lnTo>
                  <a:cubicBezTo>
                    <a:pt x="2411" y="11309"/>
                    <a:pt x="2712" y="11402"/>
                    <a:pt x="3083" y="11402"/>
                  </a:cubicBezTo>
                  <a:lnTo>
                    <a:pt x="3292" y="11402"/>
                  </a:lnTo>
                  <a:cubicBezTo>
                    <a:pt x="3477" y="11402"/>
                    <a:pt x="3570" y="11309"/>
                    <a:pt x="3570" y="11194"/>
                  </a:cubicBezTo>
                  <a:cubicBezTo>
                    <a:pt x="3570" y="11101"/>
                    <a:pt x="3477" y="11008"/>
                    <a:pt x="3292" y="11008"/>
                  </a:cubicBezTo>
                  <a:lnTo>
                    <a:pt x="3083" y="11008"/>
                  </a:lnTo>
                  <a:cubicBezTo>
                    <a:pt x="2898" y="11008"/>
                    <a:pt x="2712" y="10916"/>
                    <a:pt x="2596" y="10730"/>
                  </a:cubicBezTo>
                  <a:lnTo>
                    <a:pt x="974" y="8598"/>
                  </a:lnTo>
                  <a:cubicBezTo>
                    <a:pt x="858" y="8505"/>
                    <a:pt x="858" y="8505"/>
                    <a:pt x="858" y="8413"/>
                  </a:cubicBezTo>
                  <a:cubicBezTo>
                    <a:pt x="858" y="8413"/>
                    <a:pt x="858" y="8297"/>
                    <a:pt x="974" y="8297"/>
                  </a:cubicBezTo>
                  <a:cubicBezTo>
                    <a:pt x="1020" y="8250"/>
                    <a:pt x="1067" y="8227"/>
                    <a:pt x="1113" y="8227"/>
                  </a:cubicBezTo>
                  <a:cubicBezTo>
                    <a:pt x="1159" y="8227"/>
                    <a:pt x="1206" y="8250"/>
                    <a:pt x="1252" y="8297"/>
                  </a:cubicBezTo>
                  <a:lnTo>
                    <a:pt x="2805" y="9849"/>
                  </a:lnTo>
                  <a:cubicBezTo>
                    <a:pt x="2898" y="9942"/>
                    <a:pt x="2898" y="9942"/>
                    <a:pt x="2990" y="9942"/>
                  </a:cubicBezTo>
                  <a:lnTo>
                    <a:pt x="6559" y="9942"/>
                  </a:lnTo>
                  <a:cubicBezTo>
                    <a:pt x="7139" y="9942"/>
                    <a:pt x="7625" y="10151"/>
                    <a:pt x="7927" y="10522"/>
                  </a:cubicBezTo>
                  <a:lnTo>
                    <a:pt x="8205" y="10730"/>
                  </a:lnTo>
                  <a:lnTo>
                    <a:pt x="7533" y="11309"/>
                  </a:lnTo>
                  <a:cubicBezTo>
                    <a:pt x="7231" y="11101"/>
                    <a:pt x="6953" y="11008"/>
                    <a:pt x="6652" y="11008"/>
                  </a:cubicBezTo>
                  <a:lnTo>
                    <a:pt x="4149" y="11008"/>
                  </a:lnTo>
                  <a:cubicBezTo>
                    <a:pt x="4056" y="11008"/>
                    <a:pt x="3964" y="11101"/>
                    <a:pt x="3964" y="11194"/>
                  </a:cubicBezTo>
                  <a:cubicBezTo>
                    <a:pt x="3964" y="11309"/>
                    <a:pt x="4056" y="11402"/>
                    <a:pt x="4149" y="11402"/>
                  </a:cubicBezTo>
                  <a:lnTo>
                    <a:pt x="6652" y="11402"/>
                  </a:lnTo>
                  <a:cubicBezTo>
                    <a:pt x="6861" y="11402"/>
                    <a:pt x="7046" y="11495"/>
                    <a:pt x="7139" y="11588"/>
                  </a:cubicBezTo>
                  <a:lnTo>
                    <a:pt x="7046" y="11680"/>
                  </a:lnTo>
                  <a:cubicBezTo>
                    <a:pt x="6953" y="11680"/>
                    <a:pt x="6953" y="11773"/>
                    <a:pt x="6953" y="11889"/>
                  </a:cubicBezTo>
                  <a:cubicBezTo>
                    <a:pt x="6953" y="11982"/>
                    <a:pt x="6953" y="12074"/>
                    <a:pt x="7046" y="12167"/>
                  </a:cubicBezTo>
                  <a:lnTo>
                    <a:pt x="7718" y="13140"/>
                  </a:lnTo>
                  <a:lnTo>
                    <a:pt x="8297" y="13812"/>
                  </a:lnTo>
                  <a:cubicBezTo>
                    <a:pt x="8297" y="13905"/>
                    <a:pt x="8390" y="13905"/>
                    <a:pt x="8506" y="13905"/>
                  </a:cubicBezTo>
                  <a:lnTo>
                    <a:pt x="8599" y="13905"/>
                  </a:lnTo>
                  <a:cubicBezTo>
                    <a:pt x="8691" y="13812"/>
                    <a:pt x="8691" y="13720"/>
                    <a:pt x="8599" y="13627"/>
                  </a:cubicBezTo>
                  <a:lnTo>
                    <a:pt x="8205" y="13048"/>
                  </a:lnTo>
                  <a:lnTo>
                    <a:pt x="8877" y="12561"/>
                  </a:lnTo>
                  <a:cubicBezTo>
                    <a:pt x="8970" y="12468"/>
                    <a:pt x="8970" y="12352"/>
                    <a:pt x="8970" y="12260"/>
                  </a:cubicBezTo>
                  <a:cubicBezTo>
                    <a:pt x="8877" y="12167"/>
                    <a:pt x="8784" y="12167"/>
                    <a:pt x="8691" y="12167"/>
                  </a:cubicBezTo>
                  <a:lnTo>
                    <a:pt x="8019" y="12746"/>
                  </a:lnTo>
                  <a:lnTo>
                    <a:pt x="7347" y="11982"/>
                  </a:lnTo>
                  <a:lnTo>
                    <a:pt x="8691" y="10916"/>
                  </a:lnTo>
                  <a:lnTo>
                    <a:pt x="8970" y="10730"/>
                  </a:lnTo>
                  <a:lnTo>
                    <a:pt x="9549" y="11495"/>
                  </a:lnTo>
                  <a:lnTo>
                    <a:pt x="9363" y="11680"/>
                  </a:lnTo>
                  <a:cubicBezTo>
                    <a:pt x="9271" y="11680"/>
                    <a:pt x="9271" y="11889"/>
                    <a:pt x="9363" y="11889"/>
                  </a:cubicBezTo>
                  <a:cubicBezTo>
                    <a:pt x="9429" y="11954"/>
                    <a:pt x="9495" y="12020"/>
                    <a:pt x="9568" y="12020"/>
                  </a:cubicBezTo>
                  <a:cubicBezTo>
                    <a:pt x="9599" y="12020"/>
                    <a:pt x="9631" y="12009"/>
                    <a:pt x="9665" y="11982"/>
                  </a:cubicBezTo>
                  <a:lnTo>
                    <a:pt x="9850" y="11773"/>
                  </a:lnTo>
                  <a:lnTo>
                    <a:pt x="11496" y="13812"/>
                  </a:lnTo>
                  <a:cubicBezTo>
                    <a:pt x="11496" y="13905"/>
                    <a:pt x="11588" y="13905"/>
                    <a:pt x="11588" y="13905"/>
                  </a:cubicBezTo>
                  <a:lnTo>
                    <a:pt x="11774" y="13905"/>
                  </a:lnTo>
                  <a:cubicBezTo>
                    <a:pt x="11866" y="13812"/>
                    <a:pt x="11866" y="13627"/>
                    <a:pt x="11774" y="13627"/>
                  </a:cubicBezTo>
                  <a:lnTo>
                    <a:pt x="10036" y="11402"/>
                  </a:lnTo>
                  <a:lnTo>
                    <a:pt x="9271" y="10429"/>
                  </a:lnTo>
                  <a:cubicBezTo>
                    <a:pt x="9162" y="10320"/>
                    <a:pt x="9046" y="10275"/>
                    <a:pt x="8949" y="10275"/>
                  </a:cubicBezTo>
                  <a:cubicBezTo>
                    <a:pt x="8881" y="10275"/>
                    <a:pt x="8823" y="10298"/>
                    <a:pt x="8784" y="10336"/>
                  </a:cubicBezTo>
                  <a:lnTo>
                    <a:pt x="8599" y="10522"/>
                  </a:lnTo>
                  <a:lnTo>
                    <a:pt x="8205" y="10243"/>
                  </a:lnTo>
                  <a:cubicBezTo>
                    <a:pt x="7811" y="9849"/>
                    <a:pt x="7347" y="9571"/>
                    <a:pt x="6861" y="9571"/>
                  </a:cubicBezTo>
                  <a:lnTo>
                    <a:pt x="6861" y="9085"/>
                  </a:lnTo>
                  <a:cubicBezTo>
                    <a:pt x="6861" y="8691"/>
                    <a:pt x="6652" y="8413"/>
                    <a:pt x="6281" y="8297"/>
                  </a:cubicBezTo>
                  <a:cubicBezTo>
                    <a:pt x="6281" y="7926"/>
                    <a:pt x="5887" y="7532"/>
                    <a:pt x="5493" y="7439"/>
                  </a:cubicBezTo>
                  <a:lnTo>
                    <a:pt x="5493" y="6095"/>
                  </a:lnTo>
                  <a:cubicBezTo>
                    <a:pt x="5887" y="6095"/>
                    <a:pt x="6281" y="5701"/>
                    <a:pt x="6281" y="5214"/>
                  </a:cubicBezTo>
                  <a:lnTo>
                    <a:pt x="6281" y="5029"/>
                  </a:lnTo>
                  <a:cubicBezTo>
                    <a:pt x="6467" y="4728"/>
                    <a:pt x="6768" y="4450"/>
                    <a:pt x="6861" y="4148"/>
                  </a:cubicBezTo>
                  <a:cubicBezTo>
                    <a:pt x="7046" y="4241"/>
                    <a:pt x="7139" y="4357"/>
                    <a:pt x="7347" y="4357"/>
                  </a:cubicBezTo>
                  <a:cubicBezTo>
                    <a:pt x="7440" y="4357"/>
                    <a:pt x="7440" y="4357"/>
                    <a:pt x="7440" y="4241"/>
                  </a:cubicBezTo>
                  <a:cubicBezTo>
                    <a:pt x="7718" y="4241"/>
                    <a:pt x="7927" y="4056"/>
                    <a:pt x="8019" y="3778"/>
                  </a:cubicBezTo>
                  <a:cubicBezTo>
                    <a:pt x="8019" y="3662"/>
                    <a:pt x="7927" y="3569"/>
                    <a:pt x="7811" y="3569"/>
                  </a:cubicBezTo>
                  <a:cubicBezTo>
                    <a:pt x="7718" y="3569"/>
                    <a:pt x="7625" y="3569"/>
                    <a:pt x="7533" y="3662"/>
                  </a:cubicBezTo>
                  <a:cubicBezTo>
                    <a:pt x="7533" y="3778"/>
                    <a:pt x="7440" y="3870"/>
                    <a:pt x="7440" y="3870"/>
                  </a:cubicBezTo>
                  <a:cubicBezTo>
                    <a:pt x="7347" y="3870"/>
                    <a:pt x="7231" y="3870"/>
                    <a:pt x="7139" y="3778"/>
                  </a:cubicBezTo>
                  <a:lnTo>
                    <a:pt x="7139" y="3569"/>
                  </a:lnTo>
                  <a:lnTo>
                    <a:pt x="7139" y="3476"/>
                  </a:lnTo>
                  <a:cubicBezTo>
                    <a:pt x="7231" y="3384"/>
                    <a:pt x="7440" y="3384"/>
                    <a:pt x="7811" y="3291"/>
                  </a:cubicBezTo>
                  <a:cubicBezTo>
                    <a:pt x="8205" y="3291"/>
                    <a:pt x="8691" y="3198"/>
                    <a:pt x="9085" y="2897"/>
                  </a:cubicBezTo>
                  <a:cubicBezTo>
                    <a:pt x="9456" y="2410"/>
                    <a:pt x="9665" y="1645"/>
                    <a:pt x="9271" y="1066"/>
                  </a:cubicBezTo>
                  <a:cubicBezTo>
                    <a:pt x="9085" y="579"/>
                    <a:pt x="8599" y="301"/>
                    <a:pt x="8205" y="301"/>
                  </a:cubicBezTo>
                  <a:cubicBezTo>
                    <a:pt x="8019" y="301"/>
                    <a:pt x="7718" y="394"/>
                    <a:pt x="7533" y="487"/>
                  </a:cubicBezTo>
                  <a:lnTo>
                    <a:pt x="7533" y="394"/>
                  </a:lnTo>
                  <a:cubicBezTo>
                    <a:pt x="7533" y="185"/>
                    <a:pt x="7440" y="0"/>
                    <a:pt x="7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3" name="Title 2">
            <a:extLst>
              <a:ext uri="{FF2B5EF4-FFF2-40B4-BE49-F238E27FC236}">
                <a16:creationId xmlns:a16="http://schemas.microsoft.com/office/drawing/2014/main" id="{0550C98F-3AC0-FA45-6AE3-A304FAC80CBE}"/>
              </a:ext>
            </a:extLst>
          </p:cNvPr>
          <p:cNvSpPr>
            <a:spLocks noGrp="1"/>
          </p:cNvSpPr>
          <p:nvPr>
            <p:ph type="title" idx="6"/>
          </p:nvPr>
        </p:nvSpPr>
        <p:spPr/>
        <p:txBody>
          <a:bodyPr/>
          <a:lstStyle/>
          <a:p>
            <a:r>
              <a:rPr lang="vi-VN"/>
              <a:t>Bước 1: Chuẩn bị</a:t>
            </a:r>
            <a:endParaRPr lang="en-US"/>
          </a:p>
        </p:txBody>
      </p:sp>
      <p:sp>
        <p:nvSpPr>
          <p:cNvPr id="17" name="TextBox 16">
            <a:extLst>
              <a:ext uri="{FF2B5EF4-FFF2-40B4-BE49-F238E27FC236}">
                <a16:creationId xmlns:a16="http://schemas.microsoft.com/office/drawing/2014/main" id="{04AD7898-7DB9-A5AA-84B2-BFF9CD4ED9BC}"/>
              </a:ext>
            </a:extLst>
          </p:cNvPr>
          <p:cNvSpPr txBox="1"/>
          <p:nvPr/>
        </p:nvSpPr>
        <p:spPr>
          <a:xfrm>
            <a:off x="4168776" y="1589894"/>
            <a:ext cx="3688132" cy="584775"/>
          </a:xfrm>
          <a:prstGeom prst="rect">
            <a:avLst/>
          </a:prstGeom>
          <a:noFill/>
        </p:spPr>
        <p:txBody>
          <a:bodyPr wrap="square">
            <a:spAutoFit/>
          </a:bodyPr>
          <a:lstStyle/>
          <a:p>
            <a:pPr algn="just"/>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Một nhóm nhỏ thảo luận nên gồm sáu thành viên.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1FA9DA60-AA09-C27A-7B4E-44F5974D71D5}"/>
              </a:ext>
            </a:extLst>
          </p:cNvPr>
          <p:cNvSpPr txBox="1"/>
          <p:nvPr/>
        </p:nvSpPr>
        <p:spPr>
          <a:xfrm>
            <a:off x="4124907" y="2341427"/>
            <a:ext cx="4454550" cy="1323439"/>
          </a:xfrm>
          <a:prstGeom prst="rect">
            <a:avLst/>
          </a:prstGeom>
          <a:noFill/>
        </p:spPr>
        <p:txBody>
          <a:bodyPr wrap="square">
            <a:spAutoFit/>
          </a:bodyPr>
          <a:lstStyle/>
          <a:p>
            <a:pPr algn="just"/>
            <a:r>
              <a:rPr lang="en-US" sz="1600">
                <a:latin typeface="Calibri" panose="020F0502020204030204" pitchFamily="34" charset="0"/>
                <a:ea typeface="Calibri" panose="020F0502020204030204" pitchFamily="34" charset="0"/>
                <a:cs typeface="Calibri" panose="020F0502020204030204" pitchFamily="34" charset="0"/>
              </a:rPr>
              <a:t>Để thống nhất mục tiêu, thời gian buổi thảo luận, cả nhóm cần trả lời câu hỏi Mục đích của buổi thảo luận này là gì? Thời gian thảo luận dự kiến bao lâu? Nhóm sẽ đánh bao nhiêu thời gian cho mỗi ý kiến khi thảo luận? </a:t>
            </a:r>
          </a:p>
        </p:txBody>
      </p:sp>
      <p:sp>
        <p:nvSpPr>
          <p:cNvPr id="24" name="TextBox 23">
            <a:extLst>
              <a:ext uri="{FF2B5EF4-FFF2-40B4-BE49-F238E27FC236}">
                <a16:creationId xmlns:a16="http://schemas.microsoft.com/office/drawing/2014/main" id="{334D3362-480A-1117-E4D4-98546AA926D0}"/>
              </a:ext>
            </a:extLst>
          </p:cNvPr>
          <p:cNvSpPr txBox="1"/>
          <p:nvPr/>
        </p:nvSpPr>
        <p:spPr>
          <a:xfrm>
            <a:off x="4122446" y="3738232"/>
            <a:ext cx="4544475" cy="1077218"/>
          </a:xfrm>
          <a:prstGeom prst="rect">
            <a:avLst/>
          </a:prstGeom>
          <a:noFill/>
        </p:spPr>
        <p:txBody>
          <a:bodyPr wrap="square">
            <a:spAutoFit/>
          </a:bodyPr>
          <a:lstStyle/>
          <a:p>
            <a:pPr algn="just"/>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Để việc thảo luận được hiệu quả, mỗi thành viên cần tự trả lời các câu hỏi. Trong buổi thảo luận nhóm, người nghe của em là ai? Với đối tượng người nghe đó, em sẽ chọn cách nói cao để thuyết phục </a:t>
            </a:r>
            <a:endParaRPr lang="en-US" sz="16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0"/>
                                        </p:tgtEl>
                                        <p:attrNameLst>
                                          <p:attrName>style.visibility</p:attrName>
                                        </p:attrNameLst>
                                      </p:cBhvr>
                                      <p:to>
                                        <p:strVal val="visible"/>
                                      </p:to>
                                    </p:set>
                                    <p:animEffect transition="in" filter="fade">
                                      <p:cBhvr>
                                        <p:cTn id="12" dur="500"/>
                                        <p:tgtEl>
                                          <p:spTgt spid="14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grpSp>
        <p:nvGrpSpPr>
          <p:cNvPr id="1450" name="Google Shape;1450;p50"/>
          <p:cNvGrpSpPr/>
          <p:nvPr/>
        </p:nvGrpSpPr>
        <p:grpSpPr>
          <a:xfrm>
            <a:off x="1052470" y="1662774"/>
            <a:ext cx="1853470" cy="2564360"/>
            <a:chOff x="1503950" y="2190475"/>
            <a:chExt cx="1482776" cy="2051652"/>
          </a:xfrm>
        </p:grpSpPr>
        <p:sp>
          <p:nvSpPr>
            <p:cNvPr id="1451" name="Google Shape;1451;p50"/>
            <p:cNvSpPr/>
            <p:nvPr/>
          </p:nvSpPr>
          <p:spPr>
            <a:xfrm>
              <a:off x="1854746" y="2593745"/>
              <a:ext cx="294210" cy="255444"/>
            </a:xfrm>
            <a:custGeom>
              <a:avLst/>
              <a:gdLst/>
              <a:ahLst/>
              <a:cxnLst/>
              <a:rect l="l" t="t" r="r" b="b"/>
              <a:pathLst>
                <a:path w="5859" h="5087" extrusionOk="0">
                  <a:moveTo>
                    <a:pt x="2943" y="1"/>
                  </a:moveTo>
                  <a:cubicBezTo>
                    <a:pt x="2614" y="1"/>
                    <a:pt x="2279" y="62"/>
                    <a:pt x="1955" y="190"/>
                  </a:cubicBezTo>
                  <a:cubicBezTo>
                    <a:pt x="645" y="740"/>
                    <a:pt x="0" y="2233"/>
                    <a:pt x="520" y="3544"/>
                  </a:cubicBezTo>
                  <a:cubicBezTo>
                    <a:pt x="932" y="4505"/>
                    <a:pt x="1874" y="5087"/>
                    <a:pt x="2876" y="5087"/>
                  </a:cubicBezTo>
                  <a:cubicBezTo>
                    <a:pt x="3210" y="5087"/>
                    <a:pt x="3551" y="5022"/>
                    <a:pt x="3881" y="4884"/>
                  </a:cubicBezTo>
                  <a:cubicBezTo>
                    <a:pt x="5221" y="4335"/>
                    <a:pt x="5858" y="2841"/>
                    <a:pt x="5309" y="1560"/>
                  </a:cubicBezTo>
                  <a:cubicBezTo>
                    <a:pt x="4896" y="573"/>
                    <a:pt x="3946" y="1"/>
                    <a:pt x="2943"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1949952" y="2572103"/>
              <a:ext cx="193127" cy="168220"/>
            </a:xfrm>
            <a:custGeom>
              <a:avLst/>
              <a:gdLst/>
              <a:ahLst/>
              <a:cxnLst/>
              <a:rect l="l" t="t" r="r" b="b"/>
              <a:pathLst>
                <a:path w="3846" h="3350" extrusionOk="0">
                  <a:moveTo>
                    <a:pt x="1576" y="1"/>
                  </a:moveTo>
                  <a:cubicBezTo>
                    <a:pt x="1195" y="1"/>
                    <a:pt x="838" y="134"/>
                    <a:pt x="579" y="409"/>
                  </a:cubicBezTo>
                  <a:cubicBezTo>
                    <a:pt x="1" y="988"/>
                    <a:pt x="155" y="2057"/>
                    <a:pt x="887" y="2752"/>
                  </a:cubicBezTo>
                  <a:cubicBezTo>
                    <a:pt x="1314" y="3147"/>
                    <a:pt x="1839" y="3350"/>
                    <a:pt x="2313" y="3350"/>
                  </a:cubicBezTo>
                  <a:cubicBezTo>
                    <a:pt x="2685" y="3350"/>
                    <a:pt x="3026" y="3226"/>
                    <a:pt x="3267" y="2972"/>
                  </a:cubicBezTo>
                  <a:cubicBezTo>
                    <a:pt x="3845" y="2357"/>
                    <a:pt x="3691" y="1324"/>
                    <a:pt x="2959" y="592"/>
                  </a:cubicBezTo>
                  <a:cubicBezTo>
                    <a:pt x="2555" y="204"/>
                    <a:pt x="2047" y="1"/>
                    <a:pt x="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1946638" y="2569090"/>
              <a:ext cx="199354" cy="175049"/>
            </a:xfrm>
            <a:custGeom>
              <a:avLst/>
              <a:gdLst/>
              <a:ahLst/>
              <a:cxnLst/>
              <a:rect l="l" t="t" r="r" b="b"/>
              <a:pathLst>
                <a:path w="3970" h="3486" extrusionOk="0">
                  <a:moveTo>
                    <a:pt x="1619" y="132"/>
                  </a:moveTo>
                  <a:cubicBezTo>
                    <a:pt x="2081" y="132"/>
                    <a:pt x="2564" y="315"/>
                    <a:pt x="2967" y="711"/>
                  </a:cubicBezTo>
                  <a:cubicBezTo>
                    <a:pt x="3699" y="1384"/>
                    <a:pt x="3816" y="2417"/>
                    <a:pt x="3296" y="2966"/>
                  </a:cubicBezTo>
                  <a:cubicBezTo>
                    <a:pt x="3054" y="3221"/>
                    <a:pt x="2717" y="3347"/>
                    <a:pt x="2356" y="3347"/>
                  </a:cubicBezTo>
                  <a:cubicBezTo>
                    <a:pt x="1899" y="3347"/>
                    <a:pt x="1404" y="3146"/>
                    <a:pt x="1011" y="2754"/>
                  </a:cubicBezTo>
                  <a:cubicBezTo>
                    <a:pt x="309" y="2080"/>
                    <a:pt x="155" y="1077"/>
                    <a:pt x="704" y="498"/>
                  </a:cubicBezTo>
                  <a:cubicBezTo>
                    <a:pt x="916" y="249"/>
                    <a:pt x="1253" y="132"/>
                    <a:pt x="1619" y="132"/>
                  </a:cubicBezTo>
                  <a:close/>
                  <a:moveTo>
                    <a:pt x="1614" y="1"/>
                  </a:moveTo>
                  <a:cubicBezTo>
                    <a:pt x="1223" y="1"/>
                    <a:pt x="857" y="133"/>
                    <a:pt x="587" y="403"/>
                  </a:cubicBezTo>
                  <a:cubicBezTo>
                    <a:pt x="1" y="1018"/>
                    <a:pt x="155" y="2117"/>
                    <a:pt x="916" y="2878"/>
                  </a:cubicBezTo>
                  <a:cubicBezTo>
                    <a:pt x="1348" y="3274"/>
                    <a:pt x="1868" y="3486"/>
                    <a:pt x="2351" y="3486"/>
                  </a:cubicBezTo>
                  <a:cubicBezTo>
                    <a:pt x="2747" y="3486"/>
                    <a:pt x="3113" y="3332"/>
                    <a:pt x="3391" y="3061"/>
                  </a:cubicBezTo>
                  <a:cubicBezTo>
                    <a:pt x="3970" y="2446"/>
                    <a:pt x="3845" y="1348"/>
                    <a:pt x="3054" y="616"/>
                  </a:cubicBezTo>
                  <a:cubicBezTo>
                    <a:pt x="2631" y="209"/>
                    <a:pt x="2104" y="1"/>
                    <a:pt x="1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1834861" y="2872182"/>
              <a:ext cx="196441" cy="320924"/>
            </a:xfrm>
            <a:custGeom>
              <a:avLst/>
              <a:gdLst/>
              <a:ahLst/>
              <a:cxnLst/>
              <a:rect l="l" t="t" r="r" b="b"/>
              <a:pathLst>
                <a:path w="3912" h="6391" extrusionOk="0">
                  <a:moveTo>
                    <a:pt x="3453" y="1"/>
                  </a:moveTo>
                  <a:cubicBezTo>
                    <a:pt x="3287" y="1"/>
                    <a:pt x="2995" y="36"/>
                    <a:pt x="2630" y="225"/>
                  </a:cubicBezTo>
                  <a:cubicBezTo>
                    <a:pt x="1956" y="562"/>
                    <a:pt x="1099" y="686"/>
                    <a:pt x="916" y="1419"/>
                  </a:cubicBezTo>
                  <a:cubicBezTo>
                    <a:pt x="367" y="3491"/>
                    <a:pt x="1" y="4897"/>
                    <a:pt x="799" y="6391"/>
                  </a:cubicBezTo>
                  <a:lnTo>
                    <a:pt x="3633" y="6024"/>
                  </a:lnTo>
                  <a:cubicBezTo>
                    <a:pt x="3633" y="6024"/>
                    <a:pt x="3845" y="3982"/>
                    <a:pt x="3911" y="3000"/>
                  </a:cubicBezTo>
                  <a:lnTo>
                    <a:pt x="3911" y="2942"/>
                  </a:lnTo>
                  <a:lnTo>
                    <a:pt x="3604" y="13"/>
                  </a:lnTo>
                  <a:cubicBezTo>
                    <a:pt x="3604" y="13"/>
                    <a:pt x="3550" y="1"/>
                    <a:pt x="3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1830493" y="2869170"/>
              <a:ext cx="203722" cy="326900"/>
            </a:xfrm>
            <a:custGeom>
              <a:avLst/>
              <a:gdLst/>
              <a:ahLst/>
              <a:cxnLst/>
              <a:rect l="l" t="t" r="r" b="b"/>
              <a:pathLst>
                <a:path w="4057" h="6510" extrusionOk="0">
                  <a:moveTo>
                    <a:pt x="3527" y="0"/>
                  </a:moveTo>
                  <a:cubicBezTo>
                    <a:pt x="3356" y="0"/>
                    <a:pt x="3060" y="37"/>
                    <a:pt x="2680" y="227"/>
                  </a:cubicBezTo>
                  <a:cubicBezTo>
                    <a:pt x="2534" y="314"/>
                    <a:pt x="2351" y="380"/>
                    <a:pt x="2168" y="439"/>
                  </a:cubicBezTo>
                  <a:cubicBezTo>
                    <a:pt x="1648" y="651"/>
                    <a:pt x="1098" y="864"/>
                    <a:pt x="945" y="1449"/>
                  </a:cubicBezTo>
                  <a:cubicBezTo>
                    <a:pt x="396" y="3492"/>
                    <a:pt x="0" y="4957"/>
                    <a:pt x="820" y="6480"/>
                  </a:cubicBezTo>
                  <a:cubicBezTo>
                    <a:pt x="820" y="6509"/>
                    <a:pt x="850" y="6509"/>
                    <a:pt x="886" y="6509"/>
                  </a:cubicBezTo>
                  <a:lnTo>
                    <a:pt x="915" y="6509"/>
                  </a:lnTo>
                  <a:cubicBezTo>
                    <a:pt x="945" y="6509"/>
                    <a:pt x="945" y="6451"/>
                    <a:pt x="945" y="6421"/>
                  </a:cubicBezTo>
                  <a:cubicBezTo>
                    <a:pt x="154" y="4928"/>
                    <a:pt x="520" y="3551"/>
                    <a:pt x="1069" y="1479"/>
                  </a:cubicBezTo>
                  <a:cubicBezTo>
                    <a:pt x="1186" y="988"/>
                    <a:pt x="1706" y="776"/>
                    <a:pt x="2226" y="593"/>
                  </a:cubicBezTo>
                  <a:cubicBezTo>
                    <a:pt x="2380" y="497"/>
                    <a:pt x="2592" y="439"/>
                    <a:pt x="2746" y="351"/>
                  </a:cubicBezTo>
                  <a:cubicBezTo>
                    <a:pt x="3200" y="131"/>
                    <a:pt x="3508" y="131"/>
                    <a:pt x="3632" y="131"/>
                  </a:cubicBezTo>
                  <a:lnTo>
                    <a:pt x="3932" y="3002"/>
                  </a:lnTo>
                  <a:lnTo>
                    <a:pt x="3932" y="3060"/>
                  </a:lnTo>
                  <a:cubicBezTo>
                    <a:pt x="3844" y="4042"/>
                    <a:pt x="3661" y="6055"/>
                    <a:pt x="3661" y="6084"/>
                  </a:cubicBezTo>
                  <a:cubicBezTo>
                    <a:pt x="3632" y="6114"/>
                    <a:pt x="3661" y="6143"/>
                    <a:pt x="3720" y="6172"/>
                  </a:cubicBezTo>
                  <a:cubicBezTo>
                    <a:pt x="3749" y="6172"/>
                    <a:pt x="3778" y="6143"/>
                    <a:pt x="3778" y="6114"/>
                  </a:cubicBezTo>
                  <a:cubicBezTo>
                    <a:pt x="3778" y="6084"/>
                    <a:pt x="3998" y="4042"/>
                    <a:pt x="4057" y="3060"/>
                  </a:cubicBezTo>
                  <a:lnTo>
                    <a:pt x="4057" y="3002"/>
                  </a:lnTo>
                  <a:lnTo>
                    <a:pt x="3749" y="73"/>
                  </a:lnTo>
                  <a:cubicBezTo>
                    <a:pt x="3749" y="43"/>
                    <a:pt x="3720" y="14"/>
                    <a:pt x="3691" y="14"/>
                  </a:cubicBezTo>
                  <a:cubicBezTo>
                    <a:pt x="3691" y="14"/>
                    <a:pt x="3633" y="0"/>
                    <a:pt x="35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2224473" y="3910059"/>
              <a:ext cx="342918" cy="314296"/>
            </a:xfrm>
            <a:custGeom>
              <a:avLst/>
              <a:gdLst/>
              <a:ahLst/>
              <a:cxnLst/>
              <a:rect l="l" t="t" r="r" b="b"/>
              <a:pathLst>
                <a:path w="6829" h="6259" extrusionOk="0">
                  <a:moveTo>
                    <a:pt x="663" y="0"/>
                  </a:moveTo>
                  <a:lnTo>
                    <a:pt x="633" y="3354"/>
                  </a:lnTo>
                  <a:lnTo>
                    <a:pt x="604" y="4240"/>
                  </a:lnTo>
                  <a:cubicBezTo>
                    <a:pt x="0" y="5757"/>
                    <a:pt x="1043" y="5999"/>
                    <a:pt x="1768" y="5999"/>
                  </a:cubicBezTo>
                  <a:cubicBezTo>
                    <a:pt x="2107" y="5999"/>
                    <a:pt x="2376" y="5946"/>
                    <a:pt x="2376" y="5946"/>
                  </a:cubicBezTo>
                  <a:cubicBezTo>
                    <a:pt x="2376" y="5946"/>
                    <a:pt x="4313" y="6258"/>
                    <a:pt x="5623" y="6258"/>
                  </a:cubicBezTo>
                  <a:cubicBezTo>
                    <a:pt x="6278" y="6258"/>
                    <a:pt x="6777" y="6180"/>
                    <a:pt x="6799" y="5946"/>
                  </a:cubicBezTo>
                  <a:cubicBezTo>
                    <a:pt x="6828" y="5280"/>
                    <a:pt x="3321" y="3903"/>
                    <a:pt x="3321" y="3903"/>
                  </a:cubicBezTo>
                  <a:lnTo>
                    <a:pt x="3379" y="3325"/>
                  </a:lnTo>
                  <a:lnTo>
                    <a:pt x="3687" y="59"/>
                  </a:lnTo>
                  <a:lnTo>
                    <a:pt x="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2239336" y="3907096"/>
              <a:ext cx="330967" cy="321778"/>
            </a:xfrm>
            <a:custGeom>
              <a:avLst/>
              <a:gdLst/>
              <a:ahLst/>
              <a:cxnLst/>
              <a:rect l="l" t="t" r="r" b="b"/>
              <a:pathLst>
                <a:path w="6591" h="6408" extrusionOk="0">
                  <a:moveTo>
                    <a:pt x="433" y="118"/>
                  </a:moveTo>
                  <a:lnTo>
                    <a:pt x="3325" y="184"/>
                  </a:lnTo>
                  <a:lnTo>
                    <a:pt x="2959" y="3962"/>
                  </a:lnTo>
                  <a:cubicBezTo>
                    <a:pt x="2959" y="3991"/>
                    <a:pt x="2996" y="4028"/>
                    <a:pt x="2996" y="4028"/>
                  </a:cubicBezTo>
                  <a:cubicBezTo>
                    <a:pt x="4336" y="4541"/>
                    <a:pt x="6437" y="5551"/>
                    <a:pt x="6408" y="6005"/>
                  </a:cubicBezTo>
                  <a:cubicBezTo>
                    <a:pt x="6408" y="6042"/>
                    <a:pt x="6408" y="6071"/>
                    <a:pt x="6378" y="6100"/>
                  </a:cubicBezTo>
                  <a:cubicBezTo>
                    <a:pt x="6236" y="6215"/>
                    <a:pt x="5863" y="6258"/>
                    <a:pt x="5385" y="6258"/>
                  </a:cubicBezTo>
                  <a:cubicBezTo>
                    <a:pt x="4337" y="6258"/>
                    <a:pt x="2789" y="6052"/>
                    <a:pt x="2080" y="5946"/>
                  </a:cubicBezTo>
                  <a:cubicBezTo>
                    <a:pt x="2063" y="5946"/>
                    <a:pt x="1788" y="5999"/>
                    <a:pt x="1452" y="5999"/>
                  </a:cubicBezTo>
                  <a:cubicBezTo>
                    <a:pt x="1071" y="5999"/>
                    <a:pt x="612" y="5931"/>
                    <a:pt x="367" y="5639"/>
                  </a:cubicBezTo>
                  <a:cubicBezTo>
                    <a:pt x="154" y="5339"/>
                    <a:pt x="154" y="4907"/>
                    <a:pt x="396" y="4328"/>
                  </a:cubicBezTo>
                  <a:lnTo>
                    <a:pt x="396" y="4299"/>
                  </a:lnTo>
                  <a:lnTo>
                    <a:pt x="433" y="118"/>
                  </a:lnTo>
                  <a:close/>
                  <a:moveTo>
                    <a:pt x="337" y="1"/>
                  </a:moveTo>
                  <a:cubicBezTo>
                    <a:pt x="308" y="30"/>
                    <a:pt x="308" y="30"/>
                    <a:pt x="308" y="59"/>
                  </a:cubicBezTo>
                  <a:lnTo>
                    <a:pt x="250" y="4299"/>
                  </a:lnTo>
                  <a:cubicBezTo>
                    <a:pt x="1" y="4907"/>
                    <a:pt x="1" y="5397"/>
                    <a:pt x="250" y="5705"/>
                  </a:cubicBezTo>
                  <a:cubicBezTo>
                    <a:pt x="534" y="6063"/>
                    <a:pt x="1065" y="6136"/>
                    <a:pt x="1484" y="6136"/>
                  </a:cubicBezTo>
                  <a:cubicBezTo>
                    <a:pt x="1778" y="6136"/>
                    <a:pt x="2017" y="6100"/>
                    <a:pt x="2080" y="6100"/>
                  </a:cubicBezTo>
                  <a:cubicBezTo>
                    <a:pt x="2263" y="6129"/>
                    <a:pt x="4057" y="6408"/>
                    <a:pt x="5309" y="6408"/>
                  </a:cubicBezTo>
                  <a:cubicBezTo>
                    <a:pt x="5829" y="6408"/>
                    <a:pt x="6291" y="6342"/>
                    <a:pt x="6437" y="6188"/>
                  </a:cubicBezTo>
                  <a:cubicBezTo>
                    <a:pt x="6503" y="6159"/>
                    <a:pt x="6562" y="6100"/>
                    <a:pt x="6562" y="6042"/>
                  </a:cubicBezTo>
                  <a:cubicBezTo>
                    <a:pt x="6591" y="5339"/>
                    <a:pt x="3633" y="4116"/>
                    <a:pt x="3113" y="3903"/>
                  </a:cubicBezTo>
                  <a:lnTo>
                    <a:pt x="3450" y="118"/>
                  </a:lnTo>
                  <a:lnTo>
                    <a:pt x="3450" y="88"/>
                  </a:lnTo>
                  <a:cubicBezTo>
                    <a:pt x="3420" y="59"/>
                    <a:pt x="3420" y="59"/>
                    <a:pt x="3391" y="59"/>
                  </a:cubicBezTo>
                  <a:lnTo>
                    <a:pt x="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2245613" y="4176596"/>
              <a:ext cx="321778" cy="55186"/>
            </a:xfrm>
            <a:custGeom>
              <a:avLst/>
              <a:gdLst/>
              <a:ahLst/>
              <a:cxnLst/>
              <a:rect l="l" t="t" r="r" b="b"/>
              <a:pathLst>
                <a:path w="6408" h="1099" extrusionOk="0">
                  <a:moveTo>
                    <a:pt x="0" y="1"/>
                  </a:moveTo>
                  <a:lnTo>
                    <a:pt x="0" y="492"/>
                  </a:lnTo>
                  <a:cubicBezTo>
                    <a:pt x="0" y="492"/>
                    <a:pt x="886" y="858"/>
                    <a:pt x="3295" y="1041"/>
                  </a:cubicBezTo>
                  <a:cubicBezTo>
                    <a:pt x="3918" y="1083"/>
                    <a:pt x="4418" y="1099"/>
                    <a:pt x="4817" y="1099"/>
                  </a:cubicBezTo>
                  <a:cubicBezTo>
                    <a:pt x="6161" y="1099"/>
                    <a:pt x="6378" y="916"/>
                    <a:pt x="6378" y="916"/>
                  </a:cubicBezTo>
                  <a:cubicBezTo>
                    <a:pt x="6378" y="916"/>
                    <a:pt x="6407" y="762"/>
                    <a:pt x="6378" y="579"/>
                  </a:cubicBezTo>
                  <a:cubicBezTo>
                    <a:pt x="5717" y="655"/>
                    <a:pt x="5089" y="688"/>
                    <a:pt x="4501" y="688"/>
                  </a:cubicBezTo>
                  <a:cubicBezTo>
                    <a:pt x="2482" y="688"/>
                    <a:pt x="919" y="307"/>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2352971" y="4113727"/>
              <a:ext cx="90136" cy="101183"/>
            </a:xfrm>
            <a:custGeom>
              <a:avLst/>
              <a:gdLst/>
              <a:ahLst/>
              <a:cxnLst/>
              <a:rect l="l" t="t" r="r" b="b"/>
              <a:pathLst>
                <a:path w="1795" h="2015" extrusionOk="0">
                  <a:moveTo>
                    <a:pt x="1187" y="1"/>
                  </a:moveTo>
                  <a:cubicBezTo>
                    <a:pt x="549" y="491"/>
                    <a:pt x="0" y="1927"/>
                    <a:pt x="0" y="1927"/>
                  </a:cubicBezTo>
                  <a:lnTo>
                    <a:pt x="879" y="2014"/>
                  </a:lnTo>
                  <a:cubicBezTo>
                    <a:pt x="1003" y="1224"/>
                    <a:pt x="1794" y="279"/>
                    <a:pt x="1794" y="279"/>
                  </a:cubicBezTo>
                  <a:lnTo>
                    <a:pt x="11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2427991" y="4141295"/>
              <a:ext cx="73565" cy="79842"/>
            </a:xfrm>
            <a:custGeom>
              <a:avLst/>
              <a:gdLst/>
              <a:ahLst/>
              <a:cxnLst/>
              <a:rect l="l" t="t" r="r" b="b"/>
              <a:pathLst>
                <a:path w="1465" h="1590" extrusionOk="0">
                  <a:moveTo>
                    <a:pt x="915" y="1"/>
                  </a:moveTo>
                  <a:cubicBezTo>
                    <a:pt x="271" y="521"/>
                    <a:pt x="0" y="1495"/>
                    <a:pt x="0" y="1495"/>
                  </a:cubicBezTo>
                  <a:lnTo>
                    <a:pt x="886" y="1590"/>
                  </a:lnTo>
                  <a:cubicBezTo>
                    <a:pt x="1003" y="763"/>
                    <a:pt x="1465" y="279"/>
                    <a:pt x="1465" y="279"/>
                  </a:cubicBezTo>
                  <a:lnTo>
                    <a:pt x="9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1775307" y="3776590"/>
              <a:ext cx="360042" cy="459718"/>
            </a:xfrm>
            <a:custGeom>
              <a:avLst/>
              <a:gdLst/>
              <a:ahLst/>
              <a:cxnLst/>
              <a:rect l="l" t="t" r="r" b="b"/>
              <a:pathLst>
                <a:path w="7170" h="9155" extrusionOk="0">
                  <a:moveTo>
                    <a:pt x="2168" y="0"/>
                  </a:moveTo>
                  <a:lnTo>
                    <a:pt x="1582" y="5280"/>
                  </a:lnTo>
                  <a:lnTo>
                    <a:pt x="1465" y="5770"/>
                  </a:lnTo>
                  <a:cubicBezTo>
                    <a:pt x="1" y="7659"/>
                    <a:pt x="2717" y="7872"/>
                    <a:pt x="2717" y="7872"/>
                  </a:cubicBezTo>
                  <a:cubicBezTo>
                    <a:pt x="2717" y="7872"/>
                    <a:pt x="5586" y="9155"/>
                    <a:pt x="6609" y="9155"/>
                  </a:cubicBezTo>
                  <a:cubicBezTo>
                    <a:pt x="6798" y="9155"/>
                    <a:pt x="6924" y="9111"/>
                    <a:pt x="6957" y="9007"/>
                  </a:cubicBezTo>
                  <a:cubicBezTo>
                    <a:pt x="7169" y="8392"/>
                    <a:pt x="4453" y="6349"/>
                    <a:pt x="4182" y="6136"/>
                  </a:cubicBezTo>
                  <a:lnTo>
                    <a:pt x="5031" y="857"/>
                  </a:lnTo>
                  <a:lnTo>
                    <a:pt x="21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1817989" y="3773627"/>
              <a:ext cx="321778" cy="465945"/>
            </a:xfrm>
            <a:custGeom>
              <a:avLst/>
              <a:gdLst/>
              <a:ahLst/>
              <a:cxnLst/>
              <a:rect l="l" t="t" r="r" b="b"/>
              <a:pathLst>
                <a:path w="6408" h="9279" extrusionOk="0">
                  <a:moveTo>
                    <a:pt x="1377" y="154"/>
                  </a:moveTo>
                  <a:lnTo>
                    <a:pt x="4123" y="974"/>
                  </a:lnTo>
                  <a:lnTo>
                    <a:pt x="3237" y="6166"/>
                  </a:lnTo>
                  <a:cubicBezTo>
                    <a:pt x="3237" y="6195"/>
                    <a:pt x="3266" y="6225"/>
                    <a:pt x="3266" y="6254"/>
                  </a:cubicBezTo>
                  <a:lnTo>
                    <a:pt x="3295" y="6254"/>
                  </a:lnTo>
                  <a:cubicBezTo>
                    <a:pt x="4730" y="7323"/>
                    <a:pt x="6195" y="8634"/>
                    <a:pt x="6041" y="9066"/>
                  </a:cubicBezTo>
                  <a:cubicBezTo>
                    <a:pt x="6041" y="9095"/>
                    <a:pt x="6012" y="9095"/>
                    <a:pt x="5983" y="9124"/>
                  </a:cubicBezTo>
                  <a:cubicBezTo>
                    <a:pt x="5933" y="9144"/>
                    <a:pt x="5866" y="9153"/>
                    <a:pt x="5785" y="9153"/>
                  </a:cubicBezTo>
                  <a:cubicBezTo>
                    <a:pt x="4975" y="9153"/>
                    <a:pt x="2755" y="8258"/>
                    <a:pt x="1897" y="7872"/>
                  </a:cubicBezTo>
                  <a:lnTo>
                    <a:pt x="1867" y="7843"/>
                  </a:lnTo>
                  <a:cubicBezTo>
                    <a:pt x="1831" y="7843"/>
                    <a:pt x="586" y="7748"/>
                    <a:pt x="308" y="7111"/>
                  </a:cubicBezTo>
                  <a:cubicBezTo>
                    <a:pt x="154" y="6774"/>
                    <a:pt x="278" y="6349"/>
                    <a:pt x="674" y="5859"/>
                  </a:cubicBezTo>
                  <a:lnTo>
                    <a:pt x="674" y="5829"/>
                  </a:lnTo>
                  <a:lnTo>
                    <a:pt x="828" y="5339"/>
                  </a:lnTo>
                  <a:lnTo>
                    <a:pt x="1377" y="154"/>
                  </a:lnTo>
                  <a:close/>
                  <a:moveTo>
                    <a:pt x="1252" y="1"/>
                  </a:moveTo>
                  <a:cubicBezTo>
                    <a:pt x="1252" y="30"/>
                    <a:pt x="1252" y="30"/>
                    <a:pt x="1223" y="59"/>
                  </a:cubicBezTo>
                  <a:lnTo>
                    <a:pt x="674" y="5309"/>
                  </a:lnTo>
                  <a:lnTo>
                    <a:pt x="549" y="5800"/>
                  </a:lnTo>
                  <a:cubicBezTo>
                    <a:pt x="125" y="6320"/>
                    <a:pt x="0" y="6774"/>
                    <a:pt x="183" y="7140"/>
                  </a:cubicBezTo>
                  <a:cubicBezTo>
                    <a:pt x="491" y="7843"/>
                    <a:pt x="1684" y="7967"/>
                    <a:pt x="1831" y="7997"/>
                  </a:cubicBezTo>
                  <a:cubicBezTo>
                    <a:pt x="2080" y="8085"/>
                    <a:pt x="4760" y="9278"/>
                    <a:pt x="5770" y="9278"/>
                  </a:cubicBezTo>
                  <a:cubicBezTo>
                    <a:pt x="5895" y="9278"/>
                    <a:pt x="5983" y="9278"/>
                    <a:pt x="6041" y="9249"/>
                  </a:cubicBezTo>
                  <a:cubicBezTo>
                    <a:pt x="6107" y="9212"/>
                    <a:pt x="6166" y="9154"/>
                    <a:pt x="6166" y="9095"/>
                  </a:cubicBezTo>
                  <a:cubicBezTo>
                    <a:pt x="6407" y="8480"/>
                    <a:pt x="4123" y="6715"/>
                    <a:pt x="3390" y="6166"/>
                  </a:cubicBezTo>
                  <a:lnTo>
                    <a:pt x="4276" y="916"/>
                  </a:lnTo>
                  <a:cubicBezTo>
                    <a:pt x="4276" y="887"/>
                    <a:pt x="4247" y="857"/>
                    <a:pt x="4211" y="857"/>
                  </a:cubicBezTo>
                  <a:lnTo>
                    <a:pt x="13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1819797" y="4113727"/>
              <a:ext cx="306362" cy="128400"/>
            </a:xfrm>
            <a:custGeom>
              <a:avLst/>
              <a:gdLst/>
              <a:ahLst/>
              <a:cxnLst/>
              <a:rect l="l" t="t" r="r" b="b"/>
              <a:pathLst>
                <a:path w="6101" h="2557" extrusionOk="0">
                  <a:moveTo>
                    <a:pt x="89" y="1"/>
                  </a:moveTo>
                  <a:cubicBezTo>
                    <a:pt x="59" y="155"/>
                    <a:pt x="30" y="308"/>
                    <a:pt x="1" y="491"/>
                  </a:cubicBezTo>
                  <a:cubicBezTo>
                    <a:pt x="1" y="491"/>
                    <a:pt x="733" y="1070"/>
                    <a:pt x="3018" y="1861"/>
                  </a:cubicBezTo>
                  <a:cubicBezTo>
                    <a:pt x="4750" y="2460"/>
                    <a:pt x="5522" y="2557"/>
                    <a:pt x="5841" y="2557"/>
                  </a:cubicBezTo>
                  <a:cubicBezTo>
                    <a:pt x="5993" y="2557"/>
                    <a:pt x="6042" y="2534"/>
                    <a:pt x="6042" y="2534"/>
                  </a:cubicBezTo>
                  <a:cubicBezTo>
                    <a:pt x="6042" y="2534"/>
                    <a:pt x="6100" y="2439"/>
                    <a:pt x="6100" y="2227"/>
                  </a:cubicBezTo>
                  <a:cubicBezTo>
                    <a:pt x="3201" y="1802"/>
                    <a:pt x="1158" y="70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1919070" y="4096805"/>
              <a:ext cx="108916" cy="93450"/>
            </a:xfrm>
            <a:custGeom>
              <a:avLst/>
              <a:gdLst/>
              <a:ahLst/>
              <a:cxnLst/>
              <a:rect l="l" t="t" r="r" b="b"/>
              <a:pathLst>
                <a:path w="2169" h="1861" extrusionOk="0">
                  <a:moveTo>
                    <a:pt x="1648" y="1"/>
                  </a:moveTo>
                  <a:cubicBezTo>
                    <a:pt x="916" y="309"/>
                    <a:pt x="1" y="1561"/>
                    <a:pt x="1" y="1561"/>
                  </a:cubicBezTo>
                  <a:lnTo>
                    <a:pt x="858" y="1861"/>
                  </a:lnTo>
                  <a:cubicBezTo>
                    <a:pt x="1165" y="1129"/>
                    <a:pt x="2168" y="433"/>
                    <a:pt x="2168" y="433"/>
                  </a:cubicBezTo>
                  <a:lnTo>
                    <a:pt x="16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1991178" y="4139839"/>
              <a:ext cx="86069" cy="76528"/>
            </a:xfrm>
            <a:custGeom>
              <a:avLst/>
              <a:gdLst/>
              <a:ahLst/>
              <a:cxnLst/>
              <a:rect l="l" t="t" r="r" b="b"/>
              <a:pathLst>
                <a:path w="1714" h="1524" extrusionOk="0">
                  <a:moveTo>
                    <a:pt x="1252" y="1"/>
                  </a:moveTo>
                  <a:cubicBezTo>
                    <a:pt x="491" y="338"/>
                    <a:pt x="0" y="1187"/>
                    <a:pt x="0" y="1187"/>
                  </a:cubicBezTo>
                  <a:lnTo>
                    <a:pt x="827" y="1524"/>
                  </a:lnTo>
                  <a:cubicBezTo>
                    <a:pt x="1164" y="762"/>
                    <a:pt x="1713" y="425"/>
                    <a:pt x="1713" y="425"/>
                  </a:cubicBezTo>
                  <a:lnTo>
                    <a:pt x="12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1807294" y="3219162"/>
              <a:ext cx="685083" cy="819710"/>
            </a:xfrm>
            <a:custGeom>
              <a:avLst/>
              <a:gdLst/>
              <a:ahLst/>
              <a:cxnLst/>
              <a:rect l="l" t="t" r="r" b="b"/>
              <a:pathLst>
                <a:path w="13643" h="16324" extrusionOk="0">
                  <a:moveTo>
                    <a:pt x="3999" y="0"/>
                  </a:moveTo>
                  <a:cubicBezTo>
                    <a:pt x="3999" y="0"/>
                    <a:pt x="1407" y="4269"/>
                    <a:pt x="1" y="14916"/>
                  </a:cubicBezTo>
                  <a:cubicBezTo>
                    <a:pt x="1" y="14916"/>
                    <a:pt x="1675" y="16017"/>
                    <a:pt x="4404" y="16017"/>
                  </a:cubicBezTo>
                  <a:cubicBezTo>
                    <a:pt x="4759" y="16017"/>
                    <a:pt x="5132" y="15998"/>
                    <a:pt x="5522" y="15956"/>
                  </a:cubicBezTo>
                  <a:cubicBezTo>
                    <a:pt x="6320" y="15861"/>
                    <a:pt x="7140" y="5311"/>
                    <a:pt x="7140" y="5309"/>
                  </a:cubicBezTo>
                  <a:lnTo>
                    <a:pt x="7140" y="5309"/>
                  </a:lnTo>
                  <a:cubicBezTo>
                    <a:pt x="7052" y="9029"/>
                    <a:pt x="7843" y="15985"/>
                    <a:pt x="7843" y="15985"/>
                  </a:cubicBezTo>
                  <a:cubicBezTo>
                    <a:pt x="8973" y="16239"/>
                    <a:pt x="9974" y="16324"/>
                    <a:pt x="10806" y="16324"/>
                  </a:cubicBezTo>
                  <a:cubicBezTo>
                    <a:pt x="12470" y="16324"/>
                    <a:pt x="13459" y="15985"/>
                    <a:pt x="13459" y="15985"/>
                  </a:cubicBezTo>
                  <a:cubicBezTo>
                    <a:pt x="13642" y="7198"/>
                    <a:pt x="11534" y="703"/>
                    <a:pt x="11534" y="703"/>
                  </a:cubicBezTo>
                  <a:lnTo>
                    <a:pt x="7506" y="821"/>
                  </a:lnTo>
                  <a:lnTo>
                    <a:pt x="3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1824216" y="3287253"/>
              <a:ext cx="183887" cy="694925"/>
            </a:xfrm>
            <a:custGeom>
              <a:avLst/>
              <a:gdLst/>
              <a:ahLst/>
              <a:cxnLst/>
              <a:rect l="l" t="t" r="r" b="b"/>
              <a:pathLst>
                <a:path w="3662" h="13839" extrusionOk="0">
                  <a:moveTo>
                    <a:pt x="3603" y="1"/>
                  </a:moveTo>
                  <a:cubicBezTo>
                    <a:pt x="3583" y="1"/>
                    <a:pt x="3562" y="14"/>
                    <a:pt x="3537" y="14"/>
                  </a:cubicBezTo>
                  <a:cubicBezTo>
                    <a:pt x="3479" y="138"/>
                    <a:pt x="1743" y="2489"/>
                    <a:pt x="1" y="13772"/>
                  </a:cubicBezTo>
                  <a:cubicBezTo>
                    <a:pt x="1" y="13809"/>
                    <a:pt x="1" y="13838"/>
                    <a:pt x="30" y="13838"/>
                  </a:cubicBezTo>
                  <a:lnTo>
                    <a:pt x="59" y="13838"/>
                  </a:lnTo>
                  <a:cubicBezTo>
                    <a:pt x="96" y="13838"/>
                    <a:pt x="125" y="13809"/>
                    <a:pt x="125" y="13772"/>
                  </a:cubicBezTo>
                  <a:cubicBezTo>
                    <a:pt x="1861" y="2547"/>
                    <a:pt x="3603" y="138"/>
                    <a:pt x="3633" y="109"/>
                  </a:cubicBezTo>
                  <a:cubicBezTo>
                    <a:pt x="3662" y="80"/>
                    <a:pt x="3662" y="43"/>
                    <a:pt x="3633" y="14"/>
                  </a:cubicBezTo>
                  <a:cubicBezTo>
                    <a:pt x="3623" y="4"/>
                    <a:pt x="3613" y="1"/>
                    <a:pt x="3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2112144" y="3479472"/>
              <a:ext cx="154813" cy="12202"/>
            </a:xfrm>
            <a:custGeom>
              <a:avLst/>
              <a:gdLst/>
              <a:ahLst/>
              <a:cxnLst/>
              <a:rect l="l" t="t" r="r" b="b"/>
              <a:pathLst>
                <a:path w="3083" h="243" extrusionOk="0">
                  <a:moveTo>
                    <a:pt x="66" y="1"/>
                  </a:moveTo>
                  <a:cubicBezTo>
                    <a:pt x="37" y="1"/>
                    <a:pt x="0" y="30"/>
                    <a:pt x="0" y="59"/>
                  </a:cubicBezTo>
                  <a:cubicBezTo>
                    <a:pt x="0" y="96"/>
                    <a:pt x="37" y="125"/>
                    <a:pt x="66" y="125"/>
                  </a:cubicBezTo>
                  <a:cubicBezTo>
                    <a:pt x="520" y="213"/>
                    <a:pt x="981" y="242"/>
                    <a:pt x="1435" y="242"/>
                  </a:cubicBezTo>
                  <a:cubicBezTo>
                    <a:pt x="2292" y="242"/>
                    <a:pt x="3024" y="125"/>
                    <a:pt x="3024" y="125"/>
                  </a:cubicBezTo>
                  <a:cubicBezTo>
                    <a:pt x="3054" y="125"/>
                    <a:pt x="3083" y="96"/>
                    <a:pt x="3083" y="59"/>
                  </a:cubicBezTo>
                  <a:cubicBezTo>
                    <a:pt x="3083" y="30"/>
                    <a:pt x="3054" y="1"/>
                    <a:pt x="3024" y="1"/>
                  </a:cubicBezTo>
                  <a:cubicBezTo>
                    <a:pt x="3005" y="1"/>
                    <a:pt x="2292" y="108"/>
                    <a:pt x="1422" y="108"/>
                  </a:cubicBezTo>
                  <a:cubicBezTo>
                    <a:pt x="987" y="108"/>
                    <a:pt x="513" y="8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2165823" y="3485749"/>
              <a:ext cx="69146" cy="38264"/>
            </a:xfrm>
            <a:custGeom>
              <a:avLst/>
              <a:gdLst/>
              <a:ahLst/>
              <a:cxnLst/>
              <a:rect l="l" t="t" r="r" b="b"/>
              <a:pathLst>
                <a:path w="1377" h="762" extrusionOk="0">
                  <a:moveTo>
                    <a:pt x="95" y="0"/>
                  </a:moveTo>
                  <a:cubicBezTo>
                    <a:pt x="66" y="0"/>
                    <a:pt x="29" y="0"/>
                    <a:pt x="0" y="29"/>
                  </a:cubicBezTo>
                  <a:cubicBezTo>
                    <a:pt x="0" y="59"/>
                    <a:pt x="0" y="88"/>
                    <a:pt x="29" y="117"/>
                  </a:cubicBezTo>
                  <a:cubicBezTo>
                    <a:pt x="29" y="117"/>
                    <a:pt x="579" y="483"/>
                    <a:pt x="1282" y="732"/>
                  </a:cubicBezTo>
                  <a:lnTo>
                    <a:pt x="1282" y="762"/>
                  </a:lnTo>
                  <a:cubicBezTo>
                    <a:pt x="1311" y="762"/>
                    <a:pt x="1347" y="732"/>
                    <a:pt x="1347" y="703"/>
                  </a:cubicBezTo>
                  <a:cubicBezTo>
                    <a:pt x="1377" y="667"/>
                    <a:pt x="1347" y="637"/>
                    <a:pt x="1311" y="637"/>
                  </a:cubicBezTo>
                  <a:cubicBezTo>
                    <a:pt x="645" y="366"/>
                    <a:pt x="95"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2374262" y="2759552"/>
              <a:ext cx="341663" cy="397954"/>
            </a:xfrm>
            <a:custGeom>
              <a:avLst/>
              <a:gdLst/>
              <a:ahLst/>
              <a:cxnLst/>
              <a:rect l="l" t="t" r="r" b="b"/>
              <a:pathLst>
                <a:path w="6804" h="7925" extrusionOk="0">
                  <a:moveTo>
                    <a:pt x="5156" y="0"/>
                  </a:moveTo>
                  <a:lnTo>
                    <a:pt x="5156" y="271"/>
                  </a:lnTo>
                  <a:lnTo>
                    <a:pt x="3787" y="4240"/>
                  </a:lnTo>
                  <a:cubicBezTo>
                    <a:pt x="3787" y="4240"/>
                    <a:pt x="2286" y="2805"/>
                    <a:pt x="1099" y="1765"/>
                  </a:cubicBezTo>
                  <a:lnTo>
                    <a:pt x="1" y="5060"/>
                  </a:lnTo>
                  <a:cubicBezTo>
                    <a:pt x="1" y="5060"/>
                    <a:pt x="2775" y="7924"/>
                    <a:pt x="4562" y="7924"/>
                  </a:cubicBezTo>
                  <a:cubicBezTo>
                    <a:pt x="4879" y="7924"/>
                    <a:pt x="5164" y="7835"/>
                    <a:pt x="5398" y="7623"/>
                  </a:cubicBezTo>
                  <a:cubicBezTo>
                    <a:pt x="6803" y="6378"/>
                    <a:pt x="6745" y="1436"/>
                    <a:pt x="6716" y="301"/>
                  </a:cubicBezTo>
                  <a:cubicBezTo>
                    <a:pt x="6225" y="184"/>
                    <a:pt x="5676" y="88"/>
                    <a:pt x="5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2369491" y="2756238"/>
              <a:ext cx="347890" cy="404532"/>
            </a:xfrm>
            <a:custGeom>
              <a:avLst/>
              <a:gdLst/>
              <a:ahLst/>
              <a:cxnLst/>
              <a:rect l="l" t="t" r="r" b="b"/>
              <a:pathLst>
                <a:path w="6928" h="8056" extrusionOk="0">
                  <a:moveTo>
                    <a:pt x="5310" y="154"/>
                  </a:moveTo>
                  <a:cubicBezTo>
                    <a:pt x="5859" y="220"/>
                    <a:pt x="6320" y="308"/>
                    <a:pt x="6745" y="433"/>
                  </a:cubicBezTo>
                  <a:cubicBezTo>
                    <a:pt x="6774" y="1531"/>
                    <a:pt x="6811" y="6444"/>
                    <a:pt x="5463" y="7630"/>
                  </a:cubicBezTo>
                  <a:cubicBezTo>
                    <a:pt x="5237" y="7837"/>
                    <a:pt x="4960" y="7924"/>
                    <a:pt x="4652" y="7924"/>
                  </a:cubicBezTo>
                  <a:cubicBezTo>
                    <a:pt x="3002" y="7924"/>
                    <a:pt x="463" y="5410"/>
                    <a:pt x="155" y="5126"/>
                  </a:cubicBezTo>
                  <a:lnTo>
                    <a:pt x="1224" y="1956"/>
                  </a:lnTo>
                  <a:cubicBezTo>
                    <a:pt x="2381" y="2995"/>
                    <a:pt x="3816" y="4335"/>
                    <a:pt x="3845" y="4365"/>
                  </a:cubicBezTo>
                  <a:lnTo>
                    <a:pt x="3911" y="4365"/>
                  </a:lnTo>
                  <a:lnTo>
                    <a:pt x="3940" y="4335"/>
                  </a:lnTo>
                  <a:lnTo>
                    <a:pt x="5310" y="337"/>
                  </a:lnTo>
                  <a:lnTo>
                    <a:pt x="5310" y="308"/>
                  </a:lnTo>
                  <a:lnTo>
                    <a:pt x="5310" y="154"/>
                  </a:lnTo>
                  <a:close/>
                  <a:moveTo>
                    <a:pt x="5251" y="1"/>
                  </a:moveTo>
                  <a:cubicBezTo>
                    <a:pt x="5222" y="1"/>
                    <a:pt x="5222" y="1"/>
                    <a:pt x="5192" y="37"/>
                  </a:cubicBezTo>
                  <a:lnTo>
                    <a:pt x="5163" y="66"/>
                  </a:lnTo>
                  <a:lnTo>
                    <a:pt x="5192" y="308"/>
                  </a:lnTo>
                  <a:lnTo>
                    <a:pt x="3845" y="4182"/>
                  </a:lnTo>
                  <a:cubicBezTo>
                    <a:pt x="3545" y="3881"/>
                    <a:pt x="2263" y="2688"/>
                    <a:pt x="1224" y="1773"/>
                  </a:cubicBezTo>
                  <a:cubicBezTo>
                    <a:pt x="1204" y="1773"/>
                    <a:pt x="1198" y="1760"/>
                    <a:pt x="1187" y="1760"/>
                  </a:cubicBezTo>
                  <a:cubicBezTo>
                    <a:pt x="1181" y="1760"/>
                    <a:pt x="1175" y="1763"/>
                    <a:pt x="1165" y="1773"/>
                  </a:cubicBezTo>
                  <a:cubicBezTo>
                    <a:pt x="1136" y="1773"/>
                    <a:pt x="1136" y="1773"/>
                    <a:pt x="1099" y="1802"/>
                  </a:cubicBezTo>
                  <a:lnTo>
                    <a:pt x="37" y="5097"/>
                  </a:lnTo>
                  <a:cubicBezTo>
                    <a:pt x="1" y="5126"/>
                    <a:pt x="37" y="5163"/>
                    <a:pt x="37" y="5192"/>
                  </a:cubicBezTo>
                  <a:cubicBezTo>
                    <a:pt x="184" y="5309"/>
                    <a:pt x="2871" y="8055"/>
                    <a:pt x="4672" y="8055"/>
                  </a:cubicBezTo>
                  <a:cubicBezTo>
                    <a:pt x="5009" y="8055"/>
                    <a:pt x="5310" y="7967"/>
                    <a:pt x="5558" y="7755"/>
                  </a:cubicBezTo>
                  <a:cubicBezTo>
                    <a:pt x="6928" y="6503"/>
                    <a:pt x="6928" y="1802"/>
                    <a:pt x="6869" y="367"/>
                  </a:cubicBezTo>
                  <a:cubicBezTo>
                    <a:pt x="6869" y="337"/>
                    <a:pt x="6869" y="308"/>
                    <a:pt x="6840" y="308"/>
                  </a:cubicBezTo>
                  <a:cubicBezTo>
                    <a:pt x="6379" y="184"/>
                    <a:pt x="5859" y="96"/>
                    <a:pt x="5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2217995" y="2797614"/>
              <a:ext cx="283564" cy="256147"/>
            </a:xfrm>
            <a:custGeom>
              <a:avLst/>
              <a:gdLst/>
              <a:ahLst/>
              <a:cxnLst/>
              <a:rect l="l" t="t" r="r" b="b"/>
              <a:pathLst>
                <a:path w="5647" h="5101" extrusionOk="0">
                  <a:moveTo>
                    <a:pt x="2475" y="0"/>
                  </a:moveTo>
                  <a:cubicBezTo>
                    <a:pt x="1907" y="0"/>
                    <a:pt x="1308" y="247"/>
                    <a:pt x="733" y="919"/>
                  </a:cubicBezTo>
                  <a:cubicBezTo>
                    <a:pt x="733" y="919"/>
                    <a:pt x="1" y="1681"/>
                    <a:pt x="946" y="3087"/>
                  </a:cubicBezTo>
                  <a:cubicBezTo>
                    <a:pt x="1890" y="4522"/>
                    <a:pt x="3172" y="5100"/>
                    <a:pt x="3172" y="5100"/>
                  </a:cubicBezTo>
                  <a:cubicBezTo>
                    <a:pt x="3172" y="5100"/>
                    <a:pt x="5310" y="3424"/>
                    <a:pt x="5647" y="2171"/>
                  </a:cubicBezTo>
                  <a:lnTo>
                    <a:pt x="5398" y="1893"/>
                  </a:lnTo>
                  <a:cubicBezTo>
                    <a:pt x="5398" y="1893"/>
                    <a:pt x="4050" y="0"/>
                    <a:pt x="24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2215083" y="2794702"/>
              <a:ext cx="289439" cy="261972"/>
            </a:xfrm>
            <a:custGeom>
              <a:avLst/>
              <a:gdLst/>
              <a:ahLst/>
              <a:cxnLst/>
              <a:rect l="l" t="t" r="r" b="b"/>
              <a:pathLst>
                <a:path w="5764" h="5217" extrusionOk="0">
                  <a:moveTo>
                    <a:pt x="2622" y="121"/>
                  </a:moveTo>
                  <a:cubicBezTo>
                    <a:pt x="4116" y="186"/>
                    <a:pt x="5397" y="1951"/>
                    <a:pt x="5397" y="1980"/>
                  </a:cubicBezTo>
                  <a:lnTo>
                    <a:pt x="5609" y="2259"/>
                  </a:lnTo>
                  <a:cubicBezTo>
                    <a:pt x="5309" y="3357"/>
                    <a:pt x="3508" y="4851"/>
                    <a:pt x="3230" y="5092"/>
                  </a:cubicBezTo>
                  <a:cubicBezTo>
                    <a:pt x="3017" y="4975"/>
                    <a:pt x="1890" y="4360"/>
                    <a:pt x="1062" y="3115"/>
                  </a:cubicBezTo>
                  <a:cubicBezTo>
                    <a:pt x="183" y="1768"/>
                    <a:pt x="820" y="1065"/>
                    <a:pt x="850" y="1036"/>
                  </a:cubicBezTo>
                  <a:lnTo>
                    <a:pt x="850" y="1007"/>
                  </a:lnTo>
                  <a:cubicBezTo>
                    <a:pt x="1370" y="428"/>
                    <a:pt x="1919" y="121"/>
                    <a:pt x="2527" y="121"/>
                  </a:cubicBezTo>
                  <a:close/>
                  <a:moveTo>
                    <a:pt x="2515" y="1"/>
                  </a:moveTo>
                  <a:cubicBezTo>
                    <a:pt x="1881" y="1"/>
                    <a:pt x="1282" y="310"/>
                    <a:pt x="762" y="948"/>
                  </a:cubicBezTo>
                  <a:cubicBezTo>
                    <a:pt x="696" y="977"/>
                    <a:pt x="0" y="1768"/>
                    <a:pt x="945" y="3203"/>
                  </a:cubicBezTo>
                  <a:cubicBezTo>
                    <a:pt x="1890" y="4609"/>
                    <a:pt x="3200" y="5217"/>
                    <a:pt x="3200" y="5217"/>
                  </a:cubicBezTo>
                  <a:lnTo>
                    <a:pt x="3259" y="5217"/>
                  </a:lnTo>
                  <a:cubicBezTo>
                    <a:pt x="3354" y="5158"/>
                    <a:pt x="5426" y="3482"/>
                    <a:pt x="5763" y="2259"/>
                  </a:cubicBezTo>
                  <a:cubicBezTo>
                    <a:pt x="5763" y="2229"/>
                    <a:pt x="5763" y="2229"/>
                    <a:pt x="5734" y="2200"/>
                  </a:cubicBezTo>
                  <a:lnTo>
                    <a:pt x="5521" y="1893"/>
                  </a:lnTo>
                  <a:cubicBezTo>
                    <a:pt x="5456" y="1834"/>
                    <a:pt x="4174" y="62"/>
                    <a:pt x="2622" y="3"/>
                  </a:cubicBezTo>
                  <a:cubicBezTo>
                    <a:pt x="2586" y="1"/>
                    <a:pt x="2550" y="1"/>
                    <a:pt x="25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1959141" y="2781144"/>
              <a:ext cx="442796" cy="504611"/>
            </a:xfrm>
            <a:custGeom>
              <a:avLst/>
              <a:gdLst/>
              <a:ahLst/>
              <a:cxnLst/>
              <a:rect l="l" t="t" r="r" b="b"/>
              <a:pathLst>
                <a:path w="8818" h="10049" extrusionOk="0">
                  <a:moveTo>
                    <a:pt x="3451" y="0"/>
                  </a:moveTo>
                  <a:cubicBezTo>
                    <a:pt x="2956" y="0"/>
                    <a:pt x="2449" y="16"/>
                    <a:pt x="1949" y="54"/>
                  </a:cubicBezTo>
                  <a:cubicBezTo>
                    <a:pt x="1949" y="54"/>
                    <a:pt x="30" y="7413"/>
                    <a:pt x="1" y="8694"/>
                  </a:cubicBezTo>
                  <a:cubicBezTo>
                    <a:pt x="1" y="8694"/>
                    <a:pt x="1905" y="10048"/>
                    <a:pt x="5388" y="10048"/>
                  </a:cubicBezTo>
                  <a:cubicBezTo>
                    <a:pt x="6400" y="10048"/>
                    <a:pt x="7546" y="9934"/>
                    <a:pt x="8817" y="9639"/>
                  </a:cubicBezTo>
                  <a:cubicBezTo>
                    <a:pt x="8817" y="9639"/>
                    <a:pt x="8693" y="7654"/>
                    <a:pt x="8451" y="5399"/>
                  </a:cubicBezTo>
                  <a:lnTo>
                    <a:pt x="7777" y="332"/>
                  </a:lnTo>
                  <a:cubicBezTo>
                    <a:pt x="7777" y="332"/>
                    <a:pt x="5739" y="0"/>
                    <a:pt x="34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1955877" y="2778031"/>
              <a:ext cx="448972" cy="511440"/>
            </a:xfrm>
            <a:custGeom>
              <a:avLst/>
              <a:gdLst/>
              <a:ahLst/>
              <a:cxnLst/>
              <a:rect l="l" t="t" r="r" b="b"/>
              <a:pathLst>
                <a:path w="8941" h="10185" extrusionOk="0">
                  <a:moveTo>
                    <a:pt x="3599" y="1"/>
                  </a:moveTo>
                  <a:cubicBezTo>
                    <a:pt x="3077" y="1"/>
                    <a:pt x="2541" y="17"/>
                    <a:pt x="2014" y="57"/>
                  </a:cubicBezTo>
                  <a:cubicBezTo>
                    <a:pt x="1984" y="57"/>
                    <a:pt x="1955" y="57"/>
                    <a:pt x="1955" y="86"/>
                  </a:cubicBezTo>
                  <a:cubicBezTo>
                    <a:pt x="1867" y="394"/>
                    <a:pt x="37" y="7475"/>
                    <a:pt x="0" y="8756"/>
                  </a:cubicBezTo>
                  <a:cubicBezTo>
                    <a:pt x="0" y="8785"/>
                    <a:pt x="0" y="8815"/>
                    <a:pt x="37" y="8815"/>
                  </a:cubicBezTo>
                  <a:cubicBezTo>
                    <a:pt x="66" y="8844"/>
                    <a:pt x="1984" y="10184"/>
                    <a:pt x="5492" y="10184"/>
                  </a:cubicBezTo>
                  <a:cubicBezTo>
                    <a:pt x="6502" y="10184"/>
                    <a:pt x="7630" y="10067"/>
                    <a:pt x="8911" y="9789"/>
                  </a:cubicBezTo>
                  <a:cubicBezTo>
                    <a:pt x="8941" y="9759"/>
                    <a:pt x="8941" y="9730"/>
                    <a:pt x="8941" y="9701"/>
                  </a:cubicBezTo>
                  <a:cubicBezTo>
                    <a:pt x="8941" y="9701"/>
                    <a:pt x="8824" y="7687"/>
                    <a:pt x="8575" y="5424"/>
                  </a:cubicBezTo>
                  <a:cubicBezTo>
                    <a:pt x="8575" y="5395"/>
                    <a:pt x="8545" y="5366"/>
                    <a:pt x="8516" y="5366"/>
                  </a:cubicBezTo>
                  <a:cubicBezTo>
                    <a:pt x="8487" y="5395"/>
                    <a:pt x="8457" y="5424"/>
                    <a:pt x="8457" y="5461"/>
                  </a:cubicBezTo>
                  <a:cubicBezTo>
                    <a:pt x="8670" y="7504"/>
                    <a:pt x="8787" y="9305"/>
                    <a:pt x="8824" y="9671"/>
                  </a:cubicBezTo>
                  <a:cubicBezTo>
                    <a:pt x="7600" y="9948"/>
                    <a:pt x="6493" y="10056"/>
                    <a:pt x="5509" y="10056"/>
                  </a:cubicBezTo>
                  <a:cubicBezTo>
                    <a:pt x="2274" y="10056"/>
                    <a:pt x="383" y="8888"/>
                    <a:pt x="125" y="8720"/>
                  </a:cubicBezTo>
                  <a:cubicBezTo>
                    <a:pt x="183" y="7409"/>
                    <a:pt x="1897" y="789"/>
                    <a:pt x="2080" y="182"/>
                  </a:cubicBezTo>
                  <a:cubicBezTo>
                    <a:pt x="2540" y="151"/>
                    <a:pt x="3008" y="138"/>
                    <a:pt x="3467" y="138"/>
                  </a:cubicBezTo>
                  <a:cubicBezTo>
                    <a:pt x="5745" y="138"/>
                    <a:pt x="7818" y="453"/>
                    <a:pt x="7842" y="453"/>
                  </a:cubicBezTo>
                  <a:cubicBezTo>
                    <a:pt x="7872" y="453"/>
                    <a:pt x="7908" y="423"/>
                    <a:pt x="7908" y="394"/>
                  </a:cubicBezTo>
                  <a:cubicBezTo>
                    <a:pt x="7908" y="365"/>
                    <a:pt x="7908" y="335"/>
                    <a:pt x="7842" y="299"/>
                  </a:cubicBezTo>
                  <a:cubicBezTo>
                    <a:pt x="7819" y="299"/>
                    <a:pt x="5833" y="1"/>
                    <a:pt x="3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2123141" y="2794652"/>
              <a:ext cx="199002" cy="62267"/>
            </a:xfrm>
            <a:custGeom>
              <a:avLst/>
              <a:gdLst/>
              <a:ahLst/>
              <a:cxnLst/>
              <a:rect l="l" t="t" r="r" b="b"/>
              <a:pathLst>
                <a:path w="3963" h="1240" extrusionOk="0">
                  <a:moveTo>
                    <a:pt x="2403" y="1"/>
                  </a:moveTo>
                  <a:cubicBezTo>
                    <a:pt x="2220" y="1"/>
                    <a:pt x="2102" y="4"/>
                    <a:pt x="2102" y="4"/>
                  </a:cubicBezTo>
                  <a:cubicBezTo>
                    <a:pt x="1004" y="34"/>
                    <a:pt x="1" y="63"/>
                    <a:pt x="1" y="63"/>
                  </a:cubicBezTo>
                  <a:cubicBezTo>
                    <a:pt x="330" y="1008"/>
                    <a:pt x="1187" y="1191"/>
                    <a:pt x="1861" y="1220"/>
                  </a:cubicBezTo>
                  <a:cubicBezTo>
                    <a:pt x="1936" y="1232"/>
                    <a:pt x="2017" y="1239"/>
                    <a:pt x="2101" y="1239"/>
                  </a:cubicBezTo>
                  <a:cubicBezTo>
                    <a:pt x="2220" y="1239"/>
                    <a:pt x="2344" y="1225"/>
                    <a:pt x="2468" y="1191"/>
                  </a:cubicBezTo>
                  <a:cubicBezTo>
                    <a:pt x="3750" y="978"/>
                    <a:pt x="3962" y="122"/>
                    <a:pt x="3962" y="122"/>
                  </a:cubicBezTo>
                  <a:cubicBezTo>
                    <a:pt x="3466" y="17"/>
                    <a:pt x="2789" y="1"/>
                    <a:pt x="2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2119827" y="2791087"/>
              <a:ext cx="207087" cy="69648"/>
            </a:xfrm>
            <a:custGeom>
              <a:avLst/>
              <a:gdLst/>
              <a:ahLst/>
              <a:cxnLst/>
              <a:rect l="l" t="t" r="r" b="b"/>
              <a:pathLst>
                <a:path w="4124" h="1387" extrusionOk="0">
                  <a:moveTo>
                    <a:pt x="2609" y="140"/>
                  </a:moveTo>
                  <a:cubicBezTo>
                    <a:pt x="2976" y="140"/>
                    <a:pt x="3519" y="166"/>
                    <a:pt x="3940" y="258"/>
                  </a:cubicBezTo>
                  <a:cubicBezTo>
                    <a:pt x="3845" y="442"/>
                    <a:pt x="3545" y="1020"/>
                    <a:pt x="2534" y="1203"/>
                  </a:cubicBezTo>
                  <a:cubicBezTo>
                    <a:pt x="2405" y="1224"/>
                    <a:pt x="2276" y="1244"/>
                    <a:pt x="2125" y="1244"/>
                  </a:cubicBezTo>
                  <a:cubicBezTo>
                    <a:pt x="2063" y="1244"/>
                    <a:pt x="1997" y="1241"/>
                    <a:pt x="1927" y="1232"/>
                  </a:cubicBezTo>
                  <a:cubicBezTo>
                    <a:pt x="1224" y="1174"/>
                    <a:pt x="491" y="1020"/>
                    <a:pt x="155" y="193"/>
                  </a:cubicBezTo>
                  <a:cubicBezTo>
                    <a:pt x="433" y="193"/>
                    <a:pt x="1282" y="163"/>
                    <a:pt x="2168" y="163"/>
                  </a:cubicBezTo>
                  <a:lnTo>
                    <a:pt x="2198" y="163"/>
                  </a:lnTo>
                  <a:cubicBezTo>
                    <a:pt x="2198" y="152"/>
                    <a:pt x="2364" y="140"/>
                    <a:pt x="2609" y="140"/>
                  </a:cubicBezTo>
                  <a:close/>
                  <a:moveTo>
                    <a:pt x="2628" y="1"/>
                  </a:moveTo>
                  <a:cubicBezTo>
                    <a:pt x="2372" y="1"/>
                    <a:pt x="2191" y="10"/>
                    <a:pt x="2168" y="10"/>
                  </a:cubicBezTo>
                  <a:cubicBezTo>
                    <a:pt x="1070" y="39"/>
                    <a:pt x="67" y="75"/>
                    <a:pt x="67" y="75"/>
                  </a:cubicBezTo>
                  <a:cubicBezTo>
                    <a:pt x="30" y="75"/>
                    <a:pt x="1" y="75"/>
                    <a:pt x="1" y="105"/>
                  </a:cubicBezTo>
                  <a:lnTo>
                    <a:pt x="1" y="163"/>
                  </a:lnTo>
                  <a:cubicBezTo>
                    <a:pt x="338" y="1137"/>
                    <a:pt x="1194" y="1320"/>
                    <a:pt x="1927" y="1357"/>
                  </a:cubicBezTo>
                  <a:cubicBezTo>
                    <a:pt x="1985" y="1386"/>
                    <a:pt x="2080" y="1386"/>
                    <a:pt x="2168" y="1386"/>
                  </a:cubicBezTo>
                  <a:cubicBezTo>
                    <a:pt x="2293" y="1386"/>
                    <a:pt x="2410" y="1357"/>
                    <a:pt x="2534" y="1357"/>
                  </a:cubicBezTo>
                  <a:cubicBezTo>
                    <a:pt x="3845" y="1108"/>
                    <a:pt x="4094" y="258"/>
                    <a:pt x="4094" y="222"/>
                  </a:cubicBezTo>
                  <a:cubicBezTo>
                    <a:pt x="4123" y="193"/>
                    <a:pt x="4094" y="193"/>
                    <a:pt x="4094" y="163"/>
                  </a:cubicBezTo>
                  <a:lnTo>
                    <a:pt x="4057" y="134"/>
                  </a:lnTo>
                  <a:cubicBezTo>
                    <a:pt x="3611" y="22"/>
                    <a:pt x="3028" y="1"/>
                    <a:pt x="2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1853290" y="2785161"/>
              <a:ext cx="207036" cy="283665"/>
            </a:xfrm>
            <a:custGeom>
              <a:avLst/>
              <a:gdLst/>
              <a:ahLst/>
              <a:cxnLst/>
              <a:rect l="l" t="t" r="r" b="b"/>
              <a:pathLst>
                <a:path w="4123" h="5649" extrusionOk="0">
                  <a:moveTo>
                    <a:pt x="3884" y="0"/>
                  </a:moveTo>
                  <a:cubicBezTo>
                    <a:pt x="1156" y="0"/>
                    <a:pt x="0" y="4096"/>
                    <a:pt x="0" y="4096"/>
                  </a:cubicBezTo>
                  <a:cubicBezTo>
                    <a:pt x="1435" y="5619"/>
                    <a:pt x="3295" y="5649"/>
                    <a:pt x="3295" y="5649"/>
                  </a:cubicBezTo>
                  <a:lnTo>
                    <a:pt x="4123" y="10"/>
                  </a:lnTo>
                  <a:cubicBezTo>
                    <a:pt x="4042" y="3"/>
                    <a:pt x="3962" y="0"/>
                    <a:pt x="3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1850327" y="2781747"/>
              <a:ext cx="212962" cy="291850"/>
            </a:xfrm>
            <a:custGeom>
              <a:avLst/>
              <a:gdLst/>
              <a:ahLst/>
              <a:cxnLst/>
              <a:rect l="l" t="t" r="r" b="b"/>
              <a:pathLst>
                <a:path w="4241" h="5812" extrusionOk="0">
                  <a:moveTo>
                    <a:pt x="3922" y="0"/>
                  </a:moveTo>
                  <a:cubicBezTo>
                    <a:pt x="1178" y="0"/>
                    <a:pt x="1" y="4107"/>
                    <a:pt x="1" y="4164"/>
                  </a:cubicBezTo>
                  <a:lnTo>
                    <a:pt x="1" y="4223"/>
                  </a:lnTo>
                  <a:cubicBezTo>
                    <a:pt x="1465" y="5717"/>
                    <a:pt x="3325" y="5812"/>
                    <a:pt x="3354" y="5812"/>
                  </a:cubicBezTo>
                  <a:cubicBezTo>
                    <a:pt x="3383" y="5812"/>
                    <a:pt x="3420" y="5783"/>
                    <a:pt x="3420" y="5717"/>
                  </a:cubicBezTo>
                  <a:cubicBezTo>
                    <a:pt x="3420" y="5687"/>
                    <a:pt x="3383" y="5658"/>
                    <a:pt x="3354" y="5658"/>
                  </a:cubicBezTo>
                  <a:cubicBezTo>
                    <a:pt x="3325" y="5658"/>
                    <a:pt x="1524" y="5599"/>
                    <a:pt x="154" y="4164"/>
                  </a:cubicBezTo>
                  <a:cubicBezTo>
                    <a:pt x="268" y="3753"/>
                    <a:pt x="1420" y="155"/>
                    <a:pt x="3939" y="155"/>
                  </a:cubicBezTo>
                  <a:cubicBezTo>
                    <a:pt x="4018" y="155"/>
                    <a:pt x="4099" y="159"/>
                    <a:pt x="4182" y="166"/>
                  </a:cubicBezTo>
                  <a:cubicBezTo>
                    <a:pt x="4211" y="166"/>
                    <a:pt x="4240" y="137"/>
                    <a:pt x="4240" y="108"/>
                  </a:cubicBezTo>
                  <a:cubicBezTo>
                    <a:pt x="4240" y="42"/>
                    <a:pt x="4240" y="12"/>
                    <a:pt x="4182" y="12"/>
                  </a:cubicBezTo>
                  <a:cubicBezTo>
                    <a:pt x="4093" y="4"/>
                    <a:pt x="4007" y="0"/>
                    <a:pt x="39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1974256" y="3208517"/>
              <a:ext cx="429137" cy="59605"/>
            </a:xfrm>
            <a:custGeom>
              <a:avLst/>
              <a:gdLst/>
              <a:ahLst/>
              <a:cxnLst/>
              <a:rect l="l" t="t" r="r" b="b"/>
              <a:pathLst>
                <a:path w="8546" h="1187" extrusionOk="0">
                  <a:moveTo>
                    <a:pt x="37" y="0"/>
                  </a:moveTo>
                  <a:cubicBezTo>
                    <a:pt x="0" y="29"/>
                    <a:pt x="0" y="29"/>
                    <a:pt x="37" y="59"/>
                  </a:cubicBezTo>
                  <a:cubicBezTo>
                    <a:pt x="1648" y="945"/>
                    <a:pt x="3574" y="1186"/>
                    <a:pt x="5192" y="1186"/>
                  </a:cubicBezTo>
                  <a:cubicBezTo>
                    <a:pt x="7052" y="1186"/>
                    <a:pt x="8487" y="850"/>
                    <a:pt x="8516" y="850"/>
                  </a:cubicBezTo>
                  <a:cubicBezTo>
                    <a:pt x="8545" y="850"/>
                    <a:pt x="8545" y="850"/>
                    <a:pt x="8545" y="820"/>
                  </a:cubicBezTo>
                  <a:lnTo>
                    <a:pt x="8516" y="791"/>
                  </a:lnTo>
                  <a:cubicBezTo>
                    <a:pt x="8485" y="807"/>
                    <a:pt x="7041" y="1142"/>
                    <a:pt x="5172" y="1142"/>
                  </a:cubicBezTo>
                  <a:cubicBezTo>
                    <a:pt x="3575" y="1142"/>
                    <a:pt x="1668" y="897"/>
                    <a:pt x="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2075337" y="2984562"/>
              <a:ext cx="213313" cy="219188"/>
            </a:xfrm>
            <a:custGeom>
              <a:avLst/>
              <a:gdLst/>
              <a:ahLst/>
              <a:cxnLst/>
              <a:rect l="l" t="t" r="r" b="b"/>
              <a:pathLst>
                <a:path w="4248" h="4365" extrusionOk="0">
                  <a:moveTo>
                    <a:pt x="37" y="1"/>
                  </a:moveTo>
                  <a:cubicBezTo>
                    <a:pt x="1" y="30"/>
                    <a:pt x="1" y="30"/>
                    <a:pt x="37" y="67"/>
                  </a:cubicBezTo>
                  <a:cubicBezTo>
                    <a:pt x="1165" y="1714"/>
                    <a:pt x="2564" y="3179"/>
                    <a:pt x="4182" y="4365"/>
                  </a:cubicBezTo>
                  <a:lnTo>
                    <a:pt x="4211" y="4365"/>
                  </a:lnTo>
                  <a:lnTo>
                    <a:pt x="4248" y="4336"/>
                  </a:lnTo>
                  <a:cubicBezTo>
                    <a:pt x="4248" y="4336"/>
                    <a:pt x="4248" y="4306"/>
                    <a:pt x="4211" y="4306"/>
                  </a:cubicBezTo>
                  <a:cubicBezTo>
                    <a:pt x="2600" y="3113"/>
                    <a:pt x="1194" y="1678"/>
                    <a:pt x="67" y="30"/>
                  </a:cubicBezTo>
                  <a:cubicBezTo>
                    <a:pt x="67" y="1"/>
                    <a:pt x="37"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2072424" y="3088204"/>
              <a:ext cx="110322" cy="141657"/>
            </a:xfrm>
            <a:custGeom>
              <a:avLst/>
              <a:gdLst/>
              <a:ahLst/>
              <a:cxnLst/>
              <a:rect l="l" t="t" r="r" b="b"/>
              <a:pathLst>
                <a:path w="2197" h="2821" extrusionOk="0">
                  <a:moveTo>
                    <a:pt x="37" y="0"/>
                  </a:moveTo>
                  <a:cubicBezTo>
                    <a:pt x="33" y="0"/>
                    <a:pt x="30" y="4"/>
                    <a:pt x="30" y="16"/>
                  </a:cubicBezTo>
                  <a:cubicBezTo>
                    <a:pt x="30" y="16"/>
                    <a:pt x="0" y="16"/>
                    <a:pt x="30" y="46"/>
                  </a:cubicBezTo>
                  <a:cubicBezTo>
                    <a:pt x="491" y="1115"/>
                    <a:pt x="1223" y="2059"/>
                    <a:pt x="2138" y="2792"/>
                  </a:cubicBezTo>
                  <a:lnTo>
                    <a:pt x="2168" y="2821"/>
                  </a:lnTo>
                  <a:lnTo>
                    <a:pt x="2168" y="2792"/>
                  </a:lnTo>
                  <a:cubicBezTo>
                    <a:pt x="2197" y="2792"/>
                    <a:pt x="2197" y="2762"/>
                    <a:pt x="2168" y="2762"/>
                  </a:cubicBezTo>
                  <a:cubicBezTo>
                    <a:pt x="1282" y="2030"/>
                    <a:pt x="549" y="1078"/>
                    <a:pt x="59" y="16"/>
                  </a:cubicBezTo>
                  <a:cubicBezTo>
                    <a:pt x="59" y="16"/>
                    <a:pt x="46"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0"/>
            <p:cNvSpPr/>
            <p:nvPr/>
          </p:nvSpPr>
          <p:spPr>
            <a:xfrm>
              <a:off x="2017239" y="2784860"/>
              <a:ext cx="76528" cy="285824"/>
            </a:xfrm>
            <a:custGeom>
              <a:avLst/>
              <a:gdLst/>
              <a:ahLst/>
              <a:cxnLst/>
              <a:rect l="l" t="t" r="r" b="b"/>
              <a:pathLst>
                <a:path w="1524" h="5692" extrusionOk="0">
                  <a:moveTo>
                    <a:pt x="865" y="0"/>
                  </a:moveTo>
                  <a:cubicBezTo>
                    <a:pt x="861" y="0"/>
                    <a:pt x="858" y="4"/>
                    <a:pt x="858" y="16"/>
                  </a:cubicBezTo>
                  <a:cubicBezTo>
                    <a:pt x="828" y="16"/>
                    <a:pt x="828" y="16"/>
                    <a:pt x="828" y="46"/>
                  </a:cubicBezTo>
                  <a:cubicBezTo>
                    <a:pt x="858" y="46"/>
                    <a:pt x="1465" y="2330"/>
                    <a:pt x="1" y="5655"/>
                  </a:cubicBezTo>
                  <a:lnTo>
                    <a:pt x="1" y="5691"/>
                  </a:lnTo>
                  <a:lnTo>
                    <a:pt x="30" y="5691"/>
                  </a:lnTo>
                  <a:cubicBezTo>
                    <a:pt x="1524" y="2330"/>
                    <a:pt x="887" y="46"/>
                    <a:pt x="887" y="16"/>
                  </a:cubicBezTo>
                  <a:cubicBezTo>
                    <a:pt x="887" y="16"/>
                    <a:pt x="874" y="0"/>
                    <a:pt x="8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0"/>
            <p:cNvSpPr/>
            <p:nvPr/>
          </p:nvSpPr>
          <p:spPr>
            <a:xfrm>
              <a:off x="2348201" y="2796309"/>
              <a:ext cx="38264" cy="269604"/>
            </a:xfrm>
            <a:custGeom>
              <a:avLst/>
              <a:gdLst/>
              <a:ahLst/>
              <a:cxnLst/>
              <a:rect l="l" t="t" r="r" b="b"/>
              <a:pathLst>
                <a:path w="762" h="5369" extrusionOk="0">
                  <a:moveTo>
                    <a:pt x="29" y="1"/>
                  </a:moveTo>
                  <a:cubicBezTo>
                    <a:pt x="0" y="1"/>
                    <a:pt x="0" y="30"/>
                    <a:pt x="0" y="30"/>
                  </a:cubicBezTo>
                  <a:cubicBezTo>
                    <a:pt x="0" y="59"/>
                    <a:pt x="674" y="1707"/>
                    <a:pt x="703" y="5339"/>
                  </a:cubicBezTo>
                  <a:cubicBezTo>
                    <a:pt x="703" y="5368"/>
                    <a:pt x="703" y="5368"/>
                    <a:pt x="732" y="5368"/>
                  </a:cubicBezTo>
                  <a:cubicBezTo>
                    <a:pt x="732" y="5368"/>
                    <a:pt x="762" y="5368"/>
                    <a:pt x="762" y="5339"/>
                  </a:cubicBezTo>
                  <a:cubicBezTo>
                    <a:pt x="703" y="1707"/>
                    <a:pt x="59" y="30"/>
                    <a:pt x="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2136749" y="2733441"/>
              <a:ext cx="161090" cy="77984"/>
            </a:xfrm>
            <a:custGeom>
              <a:avLst/>
              <a:gdLst/>
              <a:ahLst/>
              <a:cxnLst/>
              <a:rect l="l" t="t" r="r" b="b"/>
              <a:pathLst>
                <a:path w="3208" h="1553" extrusionOk="0">
                  <a:moveTo>
                    <a:pt x="3208" y="1"/>
                  </a:moveTo>
                  <a:lnTo>
                    <a:pt x="3208" y="1"/>
                  </a:lnTo>
                  <a:cubicBezTo>
                    <a:pt x="2474" y="309"/>
                    <a:pt x="1662" y="459"/>
                    <a:pt x="874" y="459"/>
                  </a:cubicBezTo>
                  <a:cubicBezTo>
                    <a:pt x="578" y="459"/>
                    <a:pt x="285" y="438"/>
                    <a:pt x="1" y="396"/>
                  </a:cubicBezTo>
                  <a:lnTo>
                    <a:pt x="1" y="396"/>
                  </a:lnTo>
                  <a:lnTo>
                    <a:pt x="184" y="1553"/>
                  </a:lnTo>
                  <a:lnTo>
                    <a:pt x="3113" y="1494"/>
                  </a:lnTo>
                  <a:lnTo>
                    <a:pt x="3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33836" y="2730528"/>
              <a:ext cx="166965" cy="84211"/>
            </a:xfrm>
            <a:custGeom>
              <a:avLst/>
              <a:gdLst/>
              <a:ahLst/>
              <a:cxnLst/>
              <a:rect l="l" t="t" r="r" b="b"/>
              <a:pathLst>
                <a:path w="3325" h="1677" extrusionOk="0">
                  <a:moveTo>
                    <a:pt x="3229" y="0"/>
                  </a:moveTo>
                  <a:cubicBezTo>
                    <a:pt x="2522" y="309"/>
                    <a:pt x="1733" y="459"/>
                    <a:pt x="955" y="459"/>
                  </a:cubicBezTo>
                  <a:cubicBezTo>
                    <a:pt x="663" y="459"/>
                    <a:pt x="372" y="437"/>
                    <a:pt x="88" y="395"/>
                  </a:cubicBezTo>
                  <a:cubicBezTo>
                    <a:pt x="59" y="395"/>
                    <a:pt x="29" y="395"/>
                    <a:pt x="29" y="425"/>
                  </a:cubicBezTo>
                  <a:cubicBezTo>
                    <a:pt x="0" y="425"/>
                    <a:pt x="0" y="454"/>
                    <a:pt x="0" y="483"/>
                  </a:cubicBezTo>
                  <a:lnTo>
                    <a:pt x="183" y="1611"/>
                  </a:lnTo>
                  <a:cubicBezTo>
                    <a:pt x="183" y="1648"/>
                    <a:pt x="212" y="1677"/>
                    <a:pt x="242" y="1677"/>
                  </a:cubicBezTo>
                  <a:cubicBezTo>
                    <a:pt x="300" y="1677"/>
                    <a:pt x="337" y="1648"/>
                    <a:pt x="300" y="1611"/>
                  </a:cubicBezTo>
                  <a:lnTo>
                    <a:pt x="154" y="549"/>
                  </a:lnTo>
                  <a:lnTo>
                    <a:pt x="154" y="549"/>
                  </a:lnTo>
                  <a:cubicBezTo>
                    <a:pt x="403" y="578"/>
                    <a:pt x="656" y="593"/>
                    <a:pt x="910" y="593"/>
                  </a:cubicBezTo>
                  <a:cubicBezTo>
                    <a:pt x="1680" y="593"/>
                    <a:pt x="2460" y="458"/>
                    <a:pt x="3171" y="183"/>
                  </a:cubicBezTo>
                  <a:lnTo>
                    <a:pt x="3171" y="183"/>
                  </a:lnTo>
                  <a:lnTo>
                    <a:pt x="3112" y="1523"/>
                  </a:lnTo>
                  <a:cubicBezTo>
                    <a:pt x="3112" y="1582"/>
                    <a:pt x="3141" y="1611"/>
                    <a:pt x="3171" y="1611"/>
                  </a:cubicBezTo>
                  <a:cubicBezTo>
                    <a:pt x="3229" y="1611"/>
                    <a:pt x="3266" y="1582"/>
                    <a:pt x="3266" y="1552"/>
                  </a:cubicBezTo>
                  <a:lnTo>
                    <a:pt x="3324" y="59"/>
                  </a:lnTo>
                  <a:cubicBezTo>
                    <a:pt x="3324" y="59"/>
                    <a:pt x="3295" y="29"/>
                    <a:pt x="32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2124647" y="2672029"/>
              <a:ext cx="174698" cy="84512"/>
            </a:xfrm>
            <a:custGeom>
              <a:avLst/>
              <a:gdLst/>
              <a:ahLst/>
              <a:cxnLst/>
              <a:rect l="l" t="t" r="r" b="b"/>
              <a:pathLst>
                <a:path w="3479" h="1683" extrusionOk="0">
                  <a:moveTo>
                    <a:pt x="3478" y="1"/>
                  </a:moveTo>
                  <a:lnTo>
                    <a:pt x="0" y="279"/>
                  </a:lnTo>
                  <a:lnTo>
                    <a:pt x="242" y="1619"/>
                  </a:lnTo>
                  <a:cubicBezTo>
                    <a:pt x="526" y="1661"/>
                    <a:pt x="819" y="1682"/>
                    <a:pt x="1115" y="1682"/>
                  </a:cubicBezTo>
                  <a:cubicBezTo>
                    <a:pt x="1903" y="1682"/>
                    <a:pt x="2715" y="1532"/>
                    <a:pt x="3449" y="1224"/>
                  </a:cubicBezTo>
                  <a:lnTo>
                    <a:pt x="3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2121333" y="2667610"/>
              <a:ext cx="180925" cy="91994"/>
            </a:xfrm>
            <a:custGeom>
              <a:avLst/>
              <a:gdLst/>
              <a:ahLst/>
              <a:cxnLst/>
              <a:rect l="l" t="t" r="r" b="b"/>
              <a:pathLst>
                <a:path w="3603" h="1832" extrusionOk="0">
                  <a:moveTo>
                    <a:pt x="3478" y="155"/>
                  </a:moveTo>
                  <a:lnTo>
                    <a:pt x="3449" y="1282"/>
                  </a:lnTo>
                  <a:cubicBezTo>
                    <a:pt x="2766" y="1568"/>
                    <a:pt x="1988" y="1712"/>
                    <a:pt x="1228" y="1712"/>
                  </a:cubicBezTo>
                  <a:cubicBezTo>
                    <a:pt x="936" y="1712"/>
                    <a:pt x="647" y="1691"/>
                    <a:pt x="366" y="1648"/>
                  </a:cubicBezTo>
                  <a:lnTo>
                    <a:pt x="154" y="426"/>
                  </a:lnTo>
                  <a:lnTo>
                    <a:pt x="3478" y="155"/>
                  </a:lnTo>
                  <a:close/>
                  <a:moveTo>
                    <a:pt x="3603" y="1"/>
                  </a:moveTo>
                  <a:lnTo>
                    <a:pt x="0" y="301"/>
                  </a:lnTo>
                  <a:lnTo>
                    <a:pt x="249" y="1766"/>
                  </a:lnTo>
                  <a:lnTo>
                    <a:pt x="308" y="1766"/>
                  </a:lnTo>
                  <a:cubicBezTo>
                    <a:pt x="615" y="1831"/>
                    <a:pt x="915" y="1831"/>
                    <a:pt x="1194" y="1831"/>
                  </a:cubicBezTo>
                  <a:cubicBezTo>
                    <a:pt x="2014" y="1831"/>
                    <a:pt x="2812" y="1678"/>
                    <a:pt x="3515" y="1370"/>
                  </a:cubicBezTo>
                  <a:lnTo>
                    <a:pt x="3544" y="1370"/>
                  </a:lnTo>
                  <a:lnTo>
                    <a:pt x="36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a:off x="2639393" y="2661283"/>
              <a:ext cx="105552" cy="176255"/>
            </a:xfrm>
            <a:custGeom>
              <a:avLst/>
              <a:gdLst/>
              <a:ahLst/>
              <a:cxnLst/>
              <a:rect l="l" t="t" r="r" b="b"/>
              <a:pathLst>
                <a:path w="2102" h="3510" extrusionOk="0">
                  <a:moveTo>
                    <a:pt x="473" y="1"/>
                  </a:moveTo>
                  <a:cubicBezTo>
                    <a:pt x="467" y="1"/>
                    <a:pt x="461" y="1"/>
                    <a:pt x="454" y="2"/>
                  </a:cubicBezTo>
                  <a:cubicBezTo>
                    <a:pt x="183" y="32"/>
                    <a:pt x="118" y="1774"/>
                    <a:pt x="118" y="1774"/>
                  </a:cubicBezTo>
                  <a:cubicBezTo>
                    <a:pt x="88" y="2294"/>
                    <a:pt x="118" y="3056"/>
                    <a:pt x="118" y="3056"/>
                  </a:cubicBezTo>
                  <a:lnTo>
                    <a:pt x="0" y="3510"/>
                  </a:lnTo>
                  <a:lnTo>
                    <a:pt x="1677" y="3481"/>
                  </a:lnTo>
                  <a:cubicBezTo>
                    <a:pt x="1765" y="2873"/>
                    <a:pt x="1919" y="2595"/>
                    <a:pt x="1919" y="2595"/>
                  </a:cubicBezTo>
                  <a:cubicBezTo>
                    <a:pt x="1985" y="2382"/>
                    <a:pt x="2073" y="2258"/>
                    <a:pt x="2102" y="1804"/>
                  </a:cubicBezTo>
                  <a:cubicBezTo>
                    <a:pt x="2102" y="1621"/>
                    <a:pt x="2102" y="1438"/>
                    <a:pt x="1985" y="1284"/>
                  </a:cubicBezTo>
                  <a:cubicBezTo>
                    <a:pt x="1816" y="1036"/>
                    <a:pt x="1608" y="953"/>
                    <a:pt x="1405" y="953"/>
                  </a:cubicBezTo>
                  <a:cubicBezTo>
                    <a:pt x="983" y="953"/>
                    <a:pt x="579" y="1313"/>
                    <a:pt x="579" y="1313"/>
                  </a:cubicBezTo>
                  <a:cubicBezTo>
                    <a:pt x="579" y="1313"/>
                    <a:pt x="754" y="1"/>
                    <a:pt x="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a:off x="2634622" y="2656965"/>
              <a:ext cx="113637" cy="183887"/>
            </a:xfrm>
            <a:custGeom>
              <a:avLst/>
              <a:gdLst/>
              <a:ahLst/>
              <a:cxnLst/>
              <a:rect l="l" t="t" r="r" b="b"/>
              <a:pathLst>
                <a:path w="2263" h="3662" extrusionOk="0">
                  <a:moveTo>
                    <a:pt x="549" y="1"/>
                  </a:moveTo>
                  <a:cubicBezTo>
                    <a:pt x="249" y="59"/>
                    <a:pt x="183" y="1311"/>
                    <a:pt x="154" y="1831"/>
                  </a:cubicBezTo>
                  <a:cubicBezTo>
                    <a:pt x="125" y="2344"/>
                    <a:pt x="125" y="3047"/>
                    <a:pt x="154" y="3142"/>
                  </a:cubicBezTo>
                  <a:lnTo>
                    <a:pt x="0" y="3567"/>
                  </a:lnTo>
                  <a:cubicBezTo>
                    <a:pt x="0" y="3625"/>
                    <a:pt x="30" y="3662"/>
                    <a:pt x="66" y="3662"/>
                  </a:cubicBezTo>
                  <a:lnTo>
                    <a:pt x="95" y="3662"/>
                  </a:lnTo>
                  <a:cubicBezTo>
                    <a:pt x="125" y="3662"/>
                    <a:pt x="125" y="3662"/>
                    <a:pt x="154" y="3625"/>
                  </a:cubicBezTo>
                  <a:lnTo>
                    <a:pt x="278" y="3171"/>
                  </a:lnTo>
                  <a:lnTo>
                    <a:pt x="278" y="3142"/>
                  </a:lnTo>
                  <a:cubicBezTo>
                    <a:pt x="278" y="3142"/>
                    <a:pt x="249" y="2380"/>
                    <a:pt x="308" y="1860"/>
                  </a:cubicBezTo>
                  <a:cubicBezTo>
                    <a:pt x="308" y="945"/>
                    <a:pt x="462" y="147"/>
                    <a:pt x="579" y="147"/>
                  </a:cubicBezTo>
                  <a:cubicBezTo>
                    <a:pt x="703" y="271"/>
                    <a:pt x="645" y="945"/>
                    <a:pt x="615" y="1399"/>
                  </a:cubicBezTo>
                  <a:cubicBezTo>
                    <a:pt x="579" y="1428"/>
                    <a:pt x="615" y="1465"/>
                    <a:pt x="645" y="1465"/>
                  </a:cubicBezTo>
                  <a:cubicBezTo>
                    <a:pt x="659" y="1480"/>
                    <a:pt x="674" y="1487"/>
                    <a:pt x="685" y="1487"/>
                  </a:cubicBezTo>
                  <a:cubicBezTo>
                    <a:pt x="696" y="1487"/>
                    <a:pt x="703" y="1480"/>
                    <a:pt x="703" y="1465"/>
                  </a:cubicBezTo>
                  <a:cubicBezTo>
                    <a:pt x="703" y="1465"/>
                    <a:pt x="1125" y="1097"/>
                    <a:pt x="1508" y="1097"/>
                  </a:cubicBezTo>
                  <a:cubicBezTo>
                    <a:pt x="1525" y="1097"/>
                    <a:pt x="1543" y="1097"/>
                    <a:pt x="1560" y="1099"/>
                  </a:cubicBezTo>
                  <a:cubicBezTo>
                    <a:pt x="1743" y="1128"/>
                    <a:pt x="1926" y="1216"/>
                    <a:pt x="2043" y="1399"/>
                  </a:cubicBezTo>
                  <a:cubicBezTo>
                    <a:pt x="2109" y="1524"/>
                    <a:pt x="2138" y="1707"/>
                    <a:pt x="2109" y="1890"/>
                  </a:cubicBezTo>
                  <a:cubicBezTo>
                    <a:pt x="2109" y="2197"/>
                    <a:pt x="2080" y="2344"/>
                    <a:pt x="2014" y="2468"/>
                  </a:cubicBezTo>
                  <a:cubicBezTo>
                    <a:pt x="1985" y="2527"/>
                    <a:pt x="1985" y="2593"/>
                    <a:pt x="1955" y="2651"/>
                  </a:cubicBezTo>
                  <a:cubicBezTo>
                    <a:pt x="1926" y="2710"/>
                    <a:pt x="1772" y="2988"/>
                    <a:pt x="1677" y="3537"/>
                  </a:cubicBezTo>
                  <a:cubicBezTo>
                    <a:pt x="1677" y="3596"/>
                    <a:pt x="1714" y="3625"/>
                    <a:pt x="1743" y="3625"/>
                  </a:cubicBezTo>
                  <a:cubicBezTo>
                    <a:pt x="1802" y="3625"/>
                    <a:pt x="1831" y="3596"/>
                    <a:pt x="1831" y="3567"/>
                  </a:cubicBezTo>
                  <a:cubicBezTo>
                    <a:pt x="1926" y="2988"/>
                    <a:pt x="2080" y="2710"/>
                    <a:pt x="2080" y="2710"/>
                  </a:cubicBezTo>
                  <a:cubicBezTo>
                    <a:pt x="2109" y="2651"/>
                    <a:pt x="2138" y="2593"/>
                    <a:pt x="2138" y="2527"/>
                  </a:cubicBezTo>
                  <a:cubicBezTo>
                    <a:pt x="2197" y="2380"/>
                    <a:pt x="2263" y="2227"/>
                    <a:pt x="2263" y="1890"/>
                  </a:cubicBezTo>
                  <a:cubicBezTo>
                    <a:pt x="2263" y="1707"/>
                    <a:pt x="2263" y="1494"/>
                    <a:pt x="2138" y="1341"/>
                  </a:cubicBezTo>
                  <a:cubicBezTo>
                    <a:pt x="1985" y="1128"/>
                    <a:pt x="1802" y="1004"/>
                    <a:pt x="1589" y="974"/>
                  </a:cubicBezTo>
                  <a:cubicBezTo>
                    <a:pt x="1565" y="972"/>
                    <a:pt x="1540" y="971"/>
                    <a:pt x="1516" y="971"/>
                  </a:cubicBezTo>
                  <a:cubicBezTo>
                    <a:pt x="1205" y="971"/>
                    <a:pt x="904" y="1137"/>
                    <a:pt x="762" y="1245"/>
                  </a:cubicBezTo>
                  <a:cubicBezTo>
                    <a:pt x="798" y="916"/>
                    <a:pt x="857" y="213"/>
                    <a:pt x="674" y="59"/>
                  </a:cubicBezTo>
                  <a:cubicBezTo>
                    <a:pt x="645" y="30"/>
                    <a:pt x="615" y="1"/>
                    <a:pt x="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2648582" y="2728319"/>
              <a:ext cx="56693" cy="81650"/>
            </a:xfrm>
            <a:custGeom>
              <a:avLst/>
              <a:gdLst/>
              <a:ahLst/>
              <a:cxnLst/>
              <a:rect l="l" t="t" r="r" b="b"/>
              <a:pathLst>
                <a:path w="1129" h="1626" extrusionOk="0">
                  <a:moveTo>
                    <a:pt x="858" y="0"/>
                  </a:moveTo>
                  <a:cubicBezTo>
                    <a:pt x="647" y="0"/>
                    <a:pt x="361" y="261"/>
                    <a:pt x="301" y="315"/>
                  </a:cubicBezTo>
                  <a:cubicBezTo>
                    <a:pt x="271" y="344"/>
                    <a:pt x="271" y="374"/>
                    <a:pt x="301" y="410"/>
                  </a:cubicBezTo>
                  <a:cubicBezTo>
                    <a:pt x="319" y="425"/>
                    <a:pt x="335" y="432"/>
                    <a:pt x="351" y="432"/>
                  </a:cubicBezTo>
                  <a:cubicBezTo>
                    <a:pt x="367" y="432"/>
                    <a:pt x="381" y="425"/>
                    <a:pt x="396" y="410"/>
                  </a:cubicBezTo>
                  <a:cubicBezTo>
                    <a:pt x="539" y="295"/>
                    <a:pt x="757" y="129"/>
                    <a:pt x="864" y="129"/>
                  </a:cubicBezTo>
                  <a:cubicBezTo>
                    <a:pt x="872" y="129"/>
                    <a:pt x="880" y="130"/>
                    <a:pt x="887" y="132"/>
                  </a:cubicBezTo>
                  <a:cubicBezTo>
                    <a:pt x="887" y="132"/>
                    <a:pt x="916" y="132"/>
                    <a:pt x="916" y="190"/>
                  </a:cubicBezTo>
                  <a:cubicBezTo>
                    <a:pt x="974" y="410"/>
                    <a:pt x="396" y="1142"/>
                    <a:pt x="30" y="1538"/>
                  </a:cubicBezTo>
                  <a:cubicBezTo>
                    <a:pt x="0" y="1538"/>
                    <a:pt x="0" y="1596"/>
                    <a:pt x="30" y="1626"/>
                  </a:cubicBezTo>
                  <a:lnTo>
                    <a:pt x="118" y="1626"/>
                  </a:lnTo>
                  <a:cubicBezTo>
                    <a:pt x="242" y="1508"/>
                    <a:pt x="1128" y="527"/>
                    <a:pt x="1033" y="161"/>
                  </a:cubicBezTo>
                  <a:cubicBezTo>
                    <a:pt x="1033" y="44"/>
                    <a:pt x="974" y="7"/>
                    <a:pt x="916" y="7"/>
                  </a:cubicBezTo>
                  <a:cubicBezTo>
                    <a:pt x="897" y="2"/>
                    <a:pt x="878" y="0"/>
                    <a:pt x="8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2686845" y="2754782"/>
              <a:ext cx="32037" cy="27618"/>
            </a:xfrm>
            <a:custGeom>
              <a:avLst/>
              <a:gdLst/>
              <a:ahLst/>
              <a:cxnLst/>
              <a:rect l="l" t="t" r="r" b="b"/>
              <a:pathLst>
                <a:path w="638" h="550" extrusionOk="0">
                  <a:moveTo>
                    <a:pt x="88" y="0"/>
                  </a:moveTo>
                  <a:cubicBezTo>
                    <a:pt x="59" y="0"/>
                    <a:pt x="29" y="0"/>
                    <a:pt x="0" y="66"/>
                  </a:cubicBezTo>
                  <a:cubicBezTo>
                    <a:pt x="0" y="95"/>
                    <a:pt x="0" y="125"/>
                    <a:pt x="59" y="125"/>
                  </a:cubicBezTo>
                  <a:cubicBezTo>
                    <a:pt x="59" y="154"/>
                    <a:pt x="337" y="249"/>
                    <a:pt x="520" y="520"/>
                  </a:cubicBezTo>
                  <a:cubicBezTo>
                    <a:pt x="520" y="549"/>
                    <a:pt x="549" y="549"/>
                    <a:pt x="578" y="549"/>
                  </a:cubicBezTo>
                  <a:lnTo>
                    <a:pt x="608" y="549"/>
                  </a:lnTo>
                  <a:cubicBezTo>
                    <a:pt x="637" y="520"/>
                    <a:pt x="637" y="491"/>
                    <a:pt x="637" y="462"/>
                  </a:cubicBezTo>
                  <a:cubicBezTo>
                    <a:pt x="425" y="154"/>
                    <a:pt x="125" y="0"/>
                    <a:pt x="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2708136" y="2710292"/>
              <a:ext cx="33895" cy="55186"/>
            </a:xfrm>
            <a:custGeom>
              <a:avLst/>
              <a:gdLst/>
              <a:ahLst/>
              <a:cxnLst/>
              <a:rect l="l" t="t" r="r" b="b"/>
              <a:pathLst>
                <a:path w="675" h="1099" extrusionOk="0">
                  <a:moveTo>
                    <a:pt x="279" y="0"/>
                  </a:moveTo>
                  <a:cubicBezTo>
                    <a:pt x="250" y="37"/>
                    <a:pt x="250" y="66"/>
                    <a:pt x="279" y="95"/>
                  </a:cubicBezTo>
                  <a:cubicBezTo>
                    <a:pt x="279" y="125"/>
                    <a:pt x="521" y="462"/>
                    <a:pt x="338" y="828"/>
                  </a:cubicBezTo>
                  <a:cubicBezTo>
                    <a:pt x="279" y="916"/>
                    <a:pt x="213" y="952"/>
                    <a:pt x="184" y="952"/>
                  </a:cubicBezTo>
                  <a:cubicBezTo>
                    <a:pt x="154" y="952"/>
                    <a:pt x="125" y="886"/>
                    <a:pt x="125" y="886"/>
                  </a:cubicBezTo>
                  <a:cubicBezTo>
                    <a:pt x="125" y="857"/>
                    <a:pt x="96" y="828"/>
                    <a:pt x="67" y="828"/>
                  </a:cubicBezTo>
                  <a:cubicBezTo>
                    <a:pt x="1" y="828"/>
                    <a:pt x="1" y="857"/>
                    <a:pt x="1" y="886"/>
                  </a:cubicBezTo>
                  <a:cubicBezTo>
                    <a:pt x="1" y="1011"/>
                    <a:pt x="67" y="1069"/>
                    <a:pt x="154" y="1099"/>
                  </a:cubicBezTo>
                  <a:lnTo>
                    <a:pt x="184" y="1099"/>
                  </a:lnTo>
                  <a:cubicBezTo>
                    <a:pt x="279" y="1099"/>
                    <a:pt x="396" y="1011"/>
                    <a:pt x="462" y="886"/>
                  </a:cubicBezTo>
                  <a:cubicBezTo>
                    <a:pt x="674" y="432"/>
                    <a:pt x="367" y="37"/>
                    <a:pt x="367" y="37"/>
                  </a:cubicBezTo>
                  <a:cubicBezTo>
                    <a:pt x="338" y="0"/>
                    <a:pt x="308"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2691214" y="2707329"/>
              <a:ext cx="40172" cy="50818"/>
            </a:xfrm>
            <a:custGeom>
              <a:avLst/>
              <a:gdLst/>
              <a:ahLst/>
              <a:cxnLst/>
              <a:rect l="l" t="t" r="r" b="b"/>
              <a:pathLst>
                <a:path w="800" h="1012" extrusionOk="0">
                  <a:moveTo>
                    <a:pt x="338" y="1"/>
                  </a:moveTo>
                  <a:cubicBezTo>
                    <a:pt x="308" y="1"/>
                    <a:pt x="279" y="1"/>
                    <a:pt x="250" y="30"/>
                  </a:cubicBezTo>
                  <a:cubicBezTo>
                    <a:pt x="250" y="59"/>
                    <a:pt x="250" y="96"/>
                    <a:pt x="279" y="125"/>
                  </a:cubicBezTo>
                  <a:cubicBezTo>
                    <a:pt x="279" y="125"/>
                    <a:pt x="616" y="338"/>
                    <a:pt x="462" y="762"/>
                  </a:cubicBezTo>
                  <a:cubicBezTo>
                    <a:pt x="404" y="857"/>
                    <a:pt x="338" y="887"/>
                    <a:pt x="308" y="887"/>
                  </a:cubicBezTo>
                  <a:cubicBezTo>
                    <a:pt x="250" y="857"/>
                    <a:pt x="250" y="762"/>
                    <a:pt x="279" y="645"/>
                  </a:cubicBezTo>
                  <a:cubicBezTo>
                    <a:pt x="404" y="367"/>
                    <a:pt x="155" y="96"/>
                    <a:pt x="125" y="96"/>
                  </a:cubicBezTo>
                  <a:cubicBezTo>
                    <a:pt x="111" y="78"/>
                    <a:pt x="96" y="68"/>
                    <a:pt x="81" y="68"/>
                  </a:cubicBezTo>
                  <a:cubicBezTo>
                    <a:pt x="67" y="68"/>
                    <a:pt x="52" y="78"/>
                    <a:pt x="38" y="96"/>
                  </a:cubicBezTo>
                  <a:cubicBezTo>
                    <a:pt x="1" y="125"/>
                    <a:pt x="1" y="154"/>
                    <a:pt x="38" y="184"/>
                  </a:cubicBezTo>
                  <a:cubicBezTo>
                    <a:pt x="38" y="184"/>
                    <a:pt x="250" y="396"/>
                    <a:pt x="155" y="579"/>
                  </a:cubicBezTo>
                  <a:cubicBezTo>
                    <a:pt x="67" y="792"/>
                    <a:pt x="155" y="945"/>
                    <a:pt x="250" y="1011"/>
                  </a:cubicBezTo>
                  <a:lnTo>
                    <a:pt x="338" y="1011"/>
                  </a:lnTo>
                  <a:cubicBezTo>
                    <a:pt x="433" y="1011"/>
                    <a:pt x="521" y="945"/>
                    <a:pt x="587" y="828"/>
                  </a:cubicBezTo>
                  <a:cubicBezTo>
                    <a:pt x="799" y="279"/>
                    <a:pt x="338" y="1"/>
                    <a:pt x="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0"/>
            <p:cNvSpPr/>
            <p:nvPr/>
          </p:nvSpPr>
          <p:spPr>
            <a:xfrm>
              <a:off x="2720639" y="2736403"/>
              <a:ext cx="25811" cy="33845"/>
            </a:xfrm>
            <a:custGeom>
              <a:avLst/>
              <a:gdLst/>
              <a:ahLst/>
              <a:cxnLst/>
              <a:rect l="l" t="t" r="r" b="b"/>
              <a:pathLst>
                <a:path w="514" h="674" extrusionOk="0">
                  <a:moveTo>
                    <a:pt x="425" y="0"/>
                  </a:moveTo>
                  <a:cubicBezTo>
                    <a:pt x="396" y="0"/>
                    <a:pt x="367" y="66"/>
                    <a:pt x="367" y="95"/>
                  </a:cubicBezTo>
                  <a:cubicBezTo>
                    <a:pt x="396" y="278"/>
                    <a:pt x="330" y="432"/>
                    <a:pt x="272" y="520"/>
                  </a:cubicBezTo>
                  <a:cubicBezTo>
                    <a:pt x="242" y="520"/>
                    <a:pt x="213" y="549"/>
                    <a:pt x="213" y="549"/>
                  </a:cubicBezTo>
                  <a:cubicBezTo>
                    <a:pt x="147" y="549"/>
                    <a:pt x="147" y="461"/>
                    <a:pt x="147" y="461"/>
                  </a:cubicBezTo>
                  <a:cubicBezTo>
                    <a:pt x="147" y="432"/>
                    <a:pt x="118" y="396"/>
                    <a:pt x="59" y="396"/>
                  </a:cubicBezTo>
                  <a:cubicBezTo>
                    <a:pt x="30" y="396"/>
                    <a:pt x="1" y="432"/>
                    <a:pt x="1" y="461"/>
                  </a:cubicBezTo>
                  <a:cubicBezTo>
                    <a:pt x="1" y="520"/>
                    <a:pt x="59" y="674"/>
                    <a:pt x="213" y="674"/>
                  </a:cubicBezTo>
                  <a:cubicBezTo>
                    <a:pt x="272" y="674"/>
                    <a:pt x="301" y="645"/>
                    <a:pt x="367" y="615"/>
                  </a:cubicBezTo>
                  <a:cubicBezTo>
                    <a:pt x="484" y="491"/>
                    <a:pt x="513" y="278"/>
                    <a:pt x="513" y="66"/>
                  </a:cubicBezTo>
                  <a:cubicBezTo>
                    <a:pt x="484" y="29"/>
                    <a:pt x="455"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0"/>
            <p:cNvSpPr/>
            <p:nvPr/>
          </p:nvSpPr>
          <p:spPr>
            <a:xfrm>
              <a:off x="1507264" y="3415148"/>
              <a:ext cx="309274" cy="314296"/>
            </a:xfrm>
            <a:custGeom>
              <a:avLst/>
              <a:gdLst/>
              <a:ahLst/>
              <a:cxnLst/>
              <a:rect l="l" t="t" r="r" b="b"/>
              <a:pathLst>
                <a:path w="6159" h="6259" extrusionOk="0">
                  <a:moveTo>
                    <a:pt x="2044" y="0"/>
                  </a:moveTo>
                  <a:lnTo>
                    <a:pt x="1553" y="396"/>
                  </a:lnTo>
                  <a:cubicBezTo>
                    <a:pt x="242" y="1435"/>
                    <a:pt x="1" y="3354"/>
                    <a:pt x="1033" y="4672"/>
                  </a:cubicBezTo>
                  <a:lnTo>
                    <a:pt x="1370" y="5097"/>
                  </a:lnTo>
                  <a:cubicBezTo>
                    <a:pt x="1974" y="5858"/>
                    <a:pt x="2874" y="6258"/>
                    <a:pt x="3779" y="6258"/>
                  </a:cubicBezTo>
                  <a:cubicBezTo>
                    <a:pt x="4433" y="6258"/>
                    <a:pt x="5089" y="6049"/>
                    <a:pt x="5639" y="5617"/>
                  </a:cubicBezTo>
                  <a:lnTo>
                    <a:pt x="6159" y="5221"/>
                  </a:lnTo>
                  <a:lnTo>
                    <a:pt x="20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0"/>
            <p:cNvSpPr/>
            <p:nvPr/>
          </p:nvSpPr>
          <p:spPr>
            <a:xfrm>
              <a:off x="1503950" y="3412587"/>
              <a:ext cx="315903" cy="319920"/>
            </a:xfrm>
            <a:custGeom>
              <a:avLst/>
              <a:gdLst/>
              <a:ahLst/>
              <a:cxnLst/>
              <a:rect l="l" t="t" r="r" b="b"/>
              <a:pathLst>
                <a:path w="6291" h="6371" extrusionOk="0">
                  <a:moveTo>
                    <a:pt x="2110" y="146"/>
                  </a:moveTo>
                  <a:lnTo>
                    <a:pt x="6137" y="5272"/>
                  </a:lnTo>
                  <a:lnTo>
                    <a:pt x="5676" y="5602"/>
                  </a:lnTo>
                  <a:cubicBezTo>
                    <a:pt x="5134" y="6041"/>
                    <a:pt x="4484" y="6252"/>
                    <a:pt x="3838" y="6252"/>
                  </a:cubicBezTo>
                  <a:cubicBezTo>
                    <a:pt x="2955" y="6252"/>
                    <a:pt x="2078" y="5858"/>
                    <a:pt x="1495" y="5118"/>
                  </a:cubicBezTo>
                  <a:lnTo>
                    <a:pt x="1165" y="4686"/>
                  </a:lnTo>
                  <a:cubicBezTo>
                    <a:pt x="125" y="3376"/>
                    <a:pt x="367" y="1516"/>
                    <a:pt x="1648" y="476"/>
                  </a:cubicBezTo>
                  <a:lnTo>
                    <a:pt x="2110" y="146"/>
                  </a:lnTo>
                  <a:close/>
                  <a:moveTo>
                    <a:pt x="2124" y="0"/>
                  </a:moveTo>
                  <a:cubicBezTo>
                    <a:pt x="2110" y="0"/>
                    <a:pt x="2095" y="7"/>
                    <a:pt x="2080" y="22"/>
                  </a:cubicBezTo>
                  <a:lnTo>
                    <a:pt x="1590" y="388"/>
                  </a:lnTo>
                  <a:cubicBezTo>
                    <a:pt x="250" y="1457"/>
                    <a:pt x="1" y="3405"/>
                    <a:pt x="1070" y="4752"/>
                  </a:cubicBezTo>
                  <a:lnTo>
                    <a:pt x="1407" y="5177"/>
                  </a:lnTo>
                  <a:cubicBezTo>
                    <a:pt x="2014" y="5968"/>
                    <a:pt x="2930" y="6370"/>
                    <a:pt x="3845" y="6370"/>
                  </a:cubicBezTo>
                  <a:cubicBezTo>
                    <a:pt x="4519" y="6370"/>
                    <a:pt x="5192" y="6151"/>
                    <a:pt x="5771" y="5726"/>
                  </a:cubicBezTo>
                  <a:lnTo>
                    <a:pt x="6254" y="5331"/>
                  </a:lnTo>
                  <a:cubicBezTo>
                    <a:pt x="6291" y="5301"/>
                    <a:pt x="6291" y="5272"/>
                    <a:pt x="6254" y="5236"/>
                  </a:cubicBezTo>
                  <a:lnTo>
                    <a:pt x="2168" y="22"/>
                  </a:lnTo>
                  <a:cubicBezTo>
                    <a:pt x="2154" y="7"/>
                    <a:pt x="2139" y="0"/>
                    <a:pt x="2124"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0"/>
            <p:cNvSpPr/>
            <p:nvPr/>
          </p:nvSpPr>
          <p:spPr>
            <a:xfrm>
              <a:off x="1675682" y="2543330"/>
              <a:ext cx="1213445" cy="1083288"/>
            </a:xfrm>
            <a:custGeom>
              <a:avLst/>
              <a:gdLst/>
              <a:ahLst/>
              <a:cxnLst/>
              <a:rect l="l" t="t" r="r" b="b"/>
              <a:pathLst>
                <a:path w="24165" h="21573" extrusionOk="0">
                  <a:moveTo>
                    <a:pt x="19895" y="1"/>
                  </a:moveTo>
                  <a:lnTo>
                    <a:pt x="0" y="16359"/>
                  </a:lnTo>
                  <a:lnTo>
                    <a:pt x="4086" y="21573"/>
                  </a:lnTo>
                  <a:lnTo>
                    <a:pt x="24040" y="5156"/>
                  </a:lnTo>
                  <a:cubicBezTo>
                    <a:pt x="24106" y="5127"/>
                    <a:pt x="24135" y="5097"/>
                    <a:pt x="24164" y="5068"/>
                  </a:cubicBezTo>
                  <a:lnTo>
                    <a:pt x="23886" y="5068"/>
                  </a:lnTo>
                  <a:lnTo>
                    <a:pt x="22575" y="4760"/>
                  </a:lnTo>
                  <a:cubicBezTo>
                    <a:pt x="22209" y="4673"/>
                    <a:pt x="21968" y="4336"/>
                    <a:pt x="22026" y="3940"/>
                  </a:cubicBezTo>
                  <a:lnTo>
                    <a:pt x="22209" y="2901"/>
                  </a:lnTo>
                  <a:cubicBezTo>
                    <a:pt x="22275" y="2505"/>
                    <a:pt x="21968" y="2139"/>
                    <a:pt x="21572" y="2080"/>
                  </a:cubicBezTo>
                  <a:lnTo>
                    <a:pt x="20474" y="1985"/>
                  </a:lnTo>
                  <a:cubicBezTo>
                    <a:pt x="20108" y="1956"/>
                    <a:pt x="19829" y="1619"/>
                    <a:pt x="19829" y="1253"/>
                  </a:cubicBezTo>
                  <a:lnTo>
                    <a:pt x="198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0"/>
            <p:cNvSpPr/>
            <p:nvPr/>
          </p:nvSpPr>
          <p:spPr>
            <a:xfrm>
              <a:off x="1670912" y="2535647"/>
              <a:ext cx="1225949" cy="1095742"/>
            </a:xfrm>
            <a:custGeom>
              <a:avLst/>
              <a:gdLst/>
              <a:ahLst/>
              <a:cxnLst/>
              <a:rect l="l" t="t" r="r" b="b"/>
              <a:pathLst>
                <a:path w="24414" h="21821" extrusionOk="0">
                  <a:moveTo>
                    <a:pt x="19924" y="278"/>
                  </a:moveTo>
                  <a:lnTo>
                    <a:pt x="19866" y="1406"/>
                  </a:lnTo>
                  <a:cubicBezTo>
                    <a:pt x="19866" y="1801"/>
                    <a:pt x="20173" y="2168"/>
                    <a:pt x="20569" y="2197"/>
                  </a:cubicBezTo>
                  <a:lnTo>
                    <a:pt x="21667" y="2292"/>
                  </a:lnTo>
                  <a:cubicBezTo>
                    <a:pt x="21850" y="2321"/>
                    <a:pt x="22004" y="2417"/>
                    <a:pt x="22121" y="2563"/>
                  </a:cubicBezTo>
                  <a:cubicBezTo>
                    <a:pt x="22216" y="2687"/>
                    <a:pt x="22275" y="2871"/>
                    <a:pt x="22246" y="3054"/>
                  </a:cubicBezTo>
                  <a:lnTo>
                    <a:pt x="22063" y="4093"/>
                  </a:lnTo>
                  <a:cubicBezTo>
                    <a:pt x="22004" y="4489"/>
                    <a:pt x="22275" y="4884"/>
                    <a:pt x="22670" y="4979"/>
                  </a:cubicBezTo>
                  <a:lnTo>
                    <a:pt x="23981" y="5250"/>
                  </a:lnTo>
                  <a:cubicBezTo>
                    <a:pt x="24018" y="5280"/>
                    <a:pt x="24047" y="5280"/>
                    <a:pt x="24076" y="5280"/>
                  </a:cubicBezTo>
                  <a:lnTo>
                    <a:pt x="4181" y="21638"/>
                  </a:lnTo>
                  <a:lnTo>
                    <a:pt x="154" y="16512"/>
                  </a:lnTo>
                  <a:lnTo>
                    <a:pt x="19924" y="278"/>
                  </a:lnTo>
                  <a:close/>
                  <a:moveTo>
                    <a:pt x="20049" y="0"/>
                  </a:moveTo>
                  <a:lnTo>
                    <a:pt x="37" y="16446"/>
                  </a:lnTo>
                  <a:lnTo>
                    <a:pt x="0" y="16512"/>
                  </a:lnTo>
                  <a:lnTo>
                    <a:pt x="4181" y="21821"/>
                  </a:lnTo>
                  <a:lnTo>
                    <a:pt x="24201" y="5345"/>
                  </a:lnTo>
                  <a:cubicBezTo>
                    <a:pt x="24230" y="5345"/>
                    <a:pt x="24259" y="5280"/>
                    <a:pt x="24289" y="5250"/>
                  </a:cubicBezTo>
                  <a:lnTo>
                    <a:pt x="24413" y="5162"/>
                  </a:lnTo>
                  <a:lnTo>
                    <a:pt x="23981" y="5162"/>
                  </a:lnTo>
                  <a:lnTo>
                    <a:pt x="22700" y="4855"/>
                  </a:lnTo>
                  <a:cubicBezTo>
                    <a:pt x="22370" y="4796"/>
                    <a:pt x="22121" y="4459"/>
                    <a:pt x="22187" y="4123"/>
                  </a:cubicBezTo>
                  <a:lnTo>
                    <a:pt x="22370" y="3083"/>
                  </a:lnTo>
                  <a:cubicBezTo>
                    <a:pt x="22399" y="2871"/>
                    <a:pt x="22334" y="2658"/>
                    <a:pt x="22216" y="2475"/>
                  </a:cubicBezTo>
                  <a:cubicBezTo>
                    <a:pt x="22092" y="2321"/>
                    <a:pt x="21880" y="2197"/>
                    <a:pt x="21667" y="2168"/>
                  </a:cubicBezTo>
                  <a:lnTo>
                    <a:pt x="20569" y="2080"/>
                  </a:lnTo>
                  <a:cubicBezTo>
                    <a:pt x="20232" y="2050"/>
                    <a:pt x="19990" y="1743"/>
                    <a:pt x="19990" y="1406"/>
                  </a:cubicBezTo>
                  <a:lnTo>
                    <a:pt x="200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0"/>
            <p:cNvSpPr/>
            <p:nvPr/>
          </p:nvSpPr>
          <p:spPr>
            <a:xfrm>
              <a:off x="1641838" y="3364783"/>
              <a:ext cx="239074" cy="287933"/>
            </a:xfrm>
            <a:custGeom>
              <a:avLst/>
              <a:gdLst/>
              <a:ahLst/>
              <a:cxnLst/>
              <a:rect l="l" t="t" r="r" b="b"/>
              <a:pathLst>
                <a:path w="4761" h="5734" extrusionOk="0">
                  <a:moveTo>
                    <a:pt x="674" y="0"/>
                  </a:moveTo>
                  <a:lnTo>
                    <a:pt x="1" y="513"/>
                  </a:lnTo>
                  <a:lnTo>
                    <a:pt x="4123" y="5734"/>
                  </a:lnTo>
                  <a:lnTo>
                    <a:pt x="4760" y="5214"/>
                  </a:lnTo>
                  <a:lnTo>
                    <a:pt x="6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0"/>
            <p:cNvSpPr/>
            <p:nvPr/>
          </p:nvSpPr>
          <p:spPr>
            <a:xfrm>
              <a:off x="1638926" y="3361469"/>
              <a:ext cx="245300" cy="294210"/>
            </a:xfrm>
            <a:custGeom>
              <a:avLst/>
              <a:gdLst/>
              <a:ahLst/>
              <a:cxnLst/>
              <a:rect l="l" t="t" r="r" b="b"/>
              <a:pathLst>
                <a:path w="4885" h="5859" extrusionOk="0">
                  <a:moveTo>
                    <a:pt x="703" y="154"/>
                  </a:moveTo>
                  <a:lnTo>
                    <a:pt x="4730" y="5280"/>
                  </a:lnTo>
                  <a:lnTo>
                    <a:pt x="4181" y="5704"/>
                  </a:lnTo>
                  <a:lnTo>
                    <a:pt x="154" y="579"/>
                  </a:lnTo>
                  <a:lnTo>
                    <a:pt x="703" y="154"/>
                  </a:lnTo>
                  <a:close/>
                  <a:moveTo>
                    <a:pt x="674" y="0"/>
                  </a:moveTo>
                  <a:lnTo>
                    <a:pt x="29" y="520"/>
                  </a:lnTo>
                  <a:cubicBezTo>
                    <a:pt x="0" y="549"/>
                    <a:pt x="0" y="579"/>
                    <a:pt x="29" y="615"/>
                  </a:cubicBezTo>
                  <a:lnTo>
                    <a:pt x="4115" y="5829"/>
                  </a:lnTo>
                  <a:lnTo>
                    <a:pt x="4152" y="5858"/>
                  </a:lnTo>
                  <a:lnTo>
                    <a:pt x="4181" y="5858"/>
                  </a:lnTo>
                  <a:cubicBezTo>
                    <a:pt x="4181" y="5858"/>
                    <a:pt x="4211" y="5858"/>
                    <a:pt x="4211" y="5829"/>
                  </a:cubicBezTo>
                  <a:lnTo>
                    <a:pt x="4848" y="5338"/>
                  </a:lnTo>
                  <a:cubicBezTo>
                    <a:pt x="4884" y="5309"/>
                    <a:pt x="4884" y="5280"/>
                    <a:pt x="4848" y="5250"/>
                  </a:cubicBezTo>
                  <a:lnTo>
                    <a:pt x="762" y="30"/>
                  </a:lnTo>
                  <a:cubicBezTo>
                    <a:pt x="762" y="0"/>
                    <a:pt x="732" y="0"/>
                    <a:pt x="7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0"/>
            <p:cNvSpPr/>
            <p:nvPr/>
          </p:nvSpPr>
          <p:spPr>
            <a:xfrm>
              <a:off x="1609852" y="3390493"/>
              <a:ext cx="239074" cy="286878"/>
            </a:xfrm>
            <a:custGeom>
              <a:avLst/>
              <a:gdLst/>
              <a:ahLst/>
              <a:cxnLst/>
              <a:rect l="l" t="t" r="r" b="b"/>
              <a:pathLst>
                <a:path w="4761" h="5713" extrusionOk="0">
                  <a:moveTo>
                    <a:pt x="638" y="1"/>
                  </a:moveTo>
                  <a:lnTo>
                    <a:pt x="1" y="491"/>
                  </a:lnTo>
                  <a:lnTo>
                    <a:pt x="4116" y="5712"/>
                  </a:lnTo>
                  <a:lnTo>
                    <a:pt x="4760" y="5222"/>
                  </a:lnTo>
                  <a:lnTo>
                    <a:pt x="6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0"/>
            <p:cNvSpPr/>
            <p:nvPr/>
          </p:nvSpPr>
          <p:spPr>
            <a:xfrm>
              <a:off x="1606538" y="3387580"/>
              <a:ext cx="245300" cy="292703"/>
            </a:xfrm>
            <a:custGeom>
              <a:avLst/>
              <a:gdLst/>
              <a:ahLst/>
              <a:cxnLst/>
              <a:rect l="l" t="t" r="r" b="b"/>
              <a:pathLst>
                <a:path w="4885" h="5829" extrusionOk="0">
                  <a:moveTo>
                    <a:pt x="704" y="125"/>
                  </a:moveTo>
                  <a:lnTo>
                    <a:pt x="4731" y="5250"/>
                  </a:lnTo>
                  <a:lnTo>
                    <a:pt x="4182" y="5704"/>
                  </a:lnTo>
                  <a:lnTo>
                    <a:pt x="155" y="579"/>
                  </a:lnTo>
                  <a:lnTo>
                    <a:pt x="704" y="125"/>
                  </a:lnTo>
                  <a:close/>
                  <a:moveTo>
                    <a:pt x="674" y="0"/>
                  </a:moveTo>
                  <a:lnTo>
                    <a:pt x="37" y="520"/>
                  </a:lnTo>
                  <a:cubicBezTo>
                    <a:pt x="1" y="520"/>
                    <a:pt x="1" y="579"/>
                    <a:pt x="37" y="579"/>
                  </a:cubicBezTo>
                  <a:lnTo>
                    <a:pt x="4123" y="5829"/>
                  </a:lnTo>
                  <a:lnTo>
                    <a:pt x="4211" y="5829"/>
                  </a:lnTo>
                  <a:lnTo>
                    <a:pt x="4856" y="5309"/>
                  </a:lnTo>
                  <a:lnTo>
                    <a:pt x="4885" y="5280"/>
                  </a:lnTo>
                  <a:cubicBezTo>
                    <a:pt x="4885" y="5250"/>
                    <a:pt x="4885" y="5250"/>
                    <a:pt x="4856" y="5221"/>
                  </a:cubicBezTo>
                  <a:lnTo>
                    <a:pt x="770"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0"/>
            <p:cNvSpPr/>
            <p:nvPr/>
          </p:nvSpPr>
          <p:spPr>
            <a:xfrm>
              <a:off x="2671379" y="2512850"/>
              <a:ext cx="283564" cy="285020"/>
            </a:xfrm>
            <a:custGeom>
              <a:avLst/>
              <a:gdLst/>
              <a:ahLst/>
              <a:cxnLst/>
              <a:rect l="l" t="t" r="r" b="b"/>
              <a:pathLst>
                <a:path w="5647" h="5676" extrusionOk="0">
                  <a:moveTo>
                    <a:pt x="3874" y="0"/>
                  </a:moveTo>
                  <a:lnTo>
                    <a:pt x="616" y="366"/>
                  </a:lnTo>
                  <a:cubicBezTo>
                    <a:pt x="433" y="366"/>
                    <a:pt x="279" y="425"/>
                    <a:pt x="125" y="549"/>
                  </a:cubicBezTo>
                  <a:lnTo>
                    <a:pt x="66" y="608"/>
                  </a:lnTo>
                  <a:lnTo>
                    <a:pt x="0" y="1860"/>
                  </a:lnTo>
                  <a:cubicBezTo>
                    <a:pt x="0" y="2226"/>
                    <a:pt x="279" y="2563"/>
                    <a:pt x="645" y="2592"/>
                  </a:cubicBezTo>
                  <a:lnTo>
                    <a:pt x="1743" y="2687"/>
                  </a:lnTo>
                  <a:cubicBezTo>
                    <a:pt x="2139" y="2746"/>
                    <a:pt x="2446" y="3112"/>
                    <a:pt x="2380" y="3508"/>
                  </a:cubicBezTo>
                  <a:lnTo>
                    <a:pt x="2197" y="4547"/>
                  </a:lnTo>
                  <a:cubicBezTo>
                    <a:pt x="2139" y="4943"/>
                    <a:pt x="2380" y="5280"/>
                    <a:pt x="2746" y="5367"/>
                  </a:cubicBezTo>
                  <a:lnTo>
                    <a:pt x="4057" y="5675"/>
                  </a:lnTo>
                  <a:lnTo>
                    <a:pt x="4335" y="5675"/>
                  </a:lnTo>
                  <a:cubicBezTo>
                    <a:pt x="4423" y="5580"/>
                    <a:pt x="4489" y="5463"/>
                    <a:pt x="4518" y="5338"/>
                  </a:cubicBezTo>
                  <a:lnTo>
                    <a:pt x="5646" y="2226"/>
                  </a:lnTo>
                  <a:cubicBezTo>
                    <a:pt x="5251" y="2014"/>
                    <a:pt x="4885" y="1677"/>
                    <a:pt x="4548" y="1282"/>
                  </a:cubicBezTo>
                  <a:cubicBezTo>
                    <a:pt x="4211" y="857"/>
                    <a:pt x="3999" y="425"/>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0"/>
            <p:cNvSpPr/>
            <p:nvPr/>
          </p:nvSpPr>
          <p:spPr>
            <a:xfrm>
              <a:off x="2668416" y="2509887"/>
              <a:ext cx="289439" cy="290895"/>
            </a:xfrm>
            <a:custGeom>
              <a:avLst/>
              <a:gdLst/>
              <a:ahLst/>
              <a:cxnLst/>
              <a:rect l="l" t="t" r="r" b="b"/>
              <a:pathLst>
                <a:path w="5764" h="5793" extrusionOk="0">
                  <a:moveTo>
                    <a:pt x="3904" y="118"/>
                  </a:moveTo>
                  <a:cubicBezTo>
                    <a:pt x="4028" y="550"/>
                    <a:pt x="4270" y="974"/>
                    <a:pt x="4548" y="1370"/>
                  </a:cubicBezTo>
                  <a:cubicBezTo>
                    <a:pt x="4848" y="1765"/>
                    <a:pt x="5251" y="2073"/>
                    <a:pt x="5646" y="2314"/>
                  </a:cubicBezTo>
                  <a:lnTo>
                    <a:pt x="4519" y="5397"/>
                  </a:lnTo>
                  <a:cubicBezTo>
                    <a:pt x="4482" y="5492"/>
                    <a:pt x="4424" y="5580"/>
                    <a:pt x="4365" y="5675"/>
                  </a:cubicBezTo>
                  <a:lnTo>
                    <a:pt x="4116" y="5675"/>
                  </a:lnTo>
                  <a:lnTo>
                    <a:pt x="2835" y="5368"/>
                  </a:lnTo>
                  <a:cubicBezTo>
                    <a:pt x="2505" y="5309"/>
                    <a:pt x="2256" y="4972"/>
                    <a:pt x="2322" y="4636"/>
                  </a:cubicBezTo>
                  <a:lnTo>
                    <a:pt x="2505" y="3596"/>
                  </a:lnTo>
                  <a:cubicBezTo>
                    <a:pt x="2534" y="3384"/>
                    <a:pt x="2469" y="3171"/>
                    <a:pt x="2351" y="2988"/>
                  </a:cubicBezTo>
                  <a:cubicBezTo>
                    <a:pt x="2227" y="2834"/>
                    <a:pt x="2015" y="2710"/>
                    <a:pt x="1802" y="2681"/>
                  </a:cubicBezTo>
                  <a:lnTo>
                    <a:pt x="704" y="2593"/>
                  </a:lnTo>
                  <a:cubicBezTo>
                    <a:pt x="367" y="2563"/>
                    <a:pt x="125" y="2256"/>
                    <a:pt x="125" y="1919"/>
                  </a:cubicBezTo>
                  <a:lnTo>
                    <a:pt x="184" y="696"/>
                  </a:lnTo>
                  <a:lnTo>
                    <a:pt x="213" y="638"/>
                  </a:lnTo>
                  <a:cubicBezTo>
                    <a:pt x="367" y="550"/>
                    <a:pt x="521" y="484"/>
                    <a:pt x="675" y="455"/>
                  </a:cubicBezTo>
                  <a:lnTo>
                    <a:pt x="3904" y="118"/>
                  </a:lnTo>
                  <a:close/>
                  <a:moveTo>
                    <a:pt x="3933" y="1"/>
                  </a:moveTo>
                  <a:lnTo>
                    <a:pt x="638" y="367"/>
                  </a:lnTo>
                  <a:cubicBezTo>
                    <a:pt x="455" y="367"/>
                    <a:pt x="308" y="425"/>
                    <a:pt x="155" y="550"/>
                  </a:cubicBezTo>
                  <a:lnTo>
                    <a:pt x="89" y="608"/>
                  </a:lnTo>
                  <a:cubicBezTo>
                    <a:pt x="59" y="608"/>
                    <a:pt x="59" y="638"/>
                    <a:pt x="59" y="667"/>
                  </a:cubicBezTo>
                  <a:lnTo>
                    <a:pt x="1" y="1919"/>
                  </a:lnTo>
                  <a:cubicBezTo>
                    <a:pt x="1" y="2314"/>
                    <a:pt x="308" y="2681"/>
                    <a:pt x="704" y="2710"/>
                  </a:cubicBezTo>
                  <a:lnTo>
                    <a:pt x="1802" y="2805"/>
                  </a:lnTo>
                  <a:cubicBezTo>
                    <a:pt x="1985" y="2834"/>
                    <a:pt x="2139" y="2930"/>
                    <a:pt x="2256" y="3076"/>
                  </a:cubicBezTo>
                  <a:cubicBezTo>
                    <a:pt x="2351" y="3200"/>
                    <a:pt x="2410" y="3384"/>
                    <a:pt x="2381" y="3567"/>
                  </a:cubicBezTo>
                  <a:lnTo>
                    <a:pt x="2198" y="4606"/>
                  </a:lnTo>
                  <a:cubicBezTo>
                    <a:pt x="2139" y="5002"/>
                    <a:pt x="2410" y="5397"/>
                    <a:pt x="2805" y="5492"/>
                  </a:cubicBezTo>
                  <a:lnTo>
                    <a:pt x="4116" y="5763"/>
                  </a:lnTo>
                  <a:cubicBezTo>
                    <a:pt x="4153" y="5793"/>
                    <a:pt x="4211" y="5793"/>
                    <a:pt x="4270" y="5793"/>
                  </a:cubicBezTo>
                  <a:lnTo>
                    <a:pt x="4394" y="5793"/>
                  </a:lnTo>
                  <a:cubicBezTo>
                    <a:pt x="4394" y="5793"/>
                    <a:pt x="4424" y="5793"/>
                    <a:pt x="4424" y="5763"/>
                  </a:cubicBezTo>
                  <a:cubicBezTo>
                    <a:pt x="4519" y="5675"/>
                    <a:pt x="4607" y="5551"/>
                    <a:pt x="4636" y="5426"/>
                  </a:cubicBezTo>
                  <a:lnTo>
                    <a:pt x="5764" y="2314"/>
                  </a:lnTo>
                  <a:cubicBezTo>
                    <a:pt x="5764" y="2285"/>
                    <a:pt x="5764" y="2256"/>
                    <a:pt x="5734" y="2227"/>
                  </a:cubicBezTo>
                  <a:cubicBezTo>
                    <a:pt x="5339" y="2014"/>
                    <a:pt x="4973" y="1677"/>
                    <a:pt x="4636" y="1282"/>
                  </a:cubicBezTo>
                  <a:cubicBezTo>
                    <a:pt x="4365" y="916"/>
                    <a:pt x="4116" y="484"/>
                    <a:pt x="3999" y="59"/>
                  </a:cubicBezTo>
                  <a:cubicBezTo>
                    <a:pt x="3999" y="30"/>
                    <a:pt x="3970" y="1"/>
                    <a:pt x="3933"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0"/>
            <p:cNvSpPr/>
            <p:nvPr/>
          </p:nvSpPr>
          <p:spPr>
            <a:xfrm>
              <a:off x="2865909" y="2506372"/>
              <a:ext cx="120817" cy="118307"/>
            </a:xfrm>
            <a:custGeom>
              <a:avLst/>
              <a:gdLst/>
              <a:ahLst/>
              <a:cxnLst/>
              <a:rect l="l" t="t" r="r" b="b"/>
              <a:pathLst>
                <a:path w="2406" h="2356" extrusionOk="0">
                  <a:moveTo>
                    <a:pt x="1309" y="1"/>
                  </a:moveTo>
                  <a:cubicBezTo>
                    <a:pt x="1281" y="1"/>
                    <a:pt x="1252" y="2"/>
                    <a:pt x="1223" y="5"/>
                  </a:cubicBezTo>
                  <a:lnTo>
                    <a:pt x="0" y="129"/>
                  </a:lnTo>
                  <a:cubicBezTo>
                    <a:pt x="125" y="554"/>
                    <a:pt x="337" y="986"/>
                    <a:pt x="674" y="1411"/>
                  </a:cubicBezTo>
                  <a:cubicBezTo>
                    <a:pt x="1011" y="1806"/>
                    <a:pt x="1377" y="2143"/>
                    <a:pt x="1772" y="2355"/>
                  </a:cubicBezTo>
                  <a:lnTo>
                    <a:pt x="2167" y="1228"/>
                  </a:lnTo>
                  <a:cubicBezTo>
                    <a:pt x="2406" y="611"/>
                    <a:pt x="1940" y="1"/>
                    <a:pt x="1309" y="1"/>
                  </a:cubicBezTo>
                  <a:close/>
                </a:path>
              </a:pathLst>
            </a:custGeom>
            <a:solidFill>
              <a:srgbClr val="435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0"/>
            <p:cNvSpPr/>
            <p:nvPr/>
          </p:nvSpPr>
          <p:spPr>
            <a:xfrm>
              <a:off x="2862946" y="2503410"/>
              <a:ext cx="121018" cy="126040"/>
            </a:xfrm>
            <a:custGeom>
              <a:avLst/>
              <a:gdLst/>
              <a:ahLst/>
              <a:cxnLst/>
              <a:rect l="l" t="t" r="r" b="b"/>
              <a:pathLst>
                <a:path w="2410" h="2510" extrusionOk="0">
                  <a:moveTo>
                    <a:pt x="1387" y="123"/>
                  </a:moveTo>
                  <a:cubicBezTo>
                    <a:pt x="1651" y="123"/>
                    <a:pt x="1881" y="245"/>
                    <a:pt x="2043" y="459"/>
                  </a:cubicBezTo>
                  <a:cubicBezTo>
                    <a:pt x="2226" y="679"/>
                    <a:pt x="2292" y="979"/>
                    <a:pt x="2168" y="1287"/>
                  </a:cubicBezTo>
                  <a:lnTo>
                    <a:pt x="1802" y="2326"/>
                  </a:lnTo>
                  <a:cubicBezTo>
                    <a:pt x="1436" y="2107"/>
                    <a:pt x="1070" y="1806"/>
                    <a:pt x="762" y="1411"/>
                  </a:cubicBezTo>
                  <a:cubicBezTo>
                    <a:pt x="491" y="1045"/>
                    <a:pt x="279" y="642"/>
                    <a:pt x="154" y="247"/>
                  </a:cubicBezTo>
                  <a:lnTo>
                    <a:pt x="1282" y="130"/>
                  </a:lnTo>
                  <a:cubicBezTo>
                    <a:pt x="1317" y="125"/>
                    <a:pt x="1352" y="123"/>
                    <a:pt x="1387" y="123"/>
                  </a:cubicBezTo>
                  <a:close/>
                  <a:moveTo>
                    <a:pt x="1353" y="1"/>
                  </a:moveTo>
                  <a:cubicBezTo>
                    <a:pt x="1320" y="1"/>
                    <a:pt x="1286" y="2"/>
                    <a:pt x="1253" y="5"/>
                  </a:cubicBezTo>
                  <a:lnTo>
                    <a:pt x="0" y="130"/>
                  </a:lnTo>
                  <a:lnTo>
                    <a:pt x="0" y="217"/>
                  </a:lnTo>
                  <a:cubicBezTo>
                    <a:pt x="154" y="642"/>
                    <a:pt x="367" y="1103"/>
                    <a:pt x="674" y="1499"/>
                  </a:cubicBezTo>
                  <a:cubicBezTo>
                    <a:pt x="1011" y="1894"/>
                    <a:pt x="1377" y="2231"/>
                    <a:pt x="1802" y="2473"/>
                  </a:cubicBezTo>
                  <a:lnTo>
                    <a:pt x="1860" y="2509"/>
                  </a:lnTo>
                  <a:lnTo>
                    <a:pt x="2292" y="1316"/>
                  </a:lnTo>
                  <a:cubicBezTo>
                    <a:pt x="2410" y="979"/>
                    <a:pt x="2351" y="642"/>
                    <a:pt x="2139" y="371"/>
                  </a:cubicBezTo>
                  <a:cubicBezTo>
                    <a:pt x="1947" y="121"/>
                    <a:pt x="1655"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0"/>
            <p:cNvSpPr/>
            <p:nvPr/>
          </p:nvSpPr>
          <p:spPr>
            <a:xfrm>
              <a:off x="1718716" y="2627539"/>
              <a:ext cx="960462" cy="792443"/>
            </a:xfrm>
            <a:custGeom>
              <a:avLst/>
              <a:gdLst/>
              <a:ahLst/>
              <a:cxnLst/>
              <a:rect l="l" t="t" r="r" b="b"/>
              <a:pathLst>
                <a:path w="19127" h="15781" extrusionOk="0">
                  <a:moveTo>
                    <a:pt x="19126" y="1"/>
                  </a:moveTo>
                  <a:lnTo>
                    <a:pt x="0" y="1578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0"/>
            <p:cNvSpPr/>
            <p:nvPr/>
          </p:nvSpPr>
          <p:spPr>
            <a:xfrm>
              <a:off x="1713895" y="2624978"/>
              <a:ext cx="968195" cy="797967"/>
            </a:xfrm>
            <a:custGeom>
              <a:avLst/>
              <a:gdLst/>
              <a:ahLst/>
              <a:cxnLst/>
              <a:rect l="l" t="t" r="r" b="b"/>
              <a:pathLst>
                <a:path w="19281" h="15891" extrusionOk="0">
                  <a:moveTo>
                    <a:pt x="19208" y="0"/>
                  </a:moveTo>
                  <a:cubicBezTo>
                    <a:pt x="19193" y="0"/>
                    <a:pt x="19178" y="8"/>
                    <a:pt x="19164" y="22"/>
                  </a:cubicBezTo>
                  <a:lnTo>
                    <a:pt x="30" y="15766"/>
                  </a:lnTo>
                  <a:cubicBezTo>
                    <a:pt x="1" y="15795"/>
                    <a:pt x="1" y="15831"/>
                    <a:pt x="30" y="15861"/>
                  </a:cubicBezTo>
                  <a:cubicBezTo>
                    <a:pt x="30" y="15861"/>
                    <a:pt x="59" y="15890"/>
                    <a:pt x="96" y="15890"/>
                  </a:cubicBezTo>
                  <a:lnTo>
                    <a:pt x="125" y="15861"/>
                  </a:lnTo>
                  <a:lnTo>
                    <a:pt x="19252" y="118"/>
                  </a:lnTo>
                  <a:cubicBezTo>
                    <a:pt x="19281" y="88"/>
                    <a:pt x="19281" y="52"/>
                    <a:pt x="19252" y="22"/>
                  </a:cubicBezTo>
                  <a:cubicBezTo>
                    <a:pt x="19237" y="8"/>
                    <a:pt x="19222" y="0"/>
                    <a:pt x="1920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0"/>
            <p:cNvSpPr/>
            <p:nvPr/>
          </p:nvSpPr>
          <p:spPr>
            <a:xfrm>
              <a:off x="1830493" y="2771704"/>
              <a:ext cx="960462" cy="792041"/>
            </a:xfrm>
            <a:custGeom>
              <a:avLst/>
              <a:gdLst/>
              <a:ahLst/>
              <a:cxnLst/>
              <a:rect l="l" t="t" r="r" b="b"/>
              <a:pathLst>
                <a:path w="19127" h="15773" extrusionOk="0">
                  <a:moveTo>
                    <a:pt x="19126" y="0"/>
                  </a:moveTo>
                  <a:lnTo>
                    <a:pt x="0" y="157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0"/>
            <p:cNvSpPr/>
            <p:nvPr/>
          </p:nvSpPr>
          <p:spPr>
            <a:xfrm>
              <a:off x="1827179" y="2769093"/>
              <a:ext cx="968547" cy="797967"/>
            </a:xfrm>
            <a:custGeom>
              <a:avLst/>
              <a:gdLst/>
              <a:ahLst/>
              <a:cxnLst/>
              <a:rect l="l" t="t" r="r" b="b"/>
              <a:pathLst>
                <a:path w="19288" h="15891" extrusionOk="0">
                  <a:moveTo>
                    <a:pt x="19208" y="1"/>
                  </a:moveTo>
                  <a:cubicBezTo>
                    <a:pt x="19192" y="1"/>
                    <a:pt x="19178" y="8"/>
                    <a:pt x="19163" y="23"/>
                  </a:cubicBezTo>
                  <a:lnTo>
                    <a:pt x="37" y="15766"/>
                  </a:lnTo>
                  <a:cubicBezTo>
                    <a:pt x="0" y="15795"/>
                    <a:pt x="0" y="15825"/>
                    <a:pt x="37" y="15854"/>
                  </a:cubicBezTo>
                  <a:cubicBezTo>
                    <a:pt x="37" y="15890"/>
                    <a:pt x="66" y="15890"/>
                    <a:pt x="66" y="15890"/>
                  </a:cubicBezTo>
                  <a:cubicBezTo>
                    <a:pt x="95" y="15890"/>
                    <a:pt x="95" y="15890"/>
                    <a:pt x="125" y="15854"/>
                  </a:cubicBezTo>
                  <a:lnTo>
                    <a:pt x="19258" y="111"/>
                  </a:lnTo>
                  <a:cubicBezTo>
                    <a:pt x="19287" y="81"/>
                    <a:pt x="19287" y="52"/>
                    <a:pt x="19258" y="23"/>
                  </a:cubicBezTo>
                  <a:cubicBezTo>
                    <a:pt x="19240" y="8"/>
                    <a:pt x="19223" y="1"/>
                    <a:pt x="19208"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0"/>
            <p:cNvSpPr/>
            <p:nvPr/>
          </p:nvSpPr>
          <p:spPr>
            <a:xfrm>
              <a:off x="1874982" y="3108842"/>
              <a:ext cx="375056" cy="348442"/>
            </a:xfrm>
            <a:custGeom>
              <a:avLst/>
              <a:gdLst/>
              <a:ahLst/>
              <a:cxnLst/>
              <a:rect l="l" t="t" r="r" b="b"/>
              <a:pathLst>
                <a:path w="7469" h="6939" extrusionOk="0">
                  <a:moveTo>
                    <a:pt x="2014" y="1"/>
                  </a:moveTo>
                  <a:lnTo>
                    <a:pt x="0" y="1678"/>
                  </a:lnTo>
                  <a:cubicBezTo>
                    <a:pt x="1369" y="4328"/>
                    <a:pt x="4328" y="6225"/>
                    <a:pt x="4328" y="6225"/>
                  </a:cubicBezTo>
                  <a:cubicBezTo>
                    <a:pt x="4941" y="6785"/>
                    <a:pt x="5289" y="6938"/>
                    <a:pt x="5514" y="6938"/>
                  </a:cubicBezTo>
                  <a:cubicBezTo>
                    <a:pt x="5692" y="6938"/>
                    <a:pt x="5793" y="6842"/>
                    <a:pt x="5887" y="6774"/>
                  </a:cubicBezTo>
                  <a:cubicBezTo>
                    <a:pt x="7139" y="5888"/>
                    <a:pt x="6920" y="5280"/>
                    <a:pt x="6920" y="5280"/>
                  </a:cubicBezTo>
                  <a:cubicBezTo>
                    <a:pt x="6920" y="5280"/>
                    <a:pt x="7469" y="5126"/>
                    <a:pt x="7139" y="4914"/>
                  </a:cubicBezTo>
                  <a:cubicBezTo>
                    <a:pt x="6416" y="4478"/>
                    <a:pt x="5706" y="4407"/>
                    <a:pt x="5322" y="4407"/>
                  </a:cubicBezTo>
                  <a:cubicBezTo>
                    <a:pt x="5139" y="4407"/>
                    <a:pt x="5031" y="4423"/>
                    <a:pt x="5031" y="4423"/>
                  </a:cubicBezTo>
                  <a:lnTo>
                    <a:pt x="4423" y="3450"/>
                  </a:lnTo>
                  <a:lnTo>
                    <a:pt x="20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0"/>
            <p:cNvSpPr/>
            <p:nvPr/>
          </p:nvSpPr>
          <p:spPr>
            <a:xfrm>
              <a:off x="1870162" y="3104925"/>
              <a:ext cx="372545" cy="356225"/>
            </a:xfrm>
            <a:custGeom>
              <a:avLst/>
              <a:gdLst/>
              <a:ahLst/>
              <a:cxnLst/>
              <a:rect l="l" t="t" r="r" b="b"/>
              <a:pathLst>
                <a:path w="7419" h="7094" extrusionOk="0">
                  <a:moveTo>
                    <a:pt x="2103" y="1"/>
                  </a:moveTo>
                  <a:cubicBezTo>
                    <a:pt x="2094" y="1"/>
                    <a:pt x="2084" y="4"/>
                    <a:pt x="2073" y="13"/>
                  </a:cubicBezTo>
                  <a:cubicBezTo>
                    <a:pt x="2044" y="49"/>
                    <a:pt x="2044" y="79"/>
                    <a:pt x="2044" y="108"/>
                  </a:cubicBezTo>
                  <a:lnTo>
                    <a:pt x="4453" y="3557"/>
                  </a:lnTo>
                  <a:lnTo>
                    <a:pt x="5068" y="4531"/>
                  </a:lnTo>
                  <a:cubicBezTo>
                    <a:pt x="5068" y="4531"/>
                    <a:pt x="5097" y="4560"/>
                    <a:pt x="5127" y="4560"/>
                  </a:cubicBezTo>
                  <a:cubicBezTo>
                    <a:pt x="5127" y="4560"/>
                    <a:pt x="5207" y="4551"/>
                    <a:pt x="5346" y="4551"/>
                  </a:cubicBezTo>
                  <a:cubicBezTo>
                    <a:pt x="5705" y="4551"/>
                    <a:pt x="6454" y="4612"/>
                    <a:pt x="7199" y="5051"/>
                  </a:cubicBezTo>
                  <a:cubicBezTo>
                    <a:pt x="7265" y="5080"/>
                    <a:pt x="7265" y="5109"/>
                    <a:pt x="7265" y="5139"/>
                  </a:cubicBezTo>
                  <a:cubicBezTo>
                    <a:pt x="7265" y="5175"/>
                    <a:pt x="7140" y="5263"/>
                    <a:pt x="6987" y="5292"/>
                  </a:cubicBezTo>
                  <a:cubicBezTo>
                    <a:pt x="6957" y="5322"/>
                    <a:pt x="6957" y="5358"/>
                    <a:pt x="6957" y="5387"/>
                  </a:cubicBezTo>
                  <a:cubicBezTo>
                    <a:pt x="6957" y="5387"/>
                    <a:pt x="7111" y="5966"/>
                    <a:pt x="5954" y="6786"/>
                  </a:cubicBezTo>
                  <a:lnTo>
                    <a:pt x="5917" y="6823"/>
                  </a:lnTo>
                  <a:cubicBezTo>
                    <a:pt x="5834" y="6880"/>
                    <a:pt x="5746" y="6943"/>
                    <a:pt x="5609" y="6943"/>
                  </a:cubicBezTo>
                  <a:cubicBezTo>
                    <a:pt x="5397" y="6943"/>
                    <a:pt x="5066" y="6793"/>
                    <a:pt x="4453" y="6237"/>
                  </a:cubicBezTo>
                  <a:cubicBezTo>
                    <a:pt x="4424" y="6208"/>
                    <a:pt x="1495" y="4318"/>
                    <a:pt x="155" y="1726"/>
                  </a:cubicBezTo>
                  <a:cubicBezTo>
                    <a:pt x="125" y="1697"/>
                    <a:pt x="96" y="1697"/>
                    <a:pt x="60" y="1697"/>
                  </a:cubicBezTo>
                  <a:cubicBezTo>
                    <a:pt x="30" y="1726"/>
                    <a:pt x="1" y="1756"/>
                    <a:pt x="30" y="1785"/>
                  </a:cubicBezTo>
                  <a:cubicBezTo>
                    <a:pt x="1407" y="4406"/>
                    <a:pt x="4365" y="6332"/>
                    <a:pt x="4394" y="6332"/>
                  </a:cubicBezTo>
                  <a:cubicBezTo>
                    <a:pt x="5002" y="6911"/>
                    <a:pt x="5339" y="7094"/>
                    <a:pt x="5617" y="7094"/>
                  </a:cubicBezTo>
                  <a:cubicBezTo>
                    <a:pt x="5771" y="7094"/>
                    <a:pt x="5888" y="7006"/>
                    <a:pt x="5983" y="6940"/>
                  </a:cubicBezTo>
                  <a:lnTo>
                    <a:pt x="6042" y="6911"/>
                  </a:lnTo>
                  <a:cubicBezTo>
                    <a:pt x="7082" y="6149"/>
                    <a:pt x="7111" y="5600"/>
                    <a:pt x="7111" y="5417"/>
                  </a:cubicBezTo>
                  <a:cubicBezTo>
                    <a:pt x="7199" y="5387"/>
                    <a:pt x="7382" y="5292"/>
                    <a:pt x="7419" y="5139"/>
                  </a:cubicBezTo>
                  <a:cubicBezTo>
                    <a:pt x="7419" y="5080"/>
                    <a:pt x="7382" y="4992"/>
                    <a:pt x="7265" y="4926"/>
                  </a:cubicBezTo>
                  <a:cubicBezTo>
                    <a:pt x="6449" y="4445"/>
                    <a:pt x="5678" y="4405"/>
                    <a:pt x="5320" y="4405"/>
                  </a:cubicBezTo>
                  <a:cubicBezTo>
                    <a:pt x="5247" y="4405"/>
                    <a:pt x="5192" y="4406"/>
                    <a:pt x="5156" y="4406"/>
                  </a:cubicBezTo>
                  <a:lnTo>
                    <a:pt x="4577" y="3491"/>
                  </a:lnTo>
                  <a:lnTo>
                    <a:pt x="2168" y="49"/>
                  </a:lnTo>
                  <a:cubicBezTo>
                    <a:pt x="2147" y="23"/>
                    <a:pt x="2127" y="1"/>
                    <a:pt x="2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0"/>
            <p:cNvSpPr/>
            <p:nvPr/>
          </p:nvSpPr>
          <p:spPr>
            <a:xfrm>
              <a:off x="1858060" y="2972460"/>
              <a:ext cx="168421" cy="82754"/>
            </a:xfrm>
            <a:custGeom>
              <a:avLst/>
              <a:gdLst/>
              <a:ahLst/>
              <a:cxnLst/>
              <a:rect l="l" t="t" r="r" b="b"/>
              <a:pathLst>
                <a:path w="3354" h="1648" extrusionOk="0">
                  <a:moveTo>
                    <a:pt x="0" y="0"/>
                  </a:moveTo>
                  <a:lnTo>
                    <a:pt x="0" y="29"/>
                  </a:lnTo>
                  <a:cubicBezTo>
                    <a:pt x="1494" y="1465"/>
                    <a:pt x="3295" y="1648"/>
                    <a:pt x="3325" y="1648"/>
                  </a:cubicBezTo>
                  <a:cubicBezTo>
                    <a:pt x="3325" y="1648"/>
                    <a:pt x="3354" y="1648"/>
                    <a:pt x="3354" y="1618"/>
                  </a:cubicBezTo>
                  <a:cubicBezTo>
                    <a:pt x="3354" y="1618"/>
                    <a:pt x="3354" y="1589"/>
                    <a:pt x="3325" y="1589"/>
                  </a:cubicBezTo>
                  <a:cubicBezTo>
                    <a:pt x="3325" y="1589"/>
                    <a:pt x="1523" y="1435"/>
                    <a:pt x="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0"/>
            <p:cNvSpPr/>
            <p:nvPr/>
          </p:nvSpPr>
          <p:spPr>
            <a:xfrm>
              <a:off x="1890047" y="2224972"/>
              <a:ext cx="571447" cy="515959"/>
            </a:xfrm>
            <a:custGeom>
              <a:avLst/>
              <a:gdLst/>
              <a:ahLst/>
              <a:cxnLst/>
              <a:rect l="l" t="t" r="r" b="b"/>
              <a:pathLst>
                <a:path w="11380" h="10275" extrusionOk="0">
                  <a:moveTo>
                    <a:pt x="6826" y="0"/>
                  </a:moveTo>
                  <a:cubicBezTo>
                    <a:pt x="6013" y="0"/>
                    <a:pt x="5112" y="144"/>
                    <a:pt x="4152" y="454"/>
                  </a:cubicBezTo>
                  <a:cubicBezTo>
                    <a:pt x="945" y="1464"/>
                    <a:pt x="0" y="3932"/>
                    <a:pt x="1223" y="6956"/>
                  </a:cubicBezTo>
                  <a:cubicBezTo>
                    <a:pt x="2207" y="9384"/>
                    <a:pt x="3879" y="10275"/>
                    <a:pt x="5799" y="10275"/>
                  </a:cubicBezTo>
                  <a:cubicBezTo>
                    <a:pt x="6265" y="10275"/>
                    <a:pt x="6746" y="10222"/>
                    <a:pt x="7235" y="10127"/>
                  </a:cubicBezTo>
                  <a:cubicBezTo>
                    <a:pt x="9915" y="9607"/>
                    <a:pt x="11379" y="7439"/>
                    <a:pt x="11379" y="5455"/>
                  </a:cubicBezTo>
                  <a:cubicBezTo>
                    <a:pt x="11350" y="3324"/>
                    <a:pt x="10618" y="1947"/>
                    <a:pt x="10618" y="1947"/>
                  </a:cubicBezTo>
                  <a:cubicBezTo>
                    <a:pt x="10030" y="727"/>
                    <a:pt x="8651" y="0"/>
                    <a:pt x="6826"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0"/>
            <p:cNvSpPr/>
            <p:nvPr/>
          </p:nvSpPr>
          <p:spPr>
            <a:xfrm>
              <a:off x="2363616" y="2463740"/>
              <a:ext cx="127546" cy="132618"/>
            </a:xfrm>
            <a:custGeom>
              <a:avLst/>
              <a:gdLst/>
              <a:ahLst/>
              <a:cxnLst/>
              <a:rect l="l" t="t" r="r" b="b"/>
              <a:pathLst>
                <a:path w="2540" h="2641" extrusionOk="0">
                  <a:moveTo>
                    <a:pt x="1107" y="1"/>
                  </a:moveTo>
                  <a:cubicBezTo>
                    <a:pt x="540" y="1"/>
                    <a:pt x="1" y="246"/>
                    <a:pt x="1" y="246"/>
                  </a:cubicBezTo>
                  <a:lnTo>
                    <a:pt x="154" y="2077"/>
                  </a:lnTo>
                  <a:cubicBezTo>
                    <a:pt x="414" y="2451"/>
                    <a:pt x="829" y="2640"/>
                    <a:pt x="1230" y="2640"/>
                  </a:cubicBezTo>
                  <a:cubicBezTo>
                    <a:pt x="1903" y="2640"/>
                    <a:pt x="2539" y="2110"/>
                    <a:pt x="2351" y="1037"/>
                  </a:cubicBezTo>
                  <a:cubicBezTo>
                    <a:pt x="2189" y="214"/>
                    <a:pt x="1636"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0"/>
            <p:cNvSpPr/>
            <p:nvPr/>
          </p:nvSpPr>
          <p:spPr>
            <a:xfrm>
              <a:off x="2360302" y="2460276"/>
              <a:ext cx="130609" cy="139748"/>
            </a:xfrm>
            <a:custGeom>
              <a:avLst/>
              <a:gdLst/>
              <a:ahLst/>
              <a:cxnLst/>
              <a:rect l="l" t="t" r="r" b="b"/>
              <a:pathLst>
                <a:path w="2601" h="2783" extrusionOk="0">
                  <a:moveTo>
                    <a:pt x="1165" y="152"/>
                  </a:moveTo>
                  <a:cubicBezTo>
                    <a:pt x="1375" y="152"/>
                    <a:pt x="1588" y="188"/>
                    <a:pt x="1773" y="286"/>
                  </a:cubicBezTo>
                  <a:cubicBezTo>
                    <a:pt x="2080" y="439"/>
                    <a:pt x="2263" y="710"/>
                    <a:pt x="2322" y="1135"/>
                  </a:cubicBezTo>
                  <a:cubicBezTo>
                    <a:pt x="2476" y="1809"/>
                    <a:pt x="2234" y="2358"/>
                    <a:pt x="1743" y="2570"/>
                  </a:cubicBezTo>
                  <a:cubicBezTo>
                    <a:pt x="1617" y="2618"/>
                    <a:pt x="1480" y="2640"/>
                    <a:pt x="1341" y="2640"/>
                  </a:cubicBezTo>
                  <a:cubicBezTo>
                    <a:pt x="943" y="2640"/>
                    <a:pt x="529" y="2453"/>
                    <a:pt x="279" y="2116"/>
                  </a:cubicBezTo>
                  <a:lnTo>
                    <a:pt x="154" y="374"/>
                  </a:lnTo>
                  <a:cubicBezTo>
                    <a:pt x="279" y="314"/>
                    <a:pt x="716" y="152"/>
                    <a:pt x="1165" y="152"/>
                  </a:cubicBezTo>
                  <a:close/>
                  <a:moveTo>
                    <a:pt x="1149" y="0"/>
                  </a:moveTo>
                  <a:cubicBezTo>
                    <a:pt x="600" y="0"/>
                    <a:pt x="78" y="231"/>
                    <a:pt x="37" y="256"/>
                  </a:cubicBezTo>
                  <a:cubicBezTo>
                    <a:pt x="1" y="256"/>
                    <a:pt x="1" y="286"/>
                    <a:pt x="1" y="315"/>
                  </a:cubicBezTo>
                  <a:lnTo>
                    <a:pt x="154" y="2146"/>
                  </a:lnTo>
                  <a:lnTo>
                    <a:pt x="154" y="2175"/>
                  </a:lnTo>
                  <a:cubicBezTo>
                    <a:pt x="433" y="2570"/>
                    <a:pt x="857" y="2783"/>
                    <a:pt x="1282" y="2783"/>
                  </a:cubicBezTo>
                  <a:cubicBezTo>
                    <a:pt x="1465" y="2783"/>
                    <a:pt x="1619" y="2753"/>
                    <a:pt x="1802" y="2695"/>
                  </a:cubicBezTo>
                  <a:cubicBezTo>
                    <a:pt x="2351" y="2453"/>
                    <a:pt x="2600" y="1867"/>
                    <a:pt x="2476" y="1106"/>
                  </a:cubicBezTo>
                  <a:cubicBezTo>
                    <a:pt x="2381" y="652"/>
                    <a:pt x="2168" y="315"/>
                    <a:pt x="1831" y="161"/>
                  </a:cubicBezTo>
                  <a:cubicBezTo>
                    <a:pt x="1623" y="43"/>
                    <a:pt x="1383" y="0"/>
                    <a:pt x="1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0"/>
            <p:cNvSpPr/>
            <p:nvPr/>
          </p:nvSpPr>
          <p:spPr>
            <a:xfrm>
              <a:off x="2374262" y="2488195"/>
              <a:ext cx="91994" cy="81298"/>
            </a:xfrm>
            <a:custGeom>
              <a:avLst/>
              <a:gdLst/>
              <a:ahLst/>
              <a:cxnLst/>
              <a:rect l="l" t="t" r="r" b="b"/>
              <a:pathLst>
                <a:path w="1832" h="1619" extrusionOk="0">
                  <a:moveTo>
                    <a:pt x="1187" y="1"/>
                  </a:moveTo>
                  <a:cubicBezTo>
                    <a:pt x="975" y="1"/>
                    <a:pt x="763" y="96"/>
                    <a:pt x="550" y="250"/>
                  </a:cubicBezTo>
                  <a:cubicBezTo>
                    <a:pt x="1" y="762"/>
                    <a:pt x="492" y="1590"/>
                    <a:pt x="492" y="1590"/>
                  </a:cubicBezTo>
                  <a:cubicBezTo>
                    <a:pt x="521" y="1590"/>
                    <a:pt x="521" y="1619"/>
                    <a:pt x="550" y="1619"/>
                  </a:cubicBezTo>
                  <a:lnTo>
                    <a:pt x="550" y="1590"/>
                  </a:lnTo>
                  <a:cubicBezTo>
                    <a:pt x="579" y="1590"/>
                    <a:pt x="579" y="1560"/>
                    <a:pt x="550" y="1560"/>
                  </a:cubicBezTo>
                  <a:cubicBezTo>
                    <a:pt x="550" y="1560"/>
                    <a:pt x="89" y="762"/>
                    <a:pt x="609" y="308"/>
                  </a:cubicBezTo>
                  <a:cubicBezTo>
                    <a:pt x="768" y="174"/>
                    <a:pt x="928" y="90"/>
                    <a:pt x="1107" y="90"/>
                  </a:cubicBezTo>
                  <a:cubicBezTo>
                    <a:pt x="1133" y="90"/>
                    <a:pt x="1160" y="92"/>
                    <a:pt x="1187" y="96"/>
                  </a:cubicBezTo>
                  <a:cubicBezTo>
                    <a:pt x="1524" y="125"/>
                    <a:pt x="1773" y="396"/>
                    <a:pt x="1773" y="396"/>
                  </a:cubicBezTo>
                  <a:cubicBezTo>
                    <a:pt x="1773" y="414"/>
                    <a:pt x="1780" y="423"/>
                    <a:pt x="1788" y="423"/>
                  </a:cubicBezTo>
                  <a:cubicBezTo>
                    <a:pt x="1795" y="423"/>
                    <a:pt x="1802" y="414"/>
                    <a:pt x="1802" y="396"/>
                  </a:cubicBezTo>
                  <a:cubicBezTo>
                    <a:pt x="1832" y="396"/>
                    <a:pt x="1832" y="367"/>
                    <a:pt x="1832" y="367"/>
                  </a:cubicBezTo>
                  <a:cubicBezTo>
                    <a:pt x="1802" y="337"/>
                    <a:pt x="1553" y="30"/>
                    <a:pt x="118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0"/>
            <p:cNvSpPr/>
            <p:nvPr/>
          </p:nvSpPr>
          <p:spPr>
            <a:xfrm>
              <a:off x="2387870" y="2519830"/>
              <a:ext cx="53730" cy="15868"/>
            </a:xfrm>
            <a:custGeom>
              <a:avLst/>
              <a:gdLst/>
              <a:ahLst/>
              <a:cxnLst/>
              <a:rect l="l" t="t" r="r" b="b"/>
              <a:pathLst>
                <a:path w="1070" h="316" extrusionOk="0">
                  <a:moveTo>
                    <a:pt x="550" y="1"/>
                  </a:moveTo>
                  <a:cubicBezTo>
                    <a:pt x="375" y="1"/>
                    <a:pt x="184" y="60"/>
                    <a:pt x="38" y="257"/>
                  </a:cubicBezTo>
                  <a:cubicBezTo>
                    <a:pt x="1" y="286"/>
                    <a:pt x="1" y="286"/>
                    <a:pt x="38" y="315"/>
                  </a:cubicBezTo>
                  <a:lnTo>
                    <a:pt x="67" y="315"/>
                  </a:lnTo>
                  <a:cubicBezTo>
                    <a:pt x="202" y="132"/>
                    <a:pt x="382" y="78"/>
                    <a:pt x="548" y="78"/>
                  </a:cubicBezTo>
                  <a:cubicBezTo>
                    <a:pt x="794" y="78"/>
                    <a:pt x="1011" y="198"/>
                    <a:pt x="1011" y="198"/>
                  </a:cubicBezTo>
                  <a:lnTo>
                    <a:pt x="1041" y="169"/>
                  </a:lnTo>
                  <a:cubicBezTo>
                    <a:pt x="1070" y="169"/>
                    <a:pt x="1041" y="132"/>
                    <a:pt x="1041" y="132"/>
                  </a:cubicBezTo>
                  <a:cubicBezTo>
                    <a:pt x="1041" y="132"/>
                    <a:pt x="812" y="1"/>
                    <a:pt x="550"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0"/>
            <p:cNvSpPr/>
            <p:nvPr/>
          </p:nvSpPr>
          <p:spPr>
            <a:xfrm>
              <a:off x="1926803" y="2225776"/>
              <a:ext cx="507121" cy="513649"/>
            </a:xfrm>
            <a:custGeom>
              <a:avLst/>
              <a:gdLst/>
              <a:ahLst/>
              <a:cxnLst/>
              <a:rect l="l" t="t" r="r" b="b"/>
              <a:pathLst>
                <a:path w="10099" h="10229" extrusionOk="0">
                  <a:moveTo>
                    <a:pt x="5870" y="0"/>
                  </a:moveTo>
                  <a:cubicBezTo>
                    <a:pt x="5175" y="0"/>
                    <a:pt x="4412" y="130"/>
                    <a:pt x="3603" y="408"/>
                  </a:cubicBezTo>
                  <a:cubicBezTo>
                    <a:pt x="799" y="1382"/>
                    <a:pt x="1" y="3791"/>
                    <a:pt x="1128" y="6845"/>
                  </a:cubicBezTo>
                  <a:cubicBezTo>
                    <a:pt x="2029" y="9350"/>
                    <a:pt x="3572" y="10229"/>
                    <a:pt x="5326" y="10229"/>
                  </a:cubicBezTo>
                  <a:cubicBezTo>
                    <a:pt x="5710" y="10229"/>
                    <a:pt x="6103" y="10187"/>
                    <a:pt x="6503" y="10111"/>
                  </a:cubicBezTo>
                  <a:cubicBezTo>
                    <a:pt x="8853" y="9620"/>
                    <a:pt x="10098" y="7489"/>
                    <a:pt x="10040" y="5534"/>
                  </a:cubicBezTo>
                  <a:cubicBezTo>
                    <a:pt x="10010" y="3396"/>
                    <a:pt x="9337" y="1997"/>
                    <a:pt x="9337" y="1997"/>
                  </a:cubicBezTo>
                  <a:cubicBezTo>
                    <a:pt x="8799" y="747"/>
                    <a:pt x="7533" y="0"/>
                    <a:pt x="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0"/>
            <p:cNvSpPr/>
            <p:nvPr/>
          </p:nvSpPr>
          <p:spPr>
            <a:xfrm>
              <a:off x="1946638" y="2222863"/>
              <a:ext cx="490601" cy="519826"/>
            </a:xfrm>
            <a:custGeom>
              <a:avLst/>
              <a:gdLst/>
              <a:ahLst/>
              <a:cxnLst/>
              <a:rect l="l" t="t" r="r" b="b"/>
              <a:pathLst>
                <a:path w="9770" h="10352" extrusionOk="0">
                  <a:moveTo>
                    <a:pt x="5464" y="130"/>
                  </a:moveTo>
                  <a:cubicBezTo>
                    <a:pt x="7052" y="130"/>
                    <a:pt x="8334" y="833"/>
                    <a:pt x="8883" y="2085"/>
                  </a:cubicBezTo>
                  <a:cubicBezTo>
                    <a:pt x="8883" y="2114"/>
                    <a:pt x="9557" y="3483"/>
                    <a:pt x="9586" y="5592"/>
                  </a:cubicBezTo>
                  <a:cubicBezTo>
                    <a:pt x="9645" y="7452"/>
                    <a:pt x="8458" y="9619"/>
                    <a:pt x="6079" y="10073"/>
                  </a:cubicBezTo>
                  <a:cubicBezTo>
                    <a:pt x="5664" y="10158"/>
                    <a:pt x="5270" y="10201"/>
                    <a:pt x="4896" y="10201"/>
                  </a:cubicBezTo>
                  <a:cubicBezTo>
                    <a:pt x="2986" y="10201"/>
                    <a:pt x="1614" y="9090"/>
                    <a:pt x="799" y="6874"/>
                  </a:cubicBezTo>
                  <a:cubicBezTo>
                    <a:pt x="184" y="5226"/>
                    <a:pt x="155" y="3762"/>
                    <a:pt x="704" y="2634"/>
                  </a:cubicBezTo>
                  <a:cubicBezTo>
                    <a:pt x="1165" y="1653"/>
                    <a:pt x="2015" y="957"/>
                    <a:pt x="3238" y="525"/>
                  </a:cubicBezTo>
                  <a:cubicBezTo>
                    <a:pt x="3999" y="283"/>
                    <a:pt x="4761" y="130"/>
                    <a:pt x="5464" y="130"/>
                  </a:cubicBezTo>
                  <a:close/>
                  <a:moveTo>
                    <a:pt x="5454" y="1"/>
                  </a:moveTo>
                  <a:cubicBezTo>
                    <a:pt x="4745" y="1"/>
                    <a:pt x="3975" y="133"/>
                    <a:pt x="3179" y="408"/>
                  </a:cubicBezTo>
                  <a:cubicBezTo>
                    <a:pt x="1927" y="833"/>
                    <a:pt x="1041" y="1565"/>
                    <a:pt x="587" y="2568"/>
                  </a:cubicBezTo>
                  <a:cubicBezTo>
                    <a:pt x="1" y="3732"/>
                    <a:pt x="38" y="5255"/>
                    <a:pt x="675" y="6932"/>
                  </a:cubicBezTo>
                  <a:cubicBezTo>
                    <a:pt x="1502" y="9195"/>
                    <a:pt x="2930" y="10352"/>
                    <a:pt x="4914" y="10352"/>
                  </a:cubicBezTo>
                  <a:cubicBezTo>
                    <a:pt x="5280" y="10352"/>
                    <a:pt x="5676" y="10322"/>
                    <a:pt x="6108" y="10227"/>
                  </a:cubicBezTo>
                  <a:cubicBezTo>
                    <a:pt x="8546" y="9744"/>
                    <a:pt x="9769" y="7511"/>
                    <a:pt x="9740" y="5592"/>
                  </a:cubicBezTo>
                  <a:cubicBezTo>
                    <a:pt x="9674" y="3483"/>
                    <a:pt x="9037" y="2085"/>
                    <a:pt x="9008" y="2019"/>
                  </a:cubicBezTo>
                  <a:cubicBezTo>
                    <a:pt x="8429" y="718"/>
                    <a:pt x="7104" y="1"/>
                    <a:pt x="5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0"/>
            <p:cNvSpPr/>
            <p:nvPr/>
          </p:nvSpPr>
          <p:spPr>
            <a:xfrm>
              <a:off x="1868706" y="2207297"/>
              <a:ext cx="321778" cy="354518"/>
            </a:xfrm>
            <a:custGeom>
              <a:avLst/>
              <a:gdLst/>
              <a:ahLst/>
              <a:cxnLst/>
              <a:rect l="l" t="t" r="r" b="b"/>
              <a:pathLst>
                <a:path w="6408" h="7060" extrusionOk="0">
                  <a:moveTo>
                    <a:pt x="5668" y="0"/>
                  </a:moveTo>
                  <a:cubicBezTo>
                    <a:pt x="4696" y="0"/>
                    <a:pt x="2338" y="189"/>
                    <a:pt x="1311" y="1933"/>
                  </a:cubicBezTo>
                  <a:cubicBezTo>
                    <a:pt x="1" y="4159"/>
                    <a:pt x="1370" y="7059"/>
                    <a:pt x="1370" y="7059"/>
                  </a:cubicBezTo>
                  <a:lnTo>
                    <a:pt x="2227" y="6759"/>
                  </a:lnTo>
                  <a:cubicBezTo>
                    <a:pt x="2227" y="6759"/>
                    <a:pt x="3054" y="5170"/>
                    <a:pt x="3567" y="4804"/>
                  </a:cubicBezTo>
                  <a:cubicBezTo>
                    <a:pt x="4519" y="4101"/>
                    <a:pt x="5829" y="4196"/>
                    <a:pt x="6408" y="2395"/>
                  </a:cubicBezTo>
                  <a:lnTo>
                    <a:pt x="6100" y="15"/>
                  </a:lnTo>
                  <a:cubicBezTo>
                    <a:pt x="6100" y="15"/>
                    <a:pt x="5937" y="0"/>
                    <a:pt x="566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0"/>
            <p:cNvSpPr/>
            <p:nvPr/>
          </p:nvSpPr>
          <p:spPr>
            <a:xfrm>
              <a:off x="2175012" y="2190475"/>
              <a:ext cx="320321" cy="299231"/>
            </a:xfrm>
            <a:custGeom>
              <a:avLst/>
              <a:gdLst/>
              <a:ahLst/>
              <a:cxnLst/>
              <a:rect l="l" t="t" r="r" b="b"/>
              <a:pathLst>
                <a:path w="6379" h="5959" extrusionOk="0">
                  <a:moveTo>
                    <a:pt x="1894" y="0"/>
                  </a:moveTo>
                  <a:cubicBezTo>
                    <a:pt x="834" y="0"/>
                    <a:pt x="0" y="350"/>
                    <a:pt x="0" y="350"/>
                  </a:cubicBezTo>
                  <a:lnTo>
                    <a:pt x="308" y="2730"/>
                  </a:lnTo>
                  <a:cubicBezTo>
                    <a:pt x="1348" y="4311"/>
                    <a:pt x="2446" y="4099"/>
                    <a:pt x="3544" y="4494"/>
                  </a:cubicBezTo>
                  <a:cubicBezTo>
                    <a:pt x="4123" y="4743"/>
                    <a:pt x="4914" y="5900"/>
                    <a:pt x="4914" y="5900"/>
                  </a:cubicBezTo>
                  <a:lnTo>
                    <a:pt x="5829" y="5959"/>
                  </a:lnTo>
                  <a:cubicBezTo>
                    <a:pt x="5829" y="5959"/>
                    <a:pt x="6378" y="2818"/>
                    <a:pt x="4547" y="1016"/>
                  </a:cubicBezTo>
                  <a:cubicBezTo>
                    <a:pt x="3723" y="221"/>
                    <a:pt x="2737" y="0"/>
                    <a:pt x="18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0"/>
            <p:cNvSpPr/>
            <p:nvPr/>
          </p:nvSpPr>
          <p:spPr>
            <a:xfrm>
              <a:off x="1897227" y="2523043"/>
              <a:ext cx="124885" cy="134877"/>
            </a:xfrm>
            <a:custGeom>
              <a:avLst/>
              <a:gdLst/>
              <a:ahLst/>
              <a:cxnLst/>
              <a:rect l="l" t="t" r="r" b="b"/>
              <a:pathLst>
                <a:path w="2487" h="2686" extrusionOk="0">
                  <a:moveTo>
                    <a:pt x="1313" y="0"/>
                  </a:moveTo>
                  <a:cubicBezTo>
                    <a:pt x="802" y="0"/>
                    <a:pt x="1" y="187"/>
                    <a:pt x="106" y="1386"/>
                  </a:cubicBezTo>
                  <a:cubicBezTo>
                    <a:pt x="168" y="2295"/>
                    <a:pt x="699" y="2685"/>
                    <a:pt x="1253" y="2685"/>
                  </a:cubicBezTo>
                  <a:cubicBezTo>
                    <a:pt x="1757" y="2685"/>
                    <a:pt x="2280" y="2362"/>
                    <a:pt x="2486" y="1811"/>
                  </a:cubicBezTo>
                  <a:lnTo>
                    <a:pt x="1717" y="39"/>
                  </a:lnTo>
                  <a:cubicBezTo>
                    <a:pt x="1717" y="39"/>
                    <a:pt x="1545" y="0"/>
                    <a:pt x="1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0"/>
            <p:cNvSpPr/>
            <p:nvPr/>
          </p:nvSpPr>
          <p:spPr>
            <a:xfrm>
              <a:off x="1896273" y="2520031"/>
              <a:ext cx="128751" cy="141405"/>
            </a:xfrm>
            <a:custGeom>
              <a:avLst/>
              <a:gdLst/>
              <a:ahLst/>
              <a:cxnLst/>
              <a:rect l="l" t="t" r="r" b="b"/>
              <a:pathLst>
                <a:path w="2564" h="2816" extrusionOk="0">
                  <a:moveTo>
                    <a:pt x="1308" y="1"/>
                  </a:moveTo>
                  <a:cubicBezTo>
                    <a:pt x="1033" y="1"/>
                    <a:pt x="675" y="54"/>
                    <a:pt x="396" y="282"/>
                  </a:cubicBezTo>
                  <a:cubicBezTo>
                    <a:pt x="125" y="531"/>
                    <a:pt x="1" y="926"/>
                    <a:pt x="59" y="1446"/>
                  </a:cubicBezTo>
                  <a:cubicBezTo>
                    <a:pt x="125" y="2208"/>
                    <a:pt x="521" y="2728"/>
                    <a:pt x="1128" y="2786"/>
                  </a:cubicBezTo>
                  <a:cubicBezTo>
                    <a:pt x="1158" y="2815"/>
                    <a:pt x="1224" y="2815"/>
                    <a:pt x="1282" y="2815"/>
                  </a:cubicBezTo>
                  <a:cubicBezTo>
                    <a:pt x="1831" y="2815"/>
                    <a:pt x="2351" y="2449"/>
                    <a:pt x="2564" y="1871"/>
                  </a:cubicBezTo>
                  <a:cubicBezTo>
                    <a:pt x="2564" y="1842"/>
                    <a:pt x="2564" y="1812"/>
                    <a:pt x="2534" y="1812"/>
                  </a:cubicBezTo>
                  <a:cubicBezTo>
                    <a:pt x="2515" y="1801"/>
                    <a:pt x="2498" y="1797"/>
                    <a:pt x="2485" y="1797"/>
                  </a:cubicBezTo>
                  <a:cubicBezTo>
                    <a:pt x="2454" y="1797"/>
                    <a:pt x="2439" y="1821"/>
                    <a:pt x="2439" y="1842"/>
                  </a:cubicBezTo>
                  <a:cubicBezTo>
                    <a:pt x="2245" y="2345"/>
                    <a:pt x="1767" y="2670"/>
                    <a:pt x="1266" y="2670"/>
                  </a:cubicBezTo>
                  <a:cubicBezTo>
                    <a:pt x="1220" y="2670"/>
                    <a:pt x="1174" y="2667"/>
                    <a:pt x="1128" y="2662"/>
                  </a:cubicBezTo>
                  <a:cubicBezTo>
                    <a:pt x="609" y="2603"/>
                    <a:pt x="242" y="2142"/>
                    <a:pt x="184" y="1446"/>
                  </a:cubicBezTo>
                  <a:cubicBezTo>
                    <a:pt x="155" y="956"/>
                    <a:pt x="242" y="619"/>
                    <a:pt x="491" y="406"/>
                  </a:cubicBezTo>
                  <a:cubicBezTo>
                    <a:pt x="747" y="184"/>
                    <a:pt x="1099" y="135"/>
                    <a:pt x="1359" y="135"/>
                  </a:cubicBezTo>
                  <a:cubicBezTo>
                    <a:pt x="1561" y="135"/>
                    <a:pt x="1707" y="165"/>
                    <a:pt x="1707" y="165"/>
                  </a:cubicBezTo>
                  <a:cubicBezTo>
                    <a:pt x="1736" y="165"/>
                    <a:pt x="1802" y="165"/>
                    <a:pt x="1802" y="128"/>
                  </a:cubicBezTo>
                  <a:cubicBezTo>
                    <a:pt x="1802" y="70"/>
                    <a:pt x="1773" y="40"/>
                    <a:pt x="1736" y="40"/>
                  </a:cubicBezTo>
                  <a:cubicBezTo>
                    <a:pt x="1723" y="40"/>
                    <a:pt x="1546" y="1"/>
                    <a:pt x="13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0"/>
            <p:cNvSpPr/>
            <p:nvPr/>
          </p:nvSpPr>
          <p:spPr>
            <a:xfrm>
              <a:off x="1913195" y="2551465"/>
              <a:ext cx="94906" cy="71707"/>
            </a:xfrm>
            <a:custGeom>
              <a:avLst/>
              <a:gdLst/>
              <a:ahLst/>
              <a:cxnLst/>
              <a:rect l="l" t="t" r="r" b="b"/>
              <a:pathLst>
                <a:path w="1890" h="1428" extrusionOk="0">
                  <a:moveTo>
                    <a:pt x="787" y="1"/>
                  </a:moveTo>
                  <a:cubicBezTo>
                    <a:pt x="701" y="1"/>
                    <a:pt x="621" y="17"/>
                    <a:pt x="550" y="51"/>
                  </a:cubicBezTo>
                  <a:cubicBezTo>
                    <a:pt x="184" y="176"/>
                    <a:pt x="30" y="542"/>
                    <a:pt x="30" y="542"/>
                  </a:cubicBezTo>
                  <a:cubicBezTo>
                    <a:pt x="1" y="571"/>
                    <a:pt x="30" y="600"/>
                    <a:pt x="30" y="600"/>
                  </a:cubicBezTo>
                  <a:cubicBezTo>
                    <a:pt x="59" y="600"/>
                    <a:pt x="89" y="600"/>
                    <a:pt x="89" y="571"/>
                  </a:cubicBezTo>
                  <a:cubicBezTo>
                    <a:pt x="89" y="571"/>
                    <a:pt x="242" y="234"/>
                    <a:pt x="579" y="117"/>
                  </a:cubicBezTo>
                  <a:cubicBezTo>
                    <a:pt x="656" y="89"/>
                    <a:pt x="733" y="73"/>
                    <a:pt x="815" y="73"/>
                  </a:cubicBezTo>
                  <a:cubicBezTo>
                    <a:pt x="927" y="73"/>
                    <a:pt x="1047" y="104"/>
                    <a:pt x="1187" y="176"/>
                  </a:cubicBezTo>
                  <a:cubicBezTo>
                    <a:pt x="1802" y="483"/>
                    <a:pt x="1553" y="1369"/>
                    <a:pt x="1553" y="1369"/>
                  </a:cubicBezTo>
                  <a:cubicBezTo>
                    <a:pt x="1553" y="1399"/>
                    <a:pt x="1553" y="1399"/>
                    <a:pt x="1582" y="1399"/>
                  </a:cubicBezTo>
                  <a:lnTo>
                    <a:pt x="1582" y="1428"/>
                  </a:lnTo>
                  <a:cubicBezTo>
                    <a:pt x="1582" y="1399"/>
                    <a:pt x="1619" y="1399"/>
                    <a:pt x="1619" y="1399"/>
                  </a:cubicBezTo>
                  <a:cubicBezTo>
                    <a:pt x="1619" y="1369"/>
                    <a:pt x="1890" y="454"/>
                    <a:pt x="1216" y="117"/>
                  </a:cubicBezTo>
                  <a:cubicBezTo>
                    <a:pt x="1069" y="41"/>
                    <a:pt x="921" y="1"/>
                    <a:pt x="787"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0"/>
            <p:cNvSpPr/>
            <p:nvPr/>
          </p:nvSpPr>
          <p:spPr>
            <a:xfrm>
              <a:off x="1943726" y="2578028"/>
              <a:ext cx="52274" cy="16119"/>
            </a:xfrm>
            <a:custGeom>
              <a:avLst/>
              <a:gdLst/>
              <a:ahLst/>
              <a:cxnLst/>
              <a:rect l="l" t="t" r="r" b="b"/>
              <a:pathLst>
                <a:path w="1041" h="321" extrusionOk="0">
                  <a:moveTo>
                    <a:pt x="624" y="0"/>
                  </a:moveTo>
                  <a:cubicBezTo>
                    <a:pt x="289" y="0"/>
                    <a:pt x="0" y="255"/>
                    <a:pt x="0" y="255"/>
                  </a:cubicBezTo>
                  <a:lnTo>
                    <a:pt x="0" y="320"/>
                  </a:lnTo>
                  <a:lnTo>
                    <a:pt x="59" y="320"/>
                  </a:lnTo>
                  <a:cubicBezTo>
                    <a:pt x="59" y="320"/>
                    <a:pt x="322" y="73"/>
                    <a:pt x="630" y="73"/>
                  </a:cubicBezTo>
                  <a:cubicBezTo>
                    <a:pt x="742" y="73"/>
                    <a:pt x="861" y="106"/>
                    <a:pt x="974" y="196"/>
                  </a:cubicBezTo>
                  <a:cubicBezTo>
                    <a:pt x="1011" y="196"/>
                    <a:pt x="1011" y="196"/>
                    <a:pt x="1040" y="167"/>
                  </a:cubicBezTo>
                  <a:cubicBezTo>
                    <a:pt x="1040" y="167"/>
                    <a:pt x="1040" y="137"/>
                    <a:pt x="1011" y="137"/>
                  </a:cubicBezTo>
                  <a:cubicBezTo>
                    <a:pt x="884" y="37"/>
                    <a:pt x="751" y="0"/>
                    <a:pt x="62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0"/>
            <p:cNvSpPr/>
            <p:nvPr/>
          </p:nvSpPr>
          <p:spPr>
            <a:xfrm>
              <a:off x="2207350" y="2601829"/>
              <a:ext cx="39770" cy="22848"/>
            </a:xfrm>
            <a:custGeom>
              <a:avLst/>
              <a:gdLst/>
              <a:ahLst/>
              <a:cxnLst/>
              <a:rect l="l" t="t" r="r" b="b"/>
              <a:pathLst>
                <a:path w="792" h="455" extrusionOk="0">
                  <a:moveTo>
                    <a:pt x="30" y="0"/>
                  </a:moveTo>
                  <a:lnTo>
                    <a:pt x="1" y="29"/>
                  </a:lnTo>
                  <a:lnTo>
                    <a:pt x="1" y="59"/>
                  </a:lnTo>
                  <a:cubicBezTo>
                    <a:pt x="1" y="88"/>
                    <a:pt x="88" y="454"/>
                    <a:pt x="550" y="454"/>
                  </a:cubicBezTo>
                  <a:lnTo>
                    <a:pt x="638" y="454"/>
                  </a:lnTo>
                  <a:cubicBezTo>
                    <a:pt x="704" y="454"/>
                    <a:pt x="733" y="425"/>
                    <a:pt x="762" y="425"/>
                  </a:cubicBezTo>
                  <a:cubicBezTo>
                    <a:pt x="791" y="425"/>
                    <a:pt x="791" y="396"/>
                    <a:pt x="791" y="366"/>
                  </a:cubicBezTo>
                  <a:cubicBezTo>
                    <a:pt x="791" y="330"/>
                    <a:pt x="762" y="330"/>
                    <a:pt x="733" y="330"/>
                  </a:cubicBezTo>
                  <a:cubicBezTo>
                    <a:pt x="662" y="347"/>
                    <a:pt x="599" y="354"/>
                    <a:pt x="542" y="354"/>
                  </a:cubicBezTo>
                  <a:cubicBezTo>
                    <a:pt x="181" y="354"/>
                    <a:pt x="88" y="59"/>
                    <a:pt x="88" y="59"/>
                  </a:cubicBezTo>
                  <a:cubicBezTo>
                    <a:pt x="88" y="29"/>
                    <a:pt x="59" y="29"/>
                    <a:pt x="59" y="29"/>
                  </a:cubicBezTo>
                  <a:cubicBezTo>
                    <a:pt x="59" y="0"/>
                    <a:pt x="30" y="0"/>
                    <a:pt x="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0"/>
            <p:cNvSpPr/>
            <p:nvPr/>
          </p:nvSpPr>
          <p:spPr>
            <a:xfrm>
              <a:off x="2046313" y="2441496"/>
              <a:ext cx="95258" cy="59203"/>
            </a:xfrm>
            <a:custGeom>
              <a:avLst/>
              <a:gdLst/>
              <a:ahLst/>
              <a:cxnLst/>
              <a:rect l="l" t="t" r="r" b="b"/>
              <a:pathLst>
                <a:path w="1897" h="1179" extrusionOk="0">
                  <a:moveTo>
                    <a:pt x="1503" y="0"/>
                  </a:moveTo>
                  <a:cubicBezTo>
                    <a:pt x="1328" y="0"/>
                    <a:pt x="1071" y="97"/>
                    <a:pt x="674" y="381"/>
                  </a:cubicBezTo>
                  <a:cubicBezTo>
                    <a:pt x="0" y="843"/>
                    <a:pt x="396" y="1114"/>
                    <a:pt x="396" y="1114"/>
                  </a:cubicBezTo>
                  <a:cubicBezTo>
                    <a:pt x="459" y="1158"/>
                    <a:pt x="529" y="1179"/>
                    <a:pt x="607" y="1179"/>
                  </a:cubicBezTo>
                  <a:cubicBezTo>
                    <a:pt x="801" y="1179"/>
                    <a:pt x="1048" y="1048"/>
                    <a:pt x="1377" y="813"/>
                  </a:cubicBezTo>
                  <a:cubicBezTo>
                    <a:pt x="1772" y="564"/>
                    <a:pt x="1897" y="294"/>
                    <a:pt x="1772" y="110"/>
                  </a:cubicBezTo>
                  <a:cubicBezTo>
                    <a:pt x="1709" y="47"/>
                    <a:pt x="1626" y="0"/>
                    <a:pt x="150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0"/>
            <p:cNvSpPr/>
            <p:nvPr/>
          </p:nvSpPr>
          <p:spPr>
            <a:xfrm>
              <a:off x="2102955" y="2531228"/>
              <a:ext cx="38615" cy="43235"/>
            </a:xfrm>
            <a:custGeom>
              <a:avLst/>
              <a:gdLst/>
              <a:ahLst/>
              <a:cxnLst/>
              <a:rect l="l" t="t" r="r" b="b"/>
              <a:pathLst>
                <a:path w="769" h="861" extrusionOk="0">
                  <a:moveTo>
                    <a:pt x="337" y="0"/>
                  </a:moveTo>
                  <a:cubicBezTo>
                    <a:pt x="154" y="30"/>
                    <a:pt x="0" y="242"/>
                    <a:pt x="37" y="491"/>
                  </a:cubicBezTo>
                  <a:cubicBezTo>
                    <a:pt x="64" y="713"/>
                    <a:pt x="220" y="861"/>
                    <a:pt x="410" y="861"/>
                  </a:cubicBezTo>
                  <a:cubicBezTo>
                    <a:pt x="427" y="861"/>
                    <a:pt x="444" y="859"/>
                    <a:pt x="461" y="857"/>
                  </a:cubicBezTo>
                  <a:cubicBezTo>
                    <a:pt x="644" y="820"/>
                    <a:pt x="769" y="608"/>
                    <a:pt x="732" y="396"/>
                  </a:cubicBezTo>
                  <a:cubicBezTo>
                    <a:pt x="703" y="154"/>
                    <a:pt x="520" y="0"/>
                    <a:pt x="33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0"/>
            <p:cNvSpPr/>
            <p:nvPr/>
          </p:nvSpPr>
          <p:spPr>
            <a:xfrm>
              <a:off x="2290103" y="2506422"/>
              <a:ext cx="38264" cy="43386"/>
            </a:xfrm>
            <a:custGeom>
              <a:avLst/>
              <a:gdLst/>
              <a:ahLst/>
              <a:cxnLst/>
              <a:rect l="l" t="t" r="r" b="b"/>
              <a:pathLst>
                <a:path w="762" h="864" extrusionOk="0">
                  <a:moveTo>
                    <a:pt x="376" y="1"/>
                  </a:moveTo>
                  <a:cubicBezTo>
                    <a:pt x="363" y="1"/>
                    <a:pt x="350" y="2"/>
                    <a:pt x="337" y="4"/>
                  </a:cubicBezTo>
                  <a:cubicBezTo>
                    <a:pt x="117" y="33"/>
                    <a:pt x="0" y="253"/>
                    <a:pt x="29" y="465"/>
                  </a:cubicBezTo>
                  <a:cubicBezTo>
                    <a:pt x="57" y="690"/>
                    <a:pt x="217" y="863"/>
                    <a:pt x="386" y="863"/>
                  </a:cubicBezTo>
                  <a:cubicBezTo>
                    <a:pt x="399" y="863"/>
                    <a:pt x="412" y="862"/>
                    <a:pt x="425" y="860"/>
                  </a:cubicBezTo>
                  <a:cubicBezTo>
                    <a:pt x="637" y="831"/>
                    <a:pt x="762" y="619"/>
                    <a:pt x="732" y="370"/>
                  </a:cubicBezTo>
                  <a:cubicBezTo>
                    <a:pt x="705" y="173"/>
                    <a:pt x="545" y="1"/>
                    <a:pt x="376"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0"/>
            <p:cNvSpPr/>
            <p:nvPr/>
          </p:nvSpPr>
          <p:spPr>
            <a:xfrm>
              <a:off x="2262485" y="2415937"/>
              <a:ext cx="99727" cy="47754"/>
            </a:xfrm>
            <a:custGeom>
              <a:avLst/>
              <a:gdLst/>
              <a:ahLst/>
              <a:cxnLst/>
              <a:rect l="l" t="t" r="r" b="b"/>
              <a:pathLst>
                <a:path w="1986" h="951" extrusionOk="0">
                  <a:moveTo>
                    <a:pt x="485" y="1"/>
                  </a:moveTo>
                  <a:cubicBezTo>
                    <a:pt x="252" y="1"/>
                    <a:pt x="145" y="95"/>
                    <a:pt x="89" y="224"/>
                  </a:cubicBezTo>
                  <a:cubicBezTo>
                    <a:pt x="1" y="407"/>
                    <a:pt x="213" y="649"/>
                    <a:pt x="638" y="803"/>
                  </a:cubicBezTo>
                  <a:cubicBezTo>
                    <a:pt x="908" y="897"/>
                    <a:pt x="1128" y="951"/>
                    <a:pt x="1303" y="951"/>
                  </a:cubicBezTo>
                  <a:cubicBezTo>
                    <a:pt x="1466" y="951"/>
                    <a:pt x="1590" y="905"/>
                    <a:pt x="1678" y="803"/>
                  </a:cubicBezTo>
                  <a:cubicBezTo>
                    <a:pt x="1678" y="803"/>
                    <a:pt x="1985" y="466"/>
                    <a:pt x="1187" y="158"/>
                  </a:cubicBezTo>
                  <a:cubicBezTo>
                    <a:pt x="874" y="47"/>
                    <a:pt x="649" y="1"/>
                    <a:pt x="48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0"/>
            <p:cNvSpPr/>
            <p:nvPr/>
          </p:nvSpPr>
          <p:spPr>
            <a:xfrm>
              <a:off x="2187515" y="2452894"/>
              <a:ext cx="77984" cy="128751"/>
            </a:xfrm>
            <a:custGeom>
              <a:avLst/>
              <a:gdLst/>
              <a:ahLst/>
              <a:cxnLst/>
              <a:rect l="l" t="t" r="r" b="b"/>
              <a:pathLst>
                <a:path w="1553" h="2564" extrusionOk="0">
                  <a:moveTo>
                    <a:pt x="29" y="1"/>
                  </a:moveTo>
                  <a:cubicBezTo>
                    <a:pt x="0" y="1"/>
                    <a:pt x="0" y="37"/>
                    <a:pt x="0" y="67"/>
                  </a:cubicBezTo>
                  <a:lnTo>
                    <a:pt x="0" y="220"/>
                  </a:lnTo>
                  <a:cubicBezTo>
                    <a:pt x="0" y="616"/>
                    <a:pt x="29" y="1407"/>
                    <a:pt x="213" y="1590"/>
                  </a:cubicBezTo>
                  <a:cubicBezTo>
                    <a:pt x="256" y="1652"/>
                    <a:pt x="332" y="1705"/>
                    <a:pt x="446" y="1705"/>
                  </a:cubicBezTo>
                  <a:cubicBezTo>
                    <a:pt x="560" y="1705"/>
                    <a:pt x="714" y="1652"/>
                    <a:pt x="915" y="1502"/>
                  </a:cubicBezTo>
                  <a:lnTo>
                    <a:pt x="945" y="1502"/>
                  </a:lnTo>
                  <a:cubicBezTo>
                    <a:pt x="994" y="1448"/>
                    <a:pt x="1055" y="1425"/>
                    <a:pt x="1109" y="1425"/>
                  </a:cubicBezTo>
                  <a:cubicBezTo>
                    <a:pt x="1151" y="1425"/>
                    <a:pt x="1190" y="1439"/>
                    <a:pt x="1216" y="1465"/>
                  </a:cubicBezTo>
                  <a:cubicBezTo>
                    <a:pt x="1369" y="1560"/>
                    <a:pt x="1428" y="1831"/>
                    <a:pt x="1369" y="2051"/>
                  </a:cubicBezTo>
                  <a:cubicBezTo>
                    <a:pt x="1282" y="2293"/>
                    <a:pt x="1033" y="2476"/>
                    <a:pt x="1033" y="2476"/>
                  </a:cubicBezTo>
                  <a:cubicBezTo>
                    <a:pt x="1003" y="2476"/>
                    <a:pt x="1003" y="2505"/>
                    <a:pt x="1003" y="2534"/>
                  </a:cubicBezTo>
                  <a:cubicBezTo>
                    <a:pt x="1003" y="2563"/>
                    <a:pt x="1033" y="2563"/>
                    <a:pt x="1033" y="2563"/>
                  </a:cubicBezTo>
                  <a:lnTo>
                    <a:pt x="1062" y="2563"/>
                  </a:lnTo>
                  <a:cubicBezTo>
                    <a:pt x="1099" y="2534"/>
                    <a:pt x="1369" y="2380"/>
                    <a:pt x="1465" y="2080"/>
                  </a:cubicBezTo>
                  <a:cubicBezTo>
                    <a:pt x="1553" y="1831"/>
                    <a:pt x="1465" y="1531"/>
                    <a:pt x="1282" y="1377"/>
                  </a:cubicBezTo>
                  <a:cubicBezTo>
                    <a:pt x="1230" y="1338"/>
                    <a:pt x="1179" y="1321"/>
                    <a:pt x="1125" y="1321"/>
                  </a:cubicBezTo>
                  <a:cubicBezTo>
                    <a:pt x="1049" y="1321"/>
                    <a:pt x="969" y="1355"/>
                    <a:pt x="879" y="1407"/>
                  </a:cubicBezTo>
                  <a:lnTo>
                    <a:pt x="850" y="1407"/>
                  </a:lnTo>
                  <a:cubicBezTo>
                    <a:pt x="680" y="1540"/>
                    <a:pt x="544" y="1615"/>
                    <a:pt x="436" y="1615"/>
                  </a:cubicBezTo>
                  <a:cubicBezTo>
                    <a:pt x="372" y="1615"/>
                    <a:pt x="318" y="1588"/>
                    <a:pt x="271" y="1531"/>
                  </a:cubicBezTo>
                  <a:cubicBezTo>
                    <a:pt x="147" y="1377"/>
                    <a:pt x="117" y="887"/>
                    <a:pt x="117" y="403"/>
                  </a:cubicBezTo>
                  <a:cubicBezTo>
                    <a:pt x="88" y="279"/>
                    <a:pt x="88" y="154"/>
                    <a:pt x="88" y="37"/>
                  </a:cubicBezTo>
                  <a:cubicBezTo>
                    <a:pt x="88" y="37"/>
                    <a:pt x="59" y="1"/>
                    <a:pt x="29"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0"/>
            <p:cNvSpPr/>
            <p:nvPr/>
          </p:nvSpPr>
          <p:spPr>
            <a:xfrm>
              <a:off x="1965067" y="2486739"/>
              <a:ext cx="89031" cy="251175"/>
            </a:xfrm>
            <a:custGeom>
              <a:avLst/>
              <a:gdLst/>
              <a:ahLst/>
              <a:cxnLst/>
              <a:rect l="l" t="t" r="r" b="b"/>
              <a:pathLst>
                <a:path w="1773" h="5002" extrusionOk="0">
                  <a:moveTo>
                    <a:pt x="1011" y="0"/>
                  </a:moveTo>
                  <a:lnTo>
                    <a:pt x="0" y="462"/>
                  </a:lnTo>
                  <a:cubicBezTo>
                    <a:pt x="0" y="462"/>
                    <a:pt x="886" y="1069"/>
                    <a:pt x="798" y="1648"/>
                  </a:cubicBezTo>
                  <a:cubicBezTo>
                    <a:pt x="703" y="2226"/>
                    <a:pt x="491" y="3207"/>
                    <a:pt x="1069" y="3720"/>
                  </a:cubicBezTo>
                  <a:cubicBezTo>
                    <a:pt x="1648" y="4269"/>
                    <a:pt x="1465" y="5001"/>
                    <a:pt x="1465" y="5001"/>
                  </a:cubicBezTo>
                  <a:cubicBezTo>
                    <a:pt x="1772" y="4181"/>
                    <a:pt x="1531" y="3720"/>
                    <a:pt x="1318" y="3237"/>
                  </a:cubicBezTo>
                  <a:cubicBezTo>
                    <a:pt x="1098" y="2746"/>
                    <a:pt x="1377" y="2321"/>
                    <a:pt x="1377" y="1311"/>
                  </a:cubicBezTo>
                  <a:cubicBezTo>
                    <a:pt x="1377" y="337"/>
                    <a:pt x="1011" y="0"/>
                    <a:pt x="101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0"/>
            <p:cNvSpPr/>
            <p:nvPr/>
          </p:nvSpPr>
          <p:spPr>
            <a:xfrm>
              <a:off x="2384957" y="2456208"/>
              <a:ext cx="82754" cy="248263"/>
            </a:xfrm>
            <a:custGeom>
              <a:avLst/>
              <a:gdLst/>
              <a:ahLst/>
              <a:cxnLst/>
              <a:rect l="l" t="t" r="r" b="b"/>
              <a:pathLst>
                <a:path w="1648" h="4944" extrusionOk="0">
                  <a:moveTo>
                    <a:pt x="279" y="1"/>
                  </a:moveTo>
                  <a:cubicBezTo>
                    <a:pt x="279" y="1"/>
                    <a:pt x="0" y="425"/>
                    <a:pt x="279" y="1370"/>
                  </a:cubicBezTo>
                  <a:cubicBezTo>
                    <a:pt x="520" y="2314"/>
                    <a:pt x="916" y="2681"/>
                    <a:pt x="857" y="3200"/>
                  </a:cubicBezTo>
                  <a:cubicBezTo>
                    <a:pt x="762" y="3720"/>
                    <a:pt x="645" y="4211"/>
                    <a:pt x="1157" y="4943"/>
                  </a:cubicBezTo>
                  <a:cubicBezTo>
                    <a:pt x="1157" y="4943"/>
                    <a:pt x="791" y="4269"/>
                    <a:pt x="1223" y="3596"/>
                  </a:cubicBezTo>
                  <a:cubicBezTo>
                    <a:pt x="1648" y="2929"/>
                    <a:pt x="1157" y="2043"/>
                    <a:pt x="916" y="1524"/>
                  </a:cubicBezTo>
                  <a:cubicBezTo>
                    <a:pt x="703" y="974"/>
                    <a:pt x="1377" y="154"/>
                    <a:pt x="1377" y="154"/>
                  </a:cubicBezTo>
                  <a:lnTo>
                    <a:pt x="279"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0"/>
            <p:cNvSpPr/>
            <p:nvPr/>
          </p:nvSpPr>
          <p:spPr>
            <a:xfrm>
              <a:off x="2613281" y="2920589"/>
              <a:ext cx="113034" cy="112180"/>
            </a:xfrm>
            <a:custGeom>
              <a:avLst/>
              <a:gdLst/>
              <a:ahLst/>
              <a:cxnLst/>
              <a:rect l="l" t="t" r="r" b="b"/>
              <a:pathLst>
                <a:path w="2251" h="2234" extrusionOk="0">
                  <a:moveTo>
                    <a:pt x="1509" y="0"/>
                  </a:moveTo>
                  <a:cubicBezTo>
                    <a:pt x="1483" y="0"/>
                    <a:pt x="1459" y="7"/>
                    <a:pt x="1436" y="23"/>
                  </a:cubicBezTo>
                  <a:cubicBezTo>
                    <a:pt x="1170" y="170"/>
                    <a:pt x="1659" y="1125"/>
                    <a:pt x="1703" y="1210"/>
                  </a:cubicBezTo>
                  <a:lnTo>
                    <a:pt x="1703" y="1210"/>
                  </a:lnTo>
                  <a:cubicBezTo>
                    <a:pt x="1659" y="1125"/>
                    <a:pt x="1153" y="168"/>
                    <a:pt x="965" y="168"/>
                  </a:cubicBezTo>
                  <a:cubicBezTo>
                    <a:pt x="945" y="168"/>
                    <a:pt x="928" y="180"/>
                    <a:pt x="916" y="206"/>
                  </a:cubicBezTo>
                  <a:cubicBezTo>
                    <a:pt x="791" y="484"/>
                    <a:pt x="1311" y="1458"/>
                    <a:pt x="1311" y="1458"/>
                  </a:cubicBezTo>
                  <a:cubicBezTo>
                    <a:pt x="1311" y="1458"/>
                    <a:pt x="852" y="644"/>
                    <a:pt x="539" y="644"/>
                  </a:cubicBezTo>
                  <a:cubicBezTo>
                    <a:pt x="509" y="644"/>
                    <a:pt x="481" y="651"/>
                    <a:pt x="455" y="667"/>
                  </a:cubicBezTo>
                  <a:cubicBezTo>
                    <a:pt x="180" y="834"/>
                    <a:pt x="713" y="1588"/>
                    <a:pt x="807" y="1717"/>
                  </a:cubicBezTo>
                  <a:lnTo>
                    <a:pt x="807" y="1717"/>
                  </a:lnTo>
                  <a:cubicBezTo>
                    <a:pt x="733" y="1619"/>
                    <a:pt x="386" y="1169"/>
                    <a:pt x="182" y="1169"/>
                  </a:cubicBezTo>
                  <a:cubicBezTo>
                    <a:pt x="145" y="1169"/>
                    <a:pt x="113" y="1183"/>
                    <a:pt x="88" y="1216"/>
                  </a:cubicBezTo>
                  <a:cubicBezTo>
                    <a:pt x="1" y="1370"/>
                    <a:pt x="271" y="1795"/>
                    <a:pt x="491" y="2036"/>
                  </a:cubicBezTo>
                  <a:cubicBezTo>
                    <a:pt x="592" y="2163"/>
                    <a:pt x="743" y="2233"/>
                    <a:pt x="896" y="2233"/>
                  </a:cubicBezTo>
                  <a:cubicBezTo>
                    <a:pt x="964" y="2233"/>
                    <a:pt x="1033" y="2219"/>
                    <a:pt x="1099" y="2190"/>
                  </a:cubicBezTo>
                  <a:cubicBezTo>
                    <a:pt x="1282" y="2102"/>
                    <a:pt x="1436" y="1978"/>
                    <a:pt x="1436" y="1978"/>
                  </a:cubicBezTo>
                  <a:cubicBezTo>
                    <a:pt x="1406" y="1948"/>
                    <a:pt x="2102" y="1487"/>
                    <a:pt x="2197" y="1158"/>
                  </a:cubicBezTo>
                  <a:cubicBezTo>
                    <a:pt x="2251" y="849"/>
                    <a:pt x="1795"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0"/>
            <p:cNvSpPr/>
            <p:nvPr/>
          </p:nvSpPr>
          <p:spPr>
            <a:xfrm>
              <a:off x="2607055" y="2917275"/>
              <a:ext cx="122826" cy="119562"/>
            </a:xfrm>
            <a:custGeom>
              <a:avLst/>
              <a:gdLst/>
              <a:ahLst/>
              <a:cxnLst/>
              <a:rect l="l" t="t" r="r" b="b"/>
              <a:pathLst>
                <a:path w="2446" h="2381" extrusionOk="0">
                  <a:moveTo>
                    <a:pt x="1622" y="142"/>
                  </a:moveTo>
                  <a:cubicBezTo>
                    <a:pt x="1653" y="142"/>
                    <a:pt x="1696" y="163"/>
                    <a:pt x="1743" y="184"/>
                  </a:cubicBezTo>
                  <a:cubicBezTo>
                    <a:pt x="1984" y="367"/>
                    <a:pt x="2292" y="975"/>
                    <a:pt x="2263" y="1187"/>
                  </a:cubicBezTo>
                  <a:cubicBezTo>
                    <a:pt x="2197" y="1436"/>
                    <a:pt x="1801" y="1736"/>
                    <a:pt x="1618" y="1890"/>
                  </a:cubicBezTo>
                  <a:cubicBezTo>
                    <a:pt x="1530" y="1956"/>
                    <a:pt x="1494" y="1985"/>
                    <a:pt x="1494" y="2014"/>
                  </a:cubicBezTo>
                  <a:cubicBezTo>
                    <a:pt x="1465" y="2044"/>
                    <a:pt x="1347" y="2102"/>
                    <a:pt x="1194" y="2197"/>
                  </a:cubicBezTo>
                  <a:cubicBezTo>
                    <a:pt x="1135" y="2225"/>
                    <a:pt x="1074" y="2239"/>
                    <a:pt x="1014" y="2239"/>
                  </a:cubicBezTo>
                  <a:cubicBezTo>
                    <a:pt x="885" y="2239"/>
                    <a:pt x="759" y="2178"/>
                    <a:pt x="674" y="2073"/>
                  </a:cubicBezTo>
                  <a:cubicBezTo>
                    <a:pt x="308" y="1619"/>
                    <a:pt x="249" y="1370"/>
                    <a:pt x="278" y="1311"/>
                  </a:cubicBezTo>
                  <a:lnTo>
                    <a:pt x="308" y="1311"/>
                  </a:lnTo>
                  <a:cubicBezTo>
                    <a:pt x="432" y="1311"/>
                    <a:pt x="703" y="1590"/>
                    <a:pt x="857" y="1831"/>
                  </a:cubicBezTo>
                  <a:cubicBezTo>
                    <a:pt x="886" y="1831"/>
                    <a:pt x="886" y="1831"/>
                    <a:pt x="886" y="1861"/>
                  </a:cubicBezTo>
                  <a:cubicBezTo>
                    <a:pt x="901" y="1875"/>
                    <a:pt x="915" y="1883"/>
                    <a:pt x="931" y="1883"/>
                  </a:cubicBezTo>
                  <a:cubicBezTo>
                    <a:pt x="946" y="1883"/>
                    <a:pt x="963" y="1875"/>
                    <a:pt x="981" y="1861"/>
                  </a:cubicBezTo>
                  <a:cubicBezTo>
                    <a:pt x="1011" y="1831"/>
                    <a:pt x="1011" y="1802"/>
                    <a:pt x="1011" y="1773"/>
                  </a:cubicBezTo>
                  <a:cubicBezTo>
                    <a:pt x="981" y="1773"/>
                    <a:pt x="981" y="1736"/>
                    <a:pt x="981" y="1736"/>
                  </a:cubicBezTo>
                  <a:cubicBezTo>
                    <a:pt x="827" y="1524"/>
                    <a:pt x="520" y="1041"/>
                    <a:pt x="579" y="858"/>
                  </a:cubicBezTo>
                  <a:cubicBezTo>
                    <a:pt x="579" y="821"/>
                    <a:pt x="579" y="792"/>
                    <a:pt x="615" y="792"/>
                  </a:cubicBezTo>
                  <a:cubicBezTo>
                    <a:pt x="627" y="784"/>
                    <a:pt x="641" y="781"/>
                    <a:pt x="655" y="781"/>
                  </a:cubicBezTo>
                  <a:cubicBezTo>
                    <a:pt x="825" y="781"/>
                    <a:pt x="1181" y="1217"/>
                    <a:pt x="1377" y="1553"/>
                  </a:cubicBezTo>
                  <a:cubicBezTo>
                    <a:pt x="1377" y="1590"/>
                    <a:pt x="1435" y="1590"/>
                    <a:pt x="1465" y="1590"/>
                  </a:cubicBezTo>
                  <a:cubicBezTo>
                    <a:pt x="1494" y="1553"/>
                    <a:pt x="1494" y="1524"/>
                    <a:pt x="1494" y="1495"/>
                  </a:cubicBezTo>
                  <a:cubicBezTo>
                    <a:pt x="1281" y="1128"/>
                    <a:pt x="1011" y="491"/>
                    <a:pt x="1098" y="308"/>
                  </a:cubicBezTo>
                  <a:lnTo>
                    <a:pt x="1098" y="308"/>
                  </a:lnTo>
                  <a:cubicBezTo>
                    <a:pt x="1194" y="338"/>
                    <a:pt x="1465" y="704"/>
                    <a:pt x="1714" y="1187"/>
                  </a:cubicBezTo>
                  <a:cubicBezTo>
                    <a:pt x="1743" y="1253"/>
                    <a:pt x="1772" y="1282"/>
                    <a:pt x="1772" y="1311"/>
                  </a:cubicBezTo>
                  <a:cubicBezTo>
                    <a:pt x="1801" y="1341"/>
                    <a:pt x="1831" y="1341"/>
                    <a:pt x="1860" y="1341"/>
                  </a:cubicBezTo>
                  <a:cubicBezTo>
                    <a:pt x="1897" y="1311"/>
                    <a:pt x="1926" y="1282"/>
                    <a:pt x="1897" y="1253"/>
                  </a:cubicBezTo>
                  <a:cubicBezTo>
                    <a:pt x="1897" y="1224"/>
                    <a:pt x="1860" y="1158"/>
                    <a:pt x="1831" y="1128"/>
                  </a:cubicBezTo>
                  <a:cubicBezTo>
                    <a:pt x="1648" y="733"/>
                    <a:pt x="1465" y="213"/>
                    <a:pt x="1589" y="155"/>
                  </a:cubicBezTo>
                  <a:cubicBezTo>
                    <a:pt x="1598" y="146"/>
                    <a:pt x="1609" y="142"/>
                    <a:pt x="1622" y="142"/>
                  </a:cubicBezTo>
                  <a:close/>
                  <a:moveTo>
                    <a:pt x="1645" y="1"/>
                  </a:moveTo>
                  <a:cubicBezTo>
                    <a:pt x="1596" y="1"/>
                    <a:pt x="1560" y="15"/>
                    <a:pt x="1530" y="30"/>
                  </a:cubicBezTo>
                  <a:cubicBezTo>
                    <a:pt x="1406" y="89"/>
                    <a:pt x="1406" y="272"/>
                    <a:pt x="1435" y="455"/>
                  </a:cubicBezTo>
                  <a:cubicBezTo>
                    <a:pt x="1311" y="272"/>
                    <a:pt x="1164" y="155"/>
                    <a:pt x="1098" y="155"/>
                  </a:cubicBezTo>
                  <a:cubicBezTo>
                    <a:pt x="1069" y="155"/>
                    <a:pt x="1011" y="184"/>
                    <a:pt x="981" y="242"/>
                  </a:cubicBezTo>
                  <a:cubicBezTo>
                    <a:pt x="915" y="367"/>
                    <a:pt x="981" y="638"/>
                    <a:pt x="1069" y="916"/>
                  </a:cubicBezTo>
                  <a:cubicBezTo>
                    <a:pt x="925" y="772"/>
                    <a:pt x="780" y="645"/>
                    <a:pt x="650" y="645"/>
                  </a:cubicBezTo>
                  <a:cubicBezTo>
                    <a:pt x="615" y="645"/>
                    <a:pt x="582" y="654"/>
                    <a:pt x="549" y="674"/>
                  </a:cubicBezTo>
                  <a:cubicBezTo>
                    <a:pt x="491" y="704"/>
                    <a:pt x="461" y="762"/>
                    <a:pt x="432" y="821"/>
                  </a:cubicBezTo>
                  <a:cubicBezTo>
                    <a:pt x="395" y="945"/>
                    <a:pt x="461" y="1099"/>
                    <a:pt x="520" y="1253"/>
                  </a:cubicBezTo>
                  <a:cubicBezTo>
                    <a:pt x="461" y="1187"/>
                    <a:pt x="366" y="1158"/>
                    <a:pt x="308" y="1158"/>
                  </a:cubicBezTo>
                  <a:cubicBezTo>
                    <a:pt x="249" y="1158"/>
                    <a:pt x="212" y="1187"/>
                    <a:pt x="183" y="1253"/>
                  </a:cubicBezTo>
                  <a:cubicBezTo>
                    <a:pt x="125" y="1282"/>
                    <a:pt x="0" y="1465"/>
                    <a:pt x="549" y="2168"/>
                  </a:cubicBezTo>
                  <a:cubicBezTo>
                    <a:pt x="674" y="2285"/>
                    <a:pt x="827" y="2381"/>
                    <a:pt x="1011" y="2381"/>
                  </a:cubicBezTo>
                  <a:cubicBezTo>
                    <a:pt x="1098" y="2381"/>
                    <a:pt x="1194" y="2351"/>
                    <a:pt x="1252" y="2322"/>
                  </a:cubicBezTo>
                  <a:cubicBezTo>
                    <a:pt x="1494" y="2197"/>
                    <a:pt x="1589" y="2102"/>
                    <a:pt x="1618" y="2073"/>
                  </a:cubicBezTo>
                  <a:cubicBezTo>
                    <a:pt x="1618" y="2073"/>
                    <a:pt x="1677" y="2014"/>
                    <a:pt x="1714" y="1985"/>
                  </a:cubicBezTo>
                  <a:cubicBezTo>
                    <a:pt x="1926" y="1831"/>
                    <a:pt x="2321" y="1495"/>
                    <a:pt x="2380" y="1224"/>
                  </a:cubicBezTo>
                  <a:cubicBezTo>
                    <a:pt x="2446" y="945"/>
                    <a:pt x="2109" y="272"/>
                    <a:pt x="1831" y="59"/>
                  </a:cubicBezTo>
                  <a:cubicBezTo>
                    <a:pt x="1754" y="15"/>
                    <a:pt x="1693"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a:extLst>
              <a:ext uri="{FF2B5EF4-FFF2-40B4-BE49-F238E27FC236}">
                <a16:creationId xmlns:a16="http://schemas.microsoft.com/office/drawing/2014/main" id="{D208E4E2-B36A-3998-84EE-3546FD2DDEF9}"/>
              </a:ext>
            </a:extLst>
          </p:cNvPr>
          <p:cNvGrpSpPr/>
          <p:nvPr/>
        </p:nvGrpSpPr>
        <p:grpSpPr>
          <a:xfrm>
            <a:off x="3388717" y="1620927"/>
            <a:ext cx="632424" cy="635863"/>
            <a:chOff x="3463775" y="1619013"/>
            <a:chExt cx="632424" cy="635863"/>
          </a:xfrm>
        </p:grpSpPr>
        <p:grpSp>
          <p:nvGrpSpPr>
            <p:cNvPr id="1538" name="Google Shape;1538;p50"/>
            <p:cNvGrpSpPr/>
            <p:nvPr/>
          </p:nvGrpSpPr>
          <p:grpSpPr>
            <a:xfrm>
              <a:off x="3463775" y="1619013"/>
              <a:ext cx="632424" cy="635863"/>
              <a:chOff x="3025500" y="3193338"/>
              <a:chExt cx="632424" cy="635863"/>
            </a:xfrm>
          </p:grpSpPr>
          <p:pic>
            <p:nvPicPr>
              <p:cNvPr id="1539" name="Google Shape;1539;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40" name="Google Shape;1540;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50"/>
            <p:cNvGrpSpPr/>
            <p:nvPr/>
          </p:nvGrpSpPr>
          <p:grpSpPr>
            <a:xfrm>
              <a:off x="3584700" y="1800188"/>
              <a:ext cx="347650" cy="227125"/>
              <a:chOff x="2534900" y="1549100"/>
              <a:chExt cx="347650" cy="227125"/>
            </a:xfrm>
          </p:grpSpPr>
          <p:sp>
            <p:nvSpPr>
              <p:cNvPr id="1542" name="Google Shape;1542;p50"/>
              <p:cNvSpPr/>
              <p:nvPr/>
            </p:nvSpPr>
            <p:spPr>
              <a:xfrm>
                <a:off x="2715650" y="1549100"/>
                <a:ext cx="166900" cy="210325"/>
              </a:xfrm>
              <a:custGeom>
                <a:avLst/>
                <a:gdLst/>
                <a:ahLst/>
                <a:cxnLst/>
                <a:rect l="l" t="t" r="r" b="b"/>
                <a:pathLst>
                  <a:path w="6676" h="8413" extrusionOk="0">
                    <a:moveTo>
                      <a:pt x="5887" y="394"/>
                    </a:moveTo>
                    <a:lnTo>
                      <a:pt x="6096" y="487"/>
                    </a:lnTo>
                    <a:cubicBezTo>
                      <a:pt x="6189" y="487"/>
                      <a:pt x="6189" y="672"/>
                      <a:pt x="6189" y="788"/>
                    </a:cubicBezTo>
                    <a:lnTo>
                      <a:pt x="6096" y="1159"/>
                    </a:lnTo>
                    <a:lnTo>
                      <a:pt x="5980" y="1252"/>
                    </a:lnTo>
                    <a:cubicBezTo>
                      <a:pt x="5934" y="1310"/>
                      <a:pt x="5887" y="1339"/>
                      <a:pt x="5853" y="1339"/>
                    </a:cubicBezTo>
                    <a:cubicBezTo>
                      <a:pt x="5818" y="1339"/>
                      <a:pt x="5795" y="1310"/>
                      <a:pt x="5795" y="1252"/>
                    </a:cubicBezTo>
                    <a:lnTo>
                      <a:pt x="5609" y="1252"/>
                    </a:lnTo>
                    <a:cubicBezTo>
                      <a:pt x="5516" y="1159"/>
                      <a:pt x="5516" y="1066"/>
                      <a:pt x="5516" y="974"/>
                    </a:cubicBezTo>
                    <a:lnTo>
                      <a:pt x="5609" y="580"/>
                    </a:lnTo>
                    <a:cubicBezTo>
                      <a:pt x="5702" y="487"/>
                      <a:pt x="5702" y="487"/>
                      <a:pt x="5702" y="394"/>
                    </a:cubicBezTo>
                    <a:close/>
                    <a:moveTo>
                      <a:pt x="5702" y="1831"/>
                    </a:moveTo>
                    <a:cubicBezTo>
                      <a:pt x="5887" y="1831"/>
                      <a:pt x="5980" y="1831"/>
                      <a:pt x="6096" y="1947"/>
                    </a:cubicBezTo>
                    <a:cubicBezTo>
                      <a:pt x="6189" y="2040"/>
                      <a:pt x="6281" y="2132"/>
                      <a:pt x="6281" y="2225"/>
                    </a:cubicBezTo>
                    <a:lnTo>
                      <a:pt x="6281" y="3963"/>
                    </a:lnTo>
                    <a:lnTo>
                      <a:pt x="5215" y="3963"/>
                    </a:lnTo>
                    <a:lnTo>
                      <a:pt x="5215" y="2619"/>
                    </a:lnTo>
                    <a:lnTo>
                      <a:pt x="5401" y="2619"/>
                    </a:lnTo>
                    <a:cubicBezTo>
                      <a:pt x="5516" y="2619"/>
                      <a:pt x="5609" y="2526"/>
                      <a:pt x="5609" y="2410"/>
                    </a:cubicBezTo>
                    <a:cubicBezTo>
                      <a:pt x="5609" y="2318"/>
                      <a:pt x="5516" y="2225"/>
                      <a:pt x="5401" y="2225"/>
                    </a:cubicBezTo>
                    <a:lnTo>
                      <a:pt x="2990" y="2225"/>
                    </a:lnTo>
                    <a:cubicBezTo>
                      <a:pt x="2898" y="2225"/>
                      <a:pt x="2805" y="2225"/>
                      <a:pt x="2712" y="2132"/>
                    </a:cubicBezTo>
                    <a:cubicBezTo>
                      <a:pt x="2712" y="2132"/>
                      <a:pt x="2712" y="2040"/>
                      <a:pt x="2620" y="2040"/>
                    </a:cubicBezTo>
                    <a:lnTo>
                      <a:pt x="5702" y="1831"/>
                    </a:lnTo>
                    <a:close/>
                    <a:moveTo>
                      <a:pt x="4636" y="4937"/>
                    </a:moveTo>
                    <a:lnTo>
                      <a:pt x="4450" y="5701"/>
                    </a:lnTo>
                    <a:cubicBezTo>
                      <a:pt x="4358" y="5794"/>
                      <a:pt x="4358" y="5887"/>
                      <a:pt x="4450" y="6095"/>
                    </a:cubicBezTo>
                    <a:lnTo>
                      <a:pt x="4358" y="6095"/>
                    </a:lnTo>
                    <a:cubicBezTo>
                      <a:pt x="4242" y="6188"/>
                      <a:pt x="4242" y="6373"/>
                      <a:pt x="4358" y="6466"/>
                    </a:cubicBezTo>
                    <a:lnTo>
                      <a:pt x="4636" y="8019"/>
                    </a:lnTo>
                    <a:lnTo>
                      <a:pt x="4543" y="8019"/>
                    </a:lnTo>
                    <a:lnTo>
                      <a:pt x="3778" y="6095"/>
                    </a:lnTo>
                    <a:lnTo>
                      <a:pt x="3778" y="6003"/>
                    </a:lnTo>
                    <a:cubicBezTo>
                      <a:pt x="3662" y="6003"/>
                      <a:pt x="3778" y="5887"/>
                      <a:pt x="3778" y="5794"/>
                    </a:cubicBezTo>
                    <a:lnTo>
                      <a:pt x="4636" y="4937"/>
                    </a:lnTo>
                    <a:close/>
                    <a:moveTo>
                      <a:pt x="6189" y="4357"/>
                    </a:moveTo>
                    <a:lnTo>
                      <a:pt x="5516" y="5794"/>
                    </a:lnTo>
                    <a:lnTo>
                      <a:pt x="5516" y="6188"/>
                    </a:lnTo>
                    <a:lnTo>
                      <a:pt x="5980" y="8019"/>
                    </a:lnTo>
                    <a:lnTo>
                      <a:pt x="5887" y="8019"/>
                    </a:lnTo>
                    <a:lnTo>
                      <a:pt x="4821" y="6003"/>
                    </a:lnTo>
                    <a:lnTo>
                      <a:pt x="4821" y="5887"/>
                    </a:lnTo>
                    <a:lnTo>
                      <a:pt x="4821" y="5794"/>
                    </a:lnTo>
                    <a:lnTo>
                      <a:pt x="5215" y="4357"/>
                    </a:lnTo>
                    <a:close/>
                    <a:moveTo>
                      <a:pt x="580" y="0"/>
                    </a:moveTo>
                    <a:cubicBezTo>
                      <a:pt x="302" y="0"/>
                      <a:pt x="1" y="301"/>
                      <a:pt x="1" y="580"/>
                    </a:cubicBezTo>
                    <a:lnTo>
                      <a:pt x="1" y="3106"/>
                    </a:lnTo>
                    <a:cubicBezTo>
                      <a:pt x="1" y="3384"/>
                      <a:pt x="302" y="3685"/>
                      <a:pt x="580" y="3685"/>
                    </a:cubicBezTo>
                    <a:lnTo>
                      <a:pt x="3083" y="3685"/>
                    </a:lnTo>
                    <a:cubicBezTo>
                      <a:pt x="3384" y="3685"/>
                      <a:pt x="3662" y="3384"/>
                      <a:pt x="3662" y="3106"/>
                    </a:cubicBezTo>
                    <a:lnTo>
                      <a:pt x="3662" y="2712"/>
                    </a:lnTo>
                    <a:lnTo>
                      <a:pt x="4821" y="2619"/>
                    </a:lnTo>
                    <a:lnTo>
                      <a:pt x="4821" y="4056"/>
                    </a:lnTo>
                    <a:lnTo>
                      <a:pt x="3477" y="5516"/>
                    </a:lnTo>
                    <a:cubicBezTo>
                      <a:pt x="3292" y="5701"/>
                      <a:pt x="3292" y="6003"/>
                      <a:pt x="3384" y="6281"/>
                    </a:cubicBezTo>
                    <a:lnTo>
                      <a:pt x="4242" y="8320"/>
                    </a:lnTo>
                    <a:cubicBezTo>
                      <a:pt x="4242" y="8413"/>
                      <a:pt x="4358" y="8413"/>
                      <a:pt x="4450" y="8413"/>
                    </a:cubicBezTo>
                    <a:lnTo>
                      <a:pt x="4937" y="8413"/>
                    </a:lnTo>
                    <a:cubicBezTo>
                      <a:pt x="5030" y="8413"/>
                      <a:pt x="5030" y="8413"/>
                      <a:pt x="5123" y="8320"/>
                    </a:cubicBezTo>
                    <a:lnTo>
                      <a:pt x="5123" y="8112"/>
                    </a:lnTo>
                    <a:lnTo>
                      <a:pt x="4821" y="6675"/>
                    </a:lnTo>
                    <a:lnTo>
                      <a:pt x="5609" y="8320"/>
                    </a:lnTo>
                    <a:cubicBezTo>
                      <a:pt x="5702" y="8413"/>
                      <a:pt x="5702" y="8413"/>
                      <a:pt x="5795" y="8413"/>
                    </a:cubicBezTo>
                    <a:lnTo>
                      <a:pt x="6281" y="8413"/>
                    </a:lnTo>
                    <a:cubicBezTo>
                      <a:pt x="6374" y="8413"/>
                      <a:pt x="6467" y="8413"/>
                      <a:pt x="6467" y="8320"/>
                    </a:cubicBezTo>
                    <a:lnTo>
                      <a:pt x="6467" y="8112"/>
                    </a:lnTo>
                    <a:lnTo>
                      <a:pt x="5887" y="6095"/>
                    </a:lnTo>
                    <a:lnTo>
                      <a:pt x="5887" y="6003"/>
                    </a:lnTo>
                    <a:lnTo>
                      <a:pt x="6675" y="4264"/>
                    </a:lnTo>
                    <a:lnTo>
                      <a:pt x="6675" y="4149"/>
                    </a:lnTo>
                    <a:lnTo>
                      <a:pt x="6675" y="2225"/>
                    </a:lnTo>
                    <a:cubicBezTo>
                      <a:pt x="6675" y="2040"/>
                      <a:pt x="6559" y="1831"/>
                      <a:pt x="6374" y="1646"/>
                    </a:cubicBezTo>
                    <a:cubicBezTo>
                      <a:pt x="6281" y="1646"/>
                      <a:pt x="6281" y="1553"/>
                      <a:pt x="6281" y="1553"/>
                    </a:cubicBezTo>
                    <a:lnTo>
                      <a:pt x="6467" y="1368"/>
                    </a:lnTo>
                    <a:lnTo>
                      <a:pt x="6559" y="881"/>
                    </a:lnTo>
                    <a:cubicBezTo>
                      <a:pt x="6675" y="580"/>
                      <a:pt x="6467" y="209"/>
                      <a:pt x="6189" y="93"/>
                    </a:cubicBezTo>
                    <a:lnTo>
                      <a:pt x="5980" y="0"/>
                    </a:lnTo>
                    <a:cubicBezTo>
                      <a:pt x="5887" y="0"/>
                      <a:pt x="5702" y="0"/>
                      <a:pt x="5609" y="93"/>
                    </a:cubicBezTo>
                    <a:cubicBezTo>
                      <a:pt x="5401" y="93"/>
                      <a:pt x="5308" y="301"/>
                      <a:pt x="5215" y="394"/>
                    </a:cubicBezTo>
                    <a:lnTo>
                      <a:pt x="5123" y="881"/>
                    </a:lnTo>
                    <a:cubicBezTo>
                      <a:pt x="5030" y="1066"/>
                      <a:pt x="5123" y="1252"/>
                      <a:pt x="5215" y="1460"/>
                    </a:cubicBezTo>
                    <a:lnTo>
                      <a:pt x="2411" y="1646"/>
                    </a:lnTo>
                    <a:cubicBezTo>
                      <a:pt x="2318" y="1646"/>
                      <a:pt x="2226" y="1738"/>
                      <a:pt x="2226" y="1831"/>
                    </a:cubicBezTo>
                    <a:cubicBezTo>
                      <a:pt x="2226" y="2040"/>
                      <a:pt x="2318" y="2318"/>
                      <a:pt x="2411" y="2410"/>
                    </a:cubicBezTo>
                    <a:cubicBezTo>
                      <a:pt x="2620" y="2619"/>
                      <a:pt x="2805" y="2712"/>
                      <a:pt x="2990" y="2712"/>
                    </a:cubicBezTo>
                    <a:lnTo>
                      <a:pt x="3292" y="2712"/>
                    </a:lnTo>
                    <a:lnTo>
                      <a:pt x="3292" y="3106"/>
                    </a:lnTo>
                    <a:cubicBezTo>
                      <a:pt x="3292" y="3198"/>
                      <a:pt x="3199" y="3291"/>
                      <a:pt x="3083" y="3291"/>
                    </a:cubicBezTo>
                    <a:lnTo>
                      <a:pt x="580" y="3291"/>
                    </a:lnTo>
                    <a:cubicBezTo>
                      <a:pt x="487" y="3291"/>
                      <a:pt x="395" y="3198"/>
                      <a:pt x="395" y="3106"/>
                    </a:cubicBezTo>
                    <a:lnTo>
                      <a:pt x="395" y="580"/>
                    </a:lnTo>
                    <a:cubicBezTo>
                      <a:pt x="395" y="487"/>
                      <a:pt x="487" y="394"/>
                      <a:pt x="580" y="394"/>
                    </a:cubicBezTo>
                    <a:lnTo>
                      <a:pt x="3083" y="394"/>
                    </a:lnTo>
                    <a:cubicBezTo>
                      <a:pt x="3199" y="394"/>
                      <a:pt x="3292" y="487"/>
                      <a:pt x="3292" y="580"/>
                    </a:cubicBezTo>
                    <a:lnTo>
                      <a:pt x="3292" y="974"/>
                    </a:lnTo>
                    <a:cubicBezTo>
                      <a:pt x="3292" y="1066"/>
                      <a:pt x="3292" y="1159"/>
                      <a:pt x="3477" y="1159"/>
                    </a:cubicBezTo>
                    <a:cubicBezTo>
                      <a:pt x="3570" y="1159"/>
                      <a:pt x="3662" y="1066"/>
                      <a:pt x="3662" y="974"/>
                    </a:cubicBezTo>
                    <a:lnTo>
                      <a:pt x="3662" y="580"/>
                    </a:lnTo>
                    <a:cubicBezTo>
                      <a:pt x="3662" y="301"/>
                      <a:pt x="3384" y="0"/>
                      <a:pt x="3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3" name="Google Shape;1543;p50"/>
              <p:cNvSpPr/>
              <p:nvPr/>
            </p:nvSpPr>
            <p:spPr>
              <a:xfrm>
                <a:off x="2850650" y="1766350"/>
                <a:ext cx="31900" cy="9875"/>
              </a:xfrm>
              <a:custGeom>
                <a:avLst/>
                <a:gdLst/>
                <a:ahLst/>
                <a:cxnLst/>
                <a:rect l="l" t="t" r="r" b="b"/>
                <a:pathLst>
                  <a:path w="1276" h="395" extrusionOk="0">
                    <a:moveTo>
                      <a:pt x="209" y="1"/>
                    </a:moveTo>
                    <a:cubicBezTo>
                      <a:pt x="116" y="1"/>
                      <a:pt x="1" y="94"/>
                      <a:pt x="1" y="209"/>
                    </a:cubicBezTo>
                    <a:cubicBezTo>
                      <a:pt x="1" y="302"/>
                      <a:pt x="116" y="395"/>
                      <a:pt x="209" y="395"/>
                    </a:cubicBezTo>
                    <a:lnTo>
                      <a:pt x="1067" y="395"/>
                    </a:lnTo>
                    <a:cubicBezTo>
                      <a:pt x="1159" y="395"/>
                      <a:pt x="1275" y="302"/>
                      <a:pt x="1275" y="209"/>
                    </a:cubicBezTo>
                    <a:cubicBezTo>
                      <a:pt x="1275" y="94"/>
                      <a:pt x="1159"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4" name="Google Shape;1544;p50"/>
              <p:cNvSpPr/>
              <p:nvPr/>
            </p:nvSpPr>
            <p:spPr>
              <a:xfrm>
                <a:off x="2814725" y="1766350"/>
                <a:ext cx="31325" cy="9875"/>
              </a:xfrm>
              <a:custGeom>
                <a:avLst/>
                <a:gdLst/>
                <a:ahLst/>
                <a:cxnLst/>
                <a:rect l="l" t="t" r="r" b="b"/>
                <a:pathLst>
                  <a:path w="1253" h="395" extrusionOk="0">
                    <a:moveTo>
                      <a:pt x="186" y="1"/>
                    </a:moveTo>
                    <a:cubicBezTo>
                      <a:pt x="93" y="1"/>
                      <a:pt x="1" y="94"/>
                      <a:pt x="1" y="209"/>
                    </a:cubicBezTo>
                    <a:cubicBezTo>
                      <a:pt x="1" y="302"/>
                      <a:pt x="93" y="395"/>
                      <a:pt x="186" y="395"/>
                    </a:cubicBezTo>
                    <a:lnTo>
                      <a:pt x="1067" y="395"/>
                    </a:lnTo>
                    <a:cubicBezTo>
                      <a:pt x="1160" y="395"/>
                      <a:pt x="1252" y="302"/>
                      <a:pt x="1252" y="209"/>
                    </a:cubicBezTo>
                    <a:cubicBezTo>
                      <a:pt x="1252" y="94"/>
                      <a:pt x="1160"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5" name="Google Shape;1545;p50"/>
              <p:cNvSpPr/>
              <p:nvPr/>
            </p:nvSpPr>
            <p:spPr>
              <a:xfrm>
                <a:off x="2537200" y="1556625"/>
                <a:ext cx="157050" cy="202800"/>
              </a:xfrm>
              <a:custGeom>
                <a:avLst/>
                <a:gdLst/>
                <a:ahLst/>
                <a:cxnLst/>
                <a:rect l="l" t="t" r="r" b="b"/>
                <a:pathLst>
                  <a:path w="6282" h="8112" extrusionOk="0">
                    <a:moveTo>
                      <a:pt x="1646" y="371"/>
                    </a:moveTo>
                    <a:cubicBezTo>
                      <a:pt x="1832" y="371"/>
                      <a:pt x="1832" y="487"/>
                      <a:pt x="1832" y="673"/>
                    </a:cubicBezTo>
                    <a:lnTo>
                      <a:pt x="1832" y="1067"/>
                    </a:lnTo>
                    <a:cubicBezTo>
                      <a:pt x="1832" y="1159"/>
                      <a:pt x="1832" y="1159"/>
                      <a:pt x="1739" y="1252"/>
                    </a:cubicBezTo>
                    <a:lnTo>
                      <a:pt x="1345" y="1252"/>
                    </a:lnTo>
                    <a:cubicBezTo>
                      <a:pt x="1252" y="1252"/>
                      <a:pt x="1252" y="1159"/>
                      <a:pt x="1252" y="1067"/>
                    </a:cubicBezTo>
                    <a:lnTo>
                      <a:pt x="1252" y="580"/>
                    </a:lnTo>
                    <a:cubicBezTo>
                      <a:pt x="1252" y="487"/>
                      <a:pt x="1345" y="487"/>
                      <a:pt x="1345" y="487"/>
                    </a:cubicBezTo>
                    <a:cubicBezTo>
                      <a:pt x="1345" y="371"/>
                      <a:pt x="1438" y="371"/>
                      <a:pt x="1438" y="371"/>
                    </a:cubicBezTo>
                    <a:close/>
                    <a:moveTo>
                      <a:pt x="5795" y="765"/>
                    </a:moveTo>
                    <a:cubicBezTo>
                      <a:pt x="5887" y="765"/>
                      <a:pt x="5887" y="858"/>
                      <a:pt x="5887" y="858"/>
                    </a:cubicBezTo>
                    <a:lnTo>
                      <a:pt x="5887" y="3384"/>
                    </a:lnTo>
                    <a:cubicBezTo>
                      <a:pt x="5887" y="3477"/>
                      <a:pt x="5887" y="3477"/>
                      <a:pt x="5795" y="3477"/>
                    </a:cubicBezTo>
                    <a:lnTo>
                      <a:pt x="3269" y="3477"/>
                    </a:lnTo>
                    <a:cubicBezTo>
                      <a:pt x="3269" y="3477"/>
                      <a:pt x="3176" y="3477"/>
                      <a:pt x="3176" y="3384"/>
                    </a:cubicBezTo>
                    <a:lnTo>
                      <a:pt x="3176" y="3268"/>
                    </a:lnTo>
                    <a:lnTo>
                      <a:pt x="4056" y="3083"/>
                    </a:lnTo>
                    <a:cubicBezTo>
                      <a:pt x="4543" y="3083"/>
                      <a:pt x="4821" y="2689"/>
                      <a:pt x="4821" y="2225"/>
                    </a:cubicBezTo>
                    <a:lnTo>
                      <a:pt x="4821" y="2017"/>
                    </a:lnTo>
                    <a:cubicBezTo>
                      <a:pt x="4759" y="2017"/>
                      <a:pt x="4739" y="1976"/>
                      <a:pt x="4705" y="1976"/>
                    </a:cubicBezTo>
                    <a:cubicBezTo>
                      <a:pt x="4687" y="1976"/>
                      <a:pt x="4667" y="1986"/>
                      <a:pt x="4636" y="2017"/>
                    </a:cubicBezTo>
                    <a:lnTo>
                      <a:pt x="3176" y="2109"/>
                    </a:lnTo>
                    <a:lnTo>
                      <a:pt x="3176" y="858"/>
                    </a:lnTo>
                    <a:lnTo>
                      <a:pt x="3269" y="765"/>
                    </a:lnTo>
                    <a:close/>
                    <a:moveTo>
                      <a:pt x="1530" y="1646"/>
                    </a:moveTo>
                    <a:lnTo>
                      <a:pt x="1530" y="1739"/>
                    </a:lnTo>
                    <a:lnTo>
                      <a:pt x="2805" y="2503"/>
                    </a:lnTo>
                    <a:lnTo>
                      <a:pt x="2898" y="2503"/>
                    </a:lnTo>
                    <a:cubicBezTo>
                      <a:pt x="2960" y="2503"/>
                      <a:pt x="3021" y="2545"/>
                      <a:pt x="3056" y="2545"/>
                    </a:cubicBezTo>
                    <a:cubicBezTo>
                      <a:pt x="3073" y="2545"/>
                      <a:pt x="3083" y="2534"/>
                      <a:pt x="3083" y="2503"/>
                    </a:cubicBezTo>
                    <a:lnTo>
                      <a:pt x="4427" y="2411"/>
                    </a:lnTo>
                    <a:lnTo>
                      <a:pt x="4427" y="2411"/>
                    </a:lnTo>
                    <a:cubicBezTo>
                      <a:pt x="4335" y="2596"/>
                      <a:pt x="4149" y="2689"/>
                      <a:pt x="3964" y="2689"/>
                    </a:cubicBezTo>
                    <a:lnTo>
                      <a:pt x="2990" y="2897"/>
                    </a:lnTo>
                    <a:lnTo>
                      <a:pt x="2898" y="2897"/>
                    </a:lnTo>
                    <a:lnTo>
                      <a:pt x="2226" y="2503"/>
                    </a:lnTo>
                    <a:lnTo>
                      <a:pt x="2226" y="2411"/>
                    </a:lnTo>
                    <a:lnTo>
                      <a:pt x="1739" y="2225"/>
                    </a:lnTo>
                    <a:cubicBezTo>
                      <a:pt x="1711" y="2191"/>
                      <a:pt x="1681" y="2177"/>
                      <a:pt x="1651" y="2177"/>
                    </a:cubicBezTo>
                    <a:cubicBezTo>
                      <a:pt x="1579" y="2177"/>
                      <a:pt x="1503" y="2253"/>
                      <a:pt x="1438" y="2318"/>
                    </a:cubicBezTo>
                    <a:cubicBezTo>
                      <a:pt x="1438" y="2411"/>
                      <a:pt x="1438" y="2503"/>
                      <a:pt x="1530" y="2503"/>
                    </a:cubicBezTo>
                    <a:lnTo>
                      <a:pt x="1924" y="2805"/>
                    </a:lnTo>
                    <a:lnTo>
                      <a:pt x="1924" y="3662"/>
                    </a:lnTo>
                    <a:lnTo>
                      <a:pt x="858" y="3662"/>
                    </a:lnTo>
                    <a:lnTo>
                      <a:pt x="951" y="2318"/>
                    </a:lnTo>
                    <a:cubicBezTo>
                      <a:pt x="951" y="2109"/>
                      <a:pt x="951" y="2017"/>
                      <a:pt x="1067" y="1831"/>
                    </a:cubicBezTo>
                    <a:lnTo>
                      <a:pt x="1160" y="1739"/>
                    </a:lnTo>
                    <a:cubicBezTo>
                      <a:pt x="1252" y="1739"/>
                      <a:pt x="1252" y="1646"/>
                      <a:pt x="1345" y="1646"/>
                    </a:cubicBezTo>
                    <a:close/>
                    <a:moveTo>
                      <a:pt x="2226" y="4242"/>
                    </a:moveTo>
                    <a:lnTo>
                      <a:pt x="3384" y="5493"/>
                    </a:lnTo>
                    <a:cubicBezTo>
                      <a:pt x="3477" y="5586"/>
                      <a:pt x="3477" y="5702"/>
                      <a:pt x="3384" y="5702"/>
                    </a:cubicBezTo>
                    <a:lnTo>
                      <a:pt x="3384" y="5794"/>
                    </a:lnTo>
                    <a:lnTo>
                      <a:pt x="2596" y="7718"/>
                    </a:lnTo>
                    <a:lnTo>
                      <a:pt x="2504" y="7718"/>
                    </a:lnTo>
                    <a:lnTo>
                      <a:pt x="2898" y="6165"/>
                    </a:lnTo>
                    <a:cubicBezTo>
                      <a:pt x="2898" y="6072"/>
                      <a:pt x="2898" y="5887"/>
                      <a:pt x="2805" y="5794"/>
                    </a:cubicBezTo>
                    <a:lnTo>
                      <a:pt x="1924" y="4914"/>
                    </a:lnTo>
                    <a:lnTo>
                      <a:pt x="2226" y="4242"/>
                    </a:lnTo>
                    <a:close/>
                    <a:moveTo>
                      <a:pt x="1530" y="0"/>
                    </a:moveTo>
                    <a:cubicBezTo>
                      <a:pt x="1345" y="0"/>
                      <a:pt x="1252" y="0"/>
                      <a:pt x="1067" y="93"/>
                    </a:cubicBezTo>
                    <a:cubicBezTo>
                      <a:pt x="951" y="186"/>
                      <a:pt x="858" y="371"/>
                      <a:pt x="858" y="580"/>
                    </a:cubicBezTo>
                    <a:lnTo>
                      <a:pt x="858" y="951"/>
                    </a:lnTo>
                    <a:cubicBezTo>
                      <a:pt x="858" y="1159"/>
                      <a:pt x="858" y="1252"/>
                      <a:pt x="951" y="1437"/>
                    </a:cubicBezTo>
                    <a:lnTo>
                      <a:pt x="858" y="1437"/>
                    </a:lnTo>
                    <a:lnTo>
                      <a:pt x="766" y="1646"/>
                    </a:lnTo>
                    <a:cubicBezTo>
                      <a:pt x="580" y="1831"/>
                      <a:pt x="488" y="2017"/>
                      <a:pt x="488" y="2318"/>
                    </a:cubicBezTo>
                    <a:lnTo>
                      <a:pt x="488" y="3848"/>
                    </a:lnTo>
                    <a:lnTo>
                      <a:pt x="372" y="4728"/>
                    </a:lnTo>
                    <a:cubicBezTo>
                      <a:pt x="372" y="4821"/>
                      <a:pt x="488" y="5006"/>
                      <a:pt x="580" y="5006"/>
                    </a:cubicBezTo>
                    <a:cubicBezTo>
                      <a:pt x="673" y="5006"/>
                      <a:pt x="766" y="4914"/>
                      <a:pt x="766" y="4821"/>
                    </a:cubicBezTo>
                    <a:lnTo>
                      <a:pt x="858" y="4056"/>
                    </a:lnTo>
                    <a:lnTo>
                      <a:pt x="1832" y="4056"/>
                    </a:lnTo>
                    <a:lnTo>
                      <a:pt x="1530" y="4914"/>
                    </a:lnTo>
                    <a:lnTo>
                      <a:pt x="580" y="7718"/>
                    </a:lnTo>
                    <a:lnTo>
                      <a:pt x="372" y="7718"/>
                    </a:lnTo>
                    <a:lnTo>
                      <a:pt x="673" y="5702"/>
                    </a:lnTo>
                    <a:cubicBezTo>
                      <a:pt x="673" y="5586"/>
                      <a:pt x="580" y="5493"/>
                      <a:pt x="488" y="5493"/>
                    </a:cubicBezTo>
                    <a:cubicBezTo>
                      <a:pt x="454" y="5466"/>
                      <a:pt x="422" y="5455"/>
                      <a:pt x="393" y="5455"/>
                    </a:cubicBezTo>
                    <a:cubicBezTo>
                      <a:pt x="325" y="5455"/>
                      <a:pt x="279" y="5520"/>
                      <a:pt x="279" y="5586"/>
                    </a:cubicBezTo>
                    <a:lnTo>
                      <a:pt x="1" y="7903"/>
                    </a:lnTo>
                    <a:lnTo>
                      <a:pt x="1" y="8019"/>
                    </a:lnTo>
                    <a:cubicBezTo>
                      <a:pt x="94" y="8112"/>
                      <a:pt x="94" y="8112"/>
                      <a:pt x="186" y="8112"/>
                    </a:cubicBezTo>
                    <a:lnTo>
                      <a:pt x="673" y="8112"/>
                    </a:lnTo>
                    <a:cubicBezTo>
                      <a:pt x="766" y="8112"/>
                      <a:pt x="858" y="8112"/>
                      <a:pt x="858" y="8019"/>
                    </a:cubicBezTo>
                    <a:lnTo>
                      <a:pt x="1832" y="5308"/>
                    </a:lnTo>
                    <a:lnTo>
                      <a:pt x="2411" y="6072"/>
                    </a:lnTo>
                    <a:lnTo>
                      <a:pt x="2017" y="7811"/>
                    </a:lnTo>
                    <a:cubicBezTo>
                      <a:pt x="2017" y="7903"/>
                      <a:pt x="2017" y="8019"/>
                      <a:pt x="2110" y="8019"/>
                    </a:cubicBezTo>
                    <a:cubicBezTo>
                      <a:pt x="2110" y="8112"/>
                      <a:pt x="2226" y="8112"/>
                      <a:pt x="2226" y="8112"/>
                    </a:cubicBezTo>
                    <a:lnTo>
                      <a:pt x="2689" y="8112"/>
                    </a:lnTo>
                    <a:cubicBezTo>
                      <a:pt x="2805" y="8112"/>
                      <a:pt x="2898" y="8112"/>
                      <a:pt x="2898" y="8019"/>
                    </a:cubicBezTo>
                    <a:lnTo>
                      <a:pt x="3755" y="5980"/>
                    </a:lnTo>
                    <a:cubicBezTo>
                      <a:pt x="3848" y="5702"/>
                      <a:pt x="3848" y="5400"/>
                      <a:pt x="3663" y="5215"/>
                    </a:cubicBezTo>
                    <a:lnTo>
                      <a:pt x="2318" y="3755"/>
                    </a:lnTo>
                    <a:lnTo>
                      <a:pt x="2318" y="2990"/>
                    </a:lnTo>
                    <a:lnTo>
                      <a:pt x="2689" y="3175"/>
                    </a:lnTo>
                    <a:lnTo>
                      <a:pt x="2805" y="3175"/>
                    </a:lnTo>
                    <a:lnTo>
                      <a:pt x="2805" y="3384"/>
                    </a:lnTo>
                    <a:cubicBezTo>
                      <a:pt x="2805" y="3662"/>
                      <a:pt x="2990" y="3848"/>
                      <a:pt x="3269" y="3848"/>
                    </a:cubicBezTo>
                    <a:lnTo>
                      <a:pt x="5795" y="3848"/>
                    </a:lnTo>
                    <a:cubicBezTo>
                      <a:pt x="6073" y="3848"/>
                      <a:pt x="6281" y="3662"/>
                      <a:pt x="6281" y="3384"/>
                    </a:cubicBezTo>
                    <a:lnTo>
                      <a:pt x="6281" y="858"/>
                    </a:lnTo>
                    <a:cubicBezTo>
                      <a:pt x="6281" y="580"/>
                      <a:pt x="6073" y="371"/>
                      <a:pt x="5795" y="371"/>
                    </a:cubicBezTo>
                    <a:lnTo>
                      <a:pt x="3269" y="371"/>
                    </a:lnTo>
                    <a:cubicBezTo>
                      <a:pt x="2990" y="371"/>
                      <a:pt x="2805" y="580"/>
                      <a:pt x="2805" y="858"/>
                    </a:cubicBezTo>
                    <a:lnTo>
                      <a:pt x="2805" y="1924"/>
                    </a:lnTo>
                    <a:lnTo>
                      <a:pt x="2017" y="1530"/>
                    </a:lnTo>
                    <a:cubicBezTo>
                      <a:pt x="2110" y="1437"/>
                      <a:pt x="2226" y="1252"/>
                      <a:pt x="2226" y="1159"/>
                    </a:cubicBezTo>
                    <a:lnTo>
                      <a:pt x="2318" y="673"/>
                    </a:lnTo>
                    <a:cubicBezTo>
                      <a:pt x="2318" y="371"/>
                      <a:pt x="2017" y="0"/>
                      <a:pt x="1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6" name="Google Shape;1546;p50"/>
              <p:cNvSpPr/>
              <p:nvPr/>
            </p:nvSpPr>
            <p:spPr>
              <a:xfrm>
                <a:off x="2534900" y="1766350"/>
                <a:ext cx="31300" cy="9875"/>
              </a:xfrm>
              <a:custGeom>
                <a:avLst/>
                <a:gdLst/>
                <a:ahLst/>
                <a:cxnLst/>
                <a:rect l="l" t="t" r="r" b="b"/>
                <a:pathLst>
                  <a:path w="1252" h="395" extrusionOk="0">
                    <a:moveTo>
                      <a:pt x="186" y="1"/>
                    </a:moveTo>
                    <a:cubicBezTo>
                      <a:pt x="93" y="1"/>
                      <a:pt x="0" y="94"/>
                      <a:pt x="0" y="209"/>
                    </a:cubicBezTo>
                    <a:cubicBezTo>
                      <a:pt x="0" y="302"/>
                      <a:pt x="93" y="395"/>
                      <a:pt x="186" y="395"/>
                    </a:cubicBezTo>
                    <a:lnTo>
                      <a:pt x="1043" y="395"/>
                    </a:lnTo>
                    <a:cubicBezTo>
                      <a:pt x="1159" y="395"/>
                      <a:pt x="1252" y="302"/>
                      <a:pt x="1252" y="209"/>
                    </a:cubicBezTo>
                    <a:cubicBezTo>
                      <a:pt x="1252" y="94"/>
                      <a:pt x="1159" y="1"/>
                      <a:pt x="1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7" name="Google Shape;1547;p50"/>
              <p:cNvSpPr/>
              <p:nvPr/>
            </p:nvSpPr>
            <p:spPr>
              <a:xfrm>
                <a:off x="2585300" y="1766350"/>
                <a:ext cx="31300" cy="9875"/>
              </a:xfrm>
              <a:custGeom>
                <a:avLst/>
                <a:gdLst/>
                <a:ahLst/>
                <a:cxnLst/>
                <a:rect l="l" t="t" r="r" b="b"/>
                <a:pathLst>
                  <a:path w="1252" h="395" extrusionOk="0">
                    <a:moveTo>
                      <a:pt x="186" y="1"/>
                    </a:moveTo>
                    <a:cubicBezTo>
                      <a:pt x="93" y="1"/>
                      <a:pt x="0" y="94"/>
                      <a:pt x="0" y="209"/>
                    </a:cubicBezTo>
                    <a:cubicBezTo>
                      <a:pt x="0" y="302"/>
                      <a:pt x="93" y="395"/>
                      <a:pt x="186" y="395"/>
                    </a:cubicBezTo>
                    <a:lnTo>
                      <a:pt x="1066" y="395"/>
                    </a:lnTo>
                    <a:cubicBezTo>
                      <a:pt x="1159" y="395"/>
                      <a:pt x="1252" y="302"/>
                      <a:pt x="1252" y="209"/>
                    </a:cubicBezTo>
                    <a:cubicBezTo>
                      <a:pt x="1252" y="94"/>
                      <a:pt x="1159" y="1"/>
                      <a:pt x="1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8" name="Google Shape;1548;p50"/>
              <p:cNvSpPr/>
              <p:nvPr/>
            </p:nvSpPr>
            <p:spPr>
              <a:xfrm>
                <a:off x="2640925" y="1660325"/>
                <a:ext cx="149500" cy="115900"/>
              </a:xfrm>
              <a:custGeom>
                <a:avLst/>
                <a:gdLst/>
                <a:ahLst/>
                <a:cxnLst/>
                <a:rect l="l" t="t" r="r" b="b"/>
                <a:pathLst>
                  <a:path w="5980" h="4636" extrusionOk="0">
                    <a:moveTo>
                      <a:pt x="1344" y="1"/>
                    </a:moveTo>
                    <a:cubicBezTo>
                      <a:pt x="974" y="1"/>
                      <a:pt x="672" y="279"/>
                      <a:pt x="672" y="673"/>
                    </a:cubicBezTo>
                    <a:lnTo>
                      <a:pt x="672" y="3964"/>
                    </a:lnTo>
                    <a:cubicBezTo>
                      <a:pt x="672" y="4057"/>
                      <a:pt x="672" y="4149"/>
                      <a:pt x="765" y="4242"/>
                    </a:cubicBezTo>
                    <a:lnTo>
                      <a:pt x="186" y="4242"/>
                    </a:lnTo>
                    <a:cubicBezTo>
                      <a:pt x="93" y="4242"/>
                      <a:pt x="0" y="4335"/>
                      <a:pt x="0" y="4450"/>
                    </a:cubicBezTo>
                    <a:cubicBezTo>
                      <a:pt x="0" y="4543"/>
                      <a:pt x="93" y="4636"/>
                      <a:pt x="186" y="4636"/>
                    </a:cubicBezTo>
                    <a:lnTo>
                      <a:pt x="5794" y="4636"/>
                    </a:lnTo>
                    <a:cubicBezTo>
                      <a:pt x="5887" y="4636"/>
                      <a:pt x="5979" y="4543"/>
                      <a:pt x="5979" y="4450"/>
                    </a:cubicBezTo>
                    <a:cubicBezTo>
                      <a:pt x="5979" y="4335"/>
                      <a:pt x="5887" y="4242"/>
                      <a:pt x="5794" y="4242"/>
                    </a:cubicBezTo>
                    <a:lnTo>
                      <a:pt x="5307" y="4242"/>
                    </a:lnTo>
                    <a:lnTo>
                      <a:pt x="5307" y="3964"/>
                    </a:lnTo>
                    <a:lnTo>
                      <a:pt x="5307" y="673"/>
                    </a:lnTo>
                    <a:cubicBezTo>
                      <a:pt x="5307" y="279"/>
                      <a:pt x="5029" y="1"/>
                      <a:pt x="4728" y="1"/>
                    </a:cubicBezTo>
                    <a:lnTo>
                      <a:pt x="2804" y="1"/>
                    </a:lnTo>
                    <a:cubicBezTo>
                      <a:pt x="2712" y="1"/>
                      <a:pt x="2596" y="94"/>
                      <a:pt x="2596" y="186"/>
                    </a:cubicBezTo>
                    <a:cubicBezTo>
                      <a:pt x="2596" y="279"/>
                      <a:pt x="2712" y="395"/>
                      <a:pt x="2804" y="395"/>
                    </a:cubicBezTo>
                    <a:lnTo>
                      <a:pt x="4728" y="395"/>
                    </a:lnTo>
                    <a:cubicBezTo>
                      <a:pt x="4821" y="395"/>
                      <a:pt x="4913" y="488"/>
                      <a:pt x="4913" y="673"/>
                    </a:cubicBezTo>
                    <a:lnTo>
                      <a:pt x="4913" y="3964"/>
                    </a:lnTo>
                    <a:cubicBezTo>
                      <a:pt x="4913" y="4149"/>
                      <a:pt x="4821" y="4242"/>
                      <a:pt x="4728" y="4242"/>
                    </a:cubicBezTo>
                    <a:lnTo>
                      <a:pt x="1344" y="4242"/>
                    </a:lnTo>
                    <a:cubicBezTo>
                      <a:pt x="1159" y="4242"/>
                      <a:pt x="1066" y="4149"/>
                      <a:pt x="1066" y="3964"/>
                    </a:cubicBezTo>
                    <a:lnTo>
                      <a:pt x="1066" y="673"/>
                    </a:lnTo>
                    <a:cubicBezTo>
                      <a:pt x="1066" y="488"/>
                      <a:pt x="1159" y="395"/>
                      <a:pt x="1344" y="395"/>
                    </a:cubicBezTo>
                    <a:lnTo>
                      <a:pt x="1831" y="395"/>
                    </a:lnTo>
                    <a:cubicBezTo>
                      <a:pt x="1924" y="395"/>
                      <a:pt x="2016" y="279"/>
                      <a:pt x="2016" y="186"/>
                    </a:cubicBezTo>
                    <a:cubicBezTo>
                      <a:pt x="2016" y="94"/>
                      <a:pt x="1924"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21" name="Group 20">
            <a:extLst>
              <a:ext uri="{FF2B5EF4-FFF2-40B4-BE49-F238E27FC236}">
                <a16:creationId xmlns:a16="http://schemas.microsoft.com/office/drawing/2014/main" id="{763B1FD7-9BAB-741E-9FA5-56DCCF7E9BC6}"/>
              </a:ext>
            </a:extLst>
          </p:cNvPr>
          <p:cNvGrpSpPr/>
          <p:nvPr/>
        </p:nvGrpSpPr>
        <p:grpSpPr>
          <a:xfrm>
            <a:off x="3431562" y="2675663"/>
            <a:ext cx="632424" cy="635863"/>
            <a:chOff x="3463775" y="2555625"/>
            <a:chExt cx="632424" cy="635863"/>
          </a:xfrm>
        </p:grpSpPr>
        <p:grpSp>
          <p:nvGrpSpPr>
            <p:cNvPr id="1549" name="Google Shape;1549;p50"/>
            <p:cNvGrpSpPr/>
            <p:nvPr/>
          </p:nvGrpSpPr>
          <p:grpSpPr>
            <a:xfrm>
              <a:off x="3463775" y="2555625"/>
              <a:ext cx="632424" cy="635863"/>
              <a:chOff x="3025500" y="3193338"/>
              <a:chExt cx="632424" cy="635863"/>
            </a:xfrm>
          </p:grpSpPr>
          <p:pic>
            <p:nvPicPr>
              <p:cNvPr id="1550" name="Google Shape;1550;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51" name="Google Shape;1551;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0"/>
            <p:cNvGrpSpPr/>
            <p:nvPr/>
          </p:nvGrpSpPr>
          <p:grpSpPr>
            <a:xfrm>
              <a:off x="3584700" y="2728400"/>
              <a:ext cx="347650" cy="259375"/>
              <a:chOff x="1771850" y="1533650"/>
              <a:chExt cx="347650" cy="259375"/>
            </a:xfrm>
          </p:grpSpPr>
          <p:sp>
            <p:nvSpPr>
              <p:cNvPr id="1556" name="Google Shape;1556;p50"/>
              <p:cNvSpPr/>
              <p:nvPr/>
            </p:nvSpPr>
            <p:spPr>
              <a:xfrm>
                <a:off x="2020400" y="1783150"/>
                <a:ext cx="31325" cy="9875"/>
              </a:xfrm>
              <a:custGeom>
                <a:avLst/>
                <a:gdLst/>
                <a:ahLst/>
                <a:cxnLst/>
                <a:rect l="l" t="t" r="r" b="b"/>
                <a:pathLst>
                  <a:path w="1253" h="395" extrusionOk="0">
                    <a:moveTo>
                      <a:pt x="186" y="1"/>
                    </a:moveTo>
                    <a:cubicBezTo>
                      <a:pt x="93" y="1"/>
                      <a:pt x="1" y="117"/>
                      <a:pt x="1" y="210"/>
                    </a:cubicBezTo>
                    <a:cubicBezTo>
                      <a:pt x="1" y="302"/>
                      <a:pt x="93" y="395"/>
                      <a:pt x="186" y="395"/>
                    </a:cubicBezTo>
                    <a:lnTo>
                      <a:pt x="1067" y="395"/>
                    </a:lnTo>
                    <a:cubicBezTo>
                      <a:pt x="1159" y="395"/>
                      <a:pt x="1252" y="302"/>
                      <a:pt x="1252" y="210"/>
                    </a:cubicBezTo>
                    <a:cubicBezTo>
                      <a:pt x="1252" y="117"/>
                      <a:pt x="1159"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7" name="Google Shape;1557;p50"/>
              <p:cNvSpPr/>
              <p:nvPr/>
            </p:nvSpPr>
            <p:spPr>
              <a:xfrm>
                <a:off x="1933500" y="1766950"/>
                <a:ext cx="26675" cy="23775"/>
              </a:xfrm>
              <a:custGeom>
                <a:avLst/>
                <a:gdLst/>
                <a:ahLst/>
                <a:cxnLst/>
                <a:rect l="l" t="t" r="r" b="b"/>
                <a:pathLst>
                  <a:path w="1067" h="951" extrusionOk="0">
                    <a:moveTo>
                      <a:pt x="186" y="0"/>
                    </a:moveTo>
                    <a:cubicBezTo>
                      <a:pt x="122" y="0"/>
                      <a:pt x="47" y="23"/>
                      <a:pt x="0" y="70"/>
                    </a:cubicBezTo>
                    <a:cubicBezTo>
                      <a:pt x="0" y="185"/>
                      <a:pt x="0" y="278"/>
                      <a:pt x="93" y="371"/>
                    </a:cubicBezTo>
                    <a:lnTo>
                      <a:pt x="672" y="950"/>
                    </a:lnTo>
                    <a:lnTo>
                      <a:pt x="881" y="950"/>
                    </a:lnTo>
                    <a:cubicBezTo>
                      <a:pt x="881" y="950"/>
                      <a:pt x="974" y="950"/>
                      <a:pt x="974" y="858"/>
                    </a:cubicBezTo>
                    <a:cubicBezTo>
                      <a:pt x="1066" y="858"/>
                      <a:pt x="1066" y="649"/>
                      <a:pt x="974" y="649"/>
                    </a:cubicBezTo>
                    <a:lnTo>
                      <a:pt x="302" y="70"/>
                    </a:lnTo>
                    <a:cubicBezTo>
                      <a:pt x="302" y="23"/>
                      <a:pt x="249"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8" name="Google Shape;1558;p50"/>
              <p:cNvSpPr/>
              <p:nvPr/>
            </p:nvSpPr>
            <p:spPr>
              <a:xfrm>
                <a:off x="1863400" y="1783150"/>
                <a:ext cx="31300" cy="9875"/>
              </a:xfrm>
              <a:custGeom>
                <a:avLst/>
                <a:gdLst/>
                <a:ahLst/>
                <a:cxnLst/>
                <a:rect l="l" t="t" r="r" b="b"/>
                <a:pathLst>
                  <a:path w="1252" h="395" extrusionOk="0">
                    <a:moveTo>
                      <a:pt x="209" y="1"/>
                    </a:moveTo>
                    <a:cubicBezTo>
                      <a:pt x="93" y="1"/>
                      <a:pt x="0" y="117"/>
                      <a:pt x="0" y="210"/>
                    </a:cubicBezTo>
                    <a:cubicBezTo>
                      <a:pt x="0" y="302"/>
                      <a:pt x="93" y="395"/>
                      <a:pt x="209" y="395"/>
                    </a:cubicBezTo>
                    <a:lnTo>
                      <a:pt x="1066" y="395"/>
                    </a:lnTo>
                    <a:cubicBezTo>
                      <a:pt x="1159" y="395"/>
                      <a:pt x="1252" y="302"/>
                      <a:pt x="1252" y="210"/>
                    </a:cubicBezTo>
                    <a:cubicBezTo>
                      <a:pt x="1252" y="117"/>
                      <a:pt x="1159" y="1"/>
                      <a:pt x="1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59" name="Google Shape;1559;p50"/>
              <p:cNvSpPr/>
              <p:nvPr/>
            </p:nvSpPr>
            <p:spPr>
              <a:xfrm>
                <a:off x="1776475" y="1766950"/>
                <a:ext cx="26675" cy="23775"/>
              </a:xfrm>
              <a:custGeom>
                <a:avLst/>
                <a:gdLst/>
                <a:ahLst/>
                <a:cxnLst/>
                <a:rect l="l" t="t" r="r" b="b"/>
                <a:pathLst>
                  <a:path w="1067" h="951" extrusionOk="0">
                    <a:moveTo>
                      <a:pt x="186" y="0"/>
                    </a:moveTo>
                    <a:cubicBezTo>
                      <a:pt x="122" y="0"/>
                      <a:pt x="47" y="23"/>
                      <a:pt x="1" y="70"/>
                    </a:cubicBezTo>
                    <a:cubicBezTo>
                      <a:pt x="1" y="185"/>
                      <a:pt x="1" y="278"/>
                      <a:pt x="94" y="371"/>
                    </a:cubicBezTo>
                    <a:lnTo>
                      <a:pt x="673" y="950"/>
                    </a:lnTo>
                    <a:lnTo>
                      <a:pt x="881" y="950"/>
                    </a:lnTo>
                    <a:cubicBezTo>
                      <a:pt x="881" y="950"/>
                      <a:pt x="974" y="950"/>
                      <a:pt x="974" y="858"/>
                    </a:cubicBezTo>
                    <a:cubicBezTo>
                      <a:pt x="1067" y="858"/>
                      <a:pt x="1067" y="649"/>
                      <a:pt x="974" y="649"/>
                    </a:cubicBezTo>
                    <a:lnTo>
                      <a:pt x="302" y="70"/>
                    </a:lnTo>
                    <a:cubicBezTo>
                      <a:pt x="302" y="23"/>
                      <a:pt x="250"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60" name="Google Shape;1560;p50"/>
              <p:cNvSpPr/>
              <p:nvPr/>
            </p:nvSpPr>
            <p:spPr>
              <a:xfrm>
                <a:off x="1771850" y="1533650"/>
                <a:ext cx="347650" cy="242575"/>
              </a:xfrm>
              <a:custGeom>
                <a:avLst/>
                <a:gdLst/>
                <a:ahLst/>
                <a:cxnLst/>
                <a:rect l="l" t="t" r="r" b="b"/>
                <a:pathLst>
                  <a:path w="13906" h="9703" extrusionOk="0">
                    <a:moveTo>
                      <a:pt x="5029" y="3237"/>
                    </a:moveTo>
                    <a:cubicBezTo>
                      <a:pt x="5029" y="3330"/>
                      <a:pt x="5122" y="3330"/>
                      <a:pt x="5122" y="3422"/>
                    </a:cubicBezTo>
                    <a:lnTo>
                      <a:pt x="5215" y="3515"/>
                    </a:lnTo>
                    <a:cubicBezTo>
                      <a:pt x="5308" y="3608"/>
                      <a:pt x="5215" y="3816"/>
                      <a:pt x="5122" y="3816"/>
                    </a:cubicBezTo>
                    <a:lnTo>
                      <a:pt x="4728" y="4094"/>
                    </a:lnTo>
                    <a:lnTo>
                      <a:pt x="4543" y="4094"/>
                    </a:lnTo>
                    <a:cubicBezTo>
                      <a:pt x="4543" y="4094"/>
                      <a:pt x="4450" y="4094"/>
                      <a:pt x="4450" y="4002"/>
                    </a:cubicBezTo>
                    <a:cubicBezTo>
                      <a:pt x="4334" y="3909"/>
                      <a:pt x="4334" y="3909"/>
                      <a:pt x="4241" y="3816"/>
                    </a:cubicBezTo>
                    <a:cubicBezTo>
                      <a:pt x="4241" y="3724"/>
                      <a:pt x="4334" y="3608"/>
                      <a:pt x="4450" y="3515"/>
                    </a:cubicBezTo>
                    <a:lnTo>
                      <a:pt x="4821" y="3330"/>
                    </a:lnTo>
                    <a:cubicBezTo>
                      <a:pt x="4821" y="3237"/>
                      <a:pt x="4914" y="3237"/>
                      <a:pt x="4914" y="3237"/>
                    </a:cubicBezTo>
                    <a:close/>
                    <a:moveTo>
                      <a:pt x="11287" y="3237"/>
                    </a:moveTo>
                    <a:cubicBezTo>
                      <a:pt x="11287" y="3330"/>
                      <a:pt x="11403" y="3330"/>
                      <a:pt x="11403" y="3422"/>
                    </a:cubicBezTo>
                    <a:lnTo>
                      <a:pt x="11495" y="3515"/>
                    </a:lnTo>
                    <a:cubicBezTo>
                      <a:pt x="11588" y="3608"/>
                      <a:pt x="11495" y="3816"/>
                      <a:pt x="11403" y="3816"/>
                    </a:cubicBezTo>
                    <a:lnTo>
                      <a:pt x="11009" y="4094"/>
                    </a:lnTo>
                    <a:lnTo>
                      <a:pt x="10823" y="4094"/>
                    </a:lnTo>
                    <a:cubicBezTo>
                      <a:pt x="10823" y="4094"/>
                      <a:pt x="10707" y="4094"/>
                      <a:pt x="10707" y="4002"/>
                    </a:cubicBezTo>
                    <a:cubicBezTo>
                      <a:pt x="10615" y="3909"/>
                      <a:pt x="10615" y="3909"/>
                      <a:pt x="10522" y="3816"/>
                    </a:cubicBezTo>
                    <a:cubicBezTo>
                      <a:pt x="10522" y="3724"/>
                      <a:pt x="10522" y="3608"/>
                      <a:pt x="10615" y="3608"/>
                    </a:cubicBezTo>
                    <a:lnTo>
                      <a:pt x="11194" y="3237"/>
                    </a:lnTo>
                    <a:close/>
                    <a:moveTo>
                      <a:pt x="3755" y="3909"/>
                    </a:moveTo>
                    <a:cubicBezTo>
                      <a:pt x="3871" y="3909"/>
                      <a:pt x="3871" y="3909"/>
                      <a:pt x="3963" y="4002"/>
                    </a:cubicBezTo>
                    <a:lnTo>
                      <a:pt x="4056" y="4187"/>
                    </a:lnTo>
                    <a:cubicBezTo>
                      <a:pt x="4149" y="4396"/>
                      <a:pt x="4149" y="4581"/>
                      <a:pt x="4056" y="4767"/>
                    </a:cubicBezTo>
                    <a:lnTo>
                      <a:pt x="3569" y="6227"/>
                    </a:lnTo>
                    <a:lnTo>
                      <a:pt x="2712" y="6134"/>
                    </a:lnTo>
                    <a:lnTo>
                      <a:pt x="2805" y="5346"/>
                    </a:lnTo>
                    <a:lnTo>
                      <a:pt x="3175" y="5161"/>
                    </a:lnTo>
                    <a:cubicBezTo>
                      <a:pt x="3291" y="5161"/>
                      <a:pt x="3384" y="4975"/>
                      <a:pt x="3291" y="4882"/>
                    </a:cubicBezTo>
                    <a:cubicBezTo>
                      <a:pt x="3291" y="4767"/>
                      <a:pt x="3175" y="4767"/>
                      <a:pt x="3083" y="4767"/>
                    </a:cubicBezTo>
                    <a:lnTo>
                      <a:pt x="2503" y="5068"/>
                    </a:lnTo>
                    <a:lnTo>
                      <a:pt x="1252" y="5647"/>
                    </a:lnTo>
                    <a:cubicBezTo>
                      <a:pt x="1206" y="5694"/>
                      <a:pt x="1159" y="5717"/>
                      <a:pt x="1113" y="5717"/>
                    </a:cubicBezTo>
                    <a:cubicBezTo>
                      <a:pt x="1066" y="5717"/>
                      <a:pt x="1020" y="5694"/>
                      <a:pt x="974" y="5647"/>
                    </a:cubicBezTo>
                    <a:lnTo>
                      <a:pt x="858" y="5647"/>
                    </a:lnTo>
                    <a:lnTo>
                      <a:pt x="3755" y="3909"/>
                    </a:lnTo>
                    <a:close/>
                    <a:moveTo>
                      <a:pt x="8691" y="7478"/>
                    </a:moveTo>
                    <a:cubicBezTo>
                      <a:pt x="8784" y="7571"/>
                      <a:pt x="8877" y="7779"/>
                      <a:pt x="9085" y="7872"/>
                    </a:cubicBezTo>
                    <a:lnTo>
                      <a:pt x="8969" y="8359"/>
                    </a:lnTo>
                    <a:cubicBezTo>
                      <a:pt x="8877" y="8359"/>
                      <a:pt x="8877" y="8451"/>
                      <a:pt x="8784" y="8451"/>
                    </a:cubicBezTo>
                    <a:cubicBezTo>
                      <a:pt x="8784" y="8544"/>
                      <a:pt x="8691" y="8544"/>
                      <a:pt x="8691" y="8544"/>
                    </a:cubicBezTo>
                    <a:lnTo>
                      <a:pt x="7532" y="9216"/>
                    </a:lnTo>
                    <a:lnTo>
                      <a:pt x="7440" y="9124"/>
                    </a:lnTo>
                    <a:lnTo>
                      <a:pt x="8297" y="8359"/>
                    </a:lnTo>
                    <a:cubicBezTo>
                      <a:pt x="8390" y="8243"/>
                      <a:pt x="8506" y="8150"/>
                      <a:pt x="8506" y="7965"/>
                    </a:cubicBezTo>
                    <a:lnTo>
                      <a:pt x="8691" y="7478"/>
                    </a:lnTo>
                    <a:close/>
                    <a:moveTo>
                      <a:pt x="2712" y="6505"/>
                    </a:moveTo>
                    <a:lnTo>
                      <a:pt x="3569" y="6621"/>
                    </a:lnTo>
                    <a:lnTo>
                      <a:pt x="4543" y="8057"/>
                    </a:lnTo>
                    <a:lnTo>
                      <a:pt x="4543" y="8150"/>
                    </a:lnTo>
                    <a:lnTo>
                      <a:pt x="4241" y="9309"/>
                    </a:lnTo>
                    <a:lnTo>
                      <a:pt x="4149" y="9309"/>
                    </a:lnTo>
                    <a:lnTo>
                      <a:pt x="4149" y="8637"/>
                    </a:lnTo>
                    <a:cubicBezTo>
                      <a:pt x="4241" y="8451"/>
                      <a:pt x="4056" y="8150"/>
                      <a:pt x="3871" y="8057"/>
                    </a:cubicBezTo>
                    <a:lnTo>
                      <a:pt x="3083" y="7571"/>
                    </a:lnTo>
                    <a:cubicBezTo>
                      <a:pt x="2712" y="7385"/>
                      <a:pt x="2503" y="6899"/>
                      <a:pt x="2596" y="6505"/>
                    </a:cubicBezTo>
                    <a:close/>
                    <a:moveTo>
                      <a:pt x="9085" y="6505"/>
                    </a:moveTo>
                    <a:lnTo>
                      <a:pt x="9850" y="6621"/>
                    </a:lnTo>
                    <a:lnTo>
                      <a:pt x="10823" y="8057"/>
                    </a:lnTo>
                    <a:lnTo>
                      <a:pt x="10823" y="8150"/>
                    </a:lnTo>
                    <a:lnTo>
                      <a:pt x="10522" y="9309"/>
                    </a:lnTo>
                    <a:lnTo>
                      <a:pt x="10429" y="9309"/>
                    </a:lnTo>
                    <a:lnTo>
                      <a:pt x="10429" y="8637"/>
                    </a:lnTo>
                    <a:cubicBezTo>
                      <a:pt x="10522" y="8451"/>
                      <a:pt x="10337" y="8150"/>
                      <a:pt x="10128" y="8057"/>
                    </a:cubicBezTo>
                    <a:lnTo>
                      <a:pt x="9363" y="7571"/>
                    </a:lnTo>
                    <a:cubicBezTo>
                      <a:pt x="8969" y="7385"/>
                      <a:pt x="8784" y="6899"/>
                      <a:pt x="8877" y="6505"/>
                    </a:cubicBezTo>
                    <a:close/>
                    <a:moveTo>
                      <a:pt x="10727" y="0"/>
                    </a:moveTo>
                    <a:cubicBezTo>
                      <a:pt x="10653" y="0"/>
                      <a:pt x="10588" y="66"/>
                      <a:pt x="10522" y="132"/>
                    </a:cubicBezTo>
                    <a:cubicBezTo>
                      <a:pt x="10429" y="247"/>
                      <a:pt x="10429" y="340"/>
                      <a:pt x="10522" y="433"/>
                    </a:cubicBezTo>
                    <a:lnTo>
                      <a:pt x="11194" y="1406"/>
                    </a:lnTo>
                    <a:lnTo>
                      <a:pt x="8204" y="3144"/>
                    </a:lnTo>
                    <a:lnTo>
                      <a:pt x="6559" y="247"/>
                    </a:lnTo>
                    <a:cubicBezTo>
                      <a:pt x="6466" y="132"/>
                      <a:pt x="6374" y="132"/>
                      <a:pt x="6281" y="39"/>
                    </a:cubicBezTo>
                    <a:cubicBezTo>
                      <a:pt x="6188" y="39"/>
                      <a:pt x="6072" y="39"/>
                      <a:pt x="5980" y="132"/>
                    </a:cubicBezTo>
                    <a:lnTo>
                      <a:pt x="3083" y="2750"/>
                    </a:lnTo>
                    <a:cubicBezTo>
                      <a:pt x="2990" y="2843"/>
                      <a:pt x="2990" y="2936"/>
                      <a:pt x="3083" y="3028"/>
                    </a:cubicBezTo>
                    <a:cubicBezTo>
                      <a:pt x="3083" y="3086"/>
                      <a:pt x="3135" y="3115"/>
                      <a:pt x="3199" y="3115"/>
                    </a:cubicBezTo>
                    <a:cubicBezTo>
                      <a:pt x="3262" y="3115"/>
                      <a:pt x="3338" y="3086"/>
                      <a:pt x="3384" y="3028"/>
                    </a:cubicBezTo>
                    <a:lnTo>
                      <a:pt x="6188" y="526"/>
                    </a:lnTo>
                    <a:lnTo>
                      <a:pt x="7926" y="3422"/>
                    </a:lnTo>
                    <a:cubicBezTo>
                      <a:pt x="7926" y="3515"/>
                      <a:pt x="8019" y="3608"/>
                      <a:pt x="8112" y="3608"/>
                    </a:cubicBezTo>
                    <a:cubicBezTo>
                      <a:pt x="8112" y="3608"/>
                      <a:pt x="8204" y="3608"/>
                      <a:pt x="8297" y="3515"/>
                    </a:cubicBezTo>
                    <a:lnTo>
                      <a:pt x="11495" y="1684"/>
                    </a:lnTo>
                    <a:cubicBezTo>
                      <a:pt x="11588" y="1592"/>
                      <a:pt x="11588" y="1499"/>
                      <a:pt x="11681" y="1499"/>
                    </a:cubicBezTo>
                    <a:cubicBezTo>
                      <a:pt x="11681" y="1406"/>
                      <a:pt x="11681" y="1290"/>
                      <a:pt x="11588" y="1290"/>
                    </a:cubicBezTo>
                    <a:lnTo>
                      <a:pt x="11009" y="433"/>
                    </a:lnTo>
                    <a:lnTo>
                      <a:pt x="13419" y="711"/>
                    </a:lnTo>
                    <a:lnTo>
                      <a:pt x="13025" y="3237"/>
                    </a:lnTo>
                    <a:lnTo>
                      <a:pt x="12445" y="2356"/>
                    </a:lnTo>
                    <a:cubicBezTo>
                      <a:pt x="12380" y="2291"/>
                      <a:pt x="12268" y="2225"/>
                      <a:pt x="12175" y="2225"/>
                    </a:cubicBezTo>
                    <a:cubicBezTo>
                      <a:pt x="12137" y="2225"/>
                      <a:pt x="12102" y="2237"/>
                      <a:pt x="12075" y="2264"/>
                    </a:cubicBezTo>
                    <a:lnTo>
                      <a:pt x="11009" y="2936"/>
                    </a:lnTo>
                    <a:lnTo>
                      <a:pt x="10916" y="2936"/>
                    </a:lnTo>
                    <a:lnTo>
                      <a:pt x="10429" y="3237"/>
                    </a:lnTo>
                    <a:lnTo>
                      <a:pt x="10337" y="3237"/>
                    </a:lnTo>
                    <a:lnTo>
                      <a:pt x="9943" y="3515"/>
                    </a:lnTo>
                    <a:lnTo>
                      <a:pt x="9850" y="3515"/>
                    </a:lnTo>
                    <a:lnTo>
                      <a:pt x="7625" y="4882"/>
                    </a:lnTo>
                    <a:lnTo>
                      <a:pt x="6072" y="2449"/>
                    </a:lnTo>
                    <a:cubicBezTo>
                      <a:pt x="6018" y="2340"/>
                      <a:pt x="5932" y="2295"/>
                      <a:pt x="5833" y="2295"/>
                    </a:cubicBezTo>
                    <a:cubicBezTo>
                      <a:pt x="5762" y="2295"/>
                      <a:pt x="5686" y="2318"/>
                      <a:pt x="5609" y="2356"/>
                    </a:cubicBezTo>
                    <a:lnTo>
                      <a:pt x="3569" y="3515"/>
                    </a:lnTo>
                    <a:lnTo>
                      <a:pt x="1345" y="4882"/>
                    </a:lnTo>
                    <a:lnTo>
                      <a:pt x="1345" y="4882"/>
                    </a:lnTo>
                    <a:lnTo>
                      <a:pt x="2805" y="3608"/>
                    </a:lnTo>
                    <a:cubicBezTo>
                      <a:pt x="2805" y="3515"/>
                      <a:pt x="2897" y="3422"/>
                      <a:pt x="2805" y="3330"/>
                    </a:cubicBezTo>
                    <a:cubicBezTo>
                      <a:pt x="2758" y="3283"/>
                      <a:pt x="2706" y="3260"/>
                      <a:pt x="2654" y="3260"/>
                    </a:cubicBezTo>
                    <a:cubicBezTo>
                      <a:pt x="2602" y="3260"/>
                      <a:pt x="2550" y="3283"/>
                      <a:pt x="2503" y="3330"/>
                    </a:cubicBezTo>
                    <a:lnTo>
                      <a:pt x="93" y="5462"/>
                    </a:lnTo>
                    <a:cubicBezTo>
                      <a:pt x="0" y="5555"/>
                      <a:pt x="0" y="5740"/>
                      <a:pt x="93" y="5833"/>
                    </a:cubicBezTo>
                    <a:cubicBezTo>
                      <a:pt x="93" y="5925"/>
                      <a:pt x="186" y="5925"/>
                      <a:pt x="279" y="5925"/>
                    </a:cubicBezTo>
                    <a:lnTo>
                      <a:pt x="394" y="5925"/>
                    </a:lnTo>
                    <a:lnTo>
                      <a:pt x="580" y="5833"/>
                    </a:lnTo>
                    <a:cubicBezTo>
                      <a:pt x="580" y="5925"/>
                      <a:pt x="672" y="6041"/>
                      <a:pt x="765" y="6041"/>
                    </a:cubicBezTo>
                    <a:cubicBezTo>
                      <a:pt x="869" y="6088"/>
                      <a:pt x="991" y="6111"/>
                      <a:pt x="1110" y="6111"/>
                    </a:cubicBezTo>
                    <a:cubicBezTo>
                      <a:pt x="1229" y="6111"/>
                      <a:pt x="1345" y="6088"/>
                      <a:pt x="1437" y="6041"/>
                    </a:cubicBezTo>
                    <a:lnTo>
                      <a:pt x="2318" y="5647"/>
                    </a:lnTo>
                    <a:lnTo>
                      <a:pt x="1831" y="7965"/>
                    </a:lnTo>
                    <a:lnTo>
                      <a:pt x="1831" y="8057"/>
                    </a:lnTo>
                    <a:cubicBezTo>
                      <a:pt x="1739" y="8057"/>
                      <a:pt x="1739" y="8243"/>
                      <a:pt x="1831" y="8243"/>
                    </a:cubicBezTo>
                    <a:cubicBezTo>
                      <a:pt x="1831" y="8359"/>
                      <a:pt x="1924" y="8359"/>
                      <a:pt x="1924" y="8359"/>
                    </a:cubicBezTo>
                    <a:lnTo>
                      <a:pt x="2017" y="8359"/>
                    </a:lnTo>
                    <a:cubicBezTo>
                      <a:pt x="2133" y="8243"/>
                      <a:pt x="2225" y="8150"/>
                      <a:pt x="2225" y="7965"/>
                    </a:cubicBezTo>
                    <a:lnTo>
                      <a:pt x="2411" y="7478"/>
                    </a:lnTo>
                    <a:cubicBezTo>
                      <a:pt x="2503" y="7571"/>
                      <a:pt x="2596" y="7779"/>
                      <a:pt x="2805" y="7872"/>
                    </a:cubicBezTo>
                    <a:lnTo>
                      <a:pt x="2712" y="8359"/>
                    </a:lnTo>
                    <a:cubicBezTo>
                      <a:pt x="2596" y="8359"/>
                      <a:pt x="2596" y="8451"/>
                      <a:pt x="2503" y="8451"/>
                    </a:cubicBezTo>
                    <a:cubicBezTo>
                      <a:pt x="2503" y="8544"/>
                      <a:pt x="2411" y="8544"/>
                      <a:pt x="2411" y="8544"/>
                    </a:cubicBezTo>
                    <a:lnTo>
                      <a:pt x="1252" y="9216"/>
                    </a:lnTo>
                    <a:lnTo>
                      <a:pt x="1159" y="9124"/>
                    </a:lnTo>
                    <a:lnTo>
                      <a:pt x="1437" y="8822"/>
                    </a:lnTo>
                    <a:cubicBezTo>
                      <a:pt x="1553" y="8822"/>
                      <a:pt x="1553" y="8637"/>
                      <a:pt x="1437" y="8544"/>
                    </a:cubicBezTo>
                    <a:cubicBezTo>
                      <a:pt x="1391" y="8498"/>
                      <a:pt x="1345" y="8475"/>
                      <a:pt x="1298" y="8475"/>
                    </a:cubicBezTo>
                    <a:cubicBezTo>
                      <a:pt x="1252" y="8475"/>
                      <a:pt x="1206" y="8498"/>
                      <a:pt x="1159" y="8544"/>
                    </a:cubicBezTo>
                    <a:lnTo>
                      <a:pt x="765" y="8822"/>
                    </a:lnTo>
                    <a:cubicBezTo>
                      <a:pt x="765" y="8938"/>
                      <a:pt x="672" y="9031"/>
                      <a:pt x="672" y="9124"/>
                    </a:cubicBezTo>
                    <a:cubicBezTo>
                      <a:pt x="672" y="9216"/>
                      <a:pt x="765" y="9216"/>
                      <a:pt x="765" y="9309"/>
                    </a:cubicBezTo>
                    <a:lnTo>
                      <a:pt x="1066" y="9517"/>
                    </a:lnTo>
                    <a:cubicBezTo>
                      <a:pt x="1159" y="9610"/>
                      <a:pt x="1252" y="9610"/>
                      <a:pt x="1252" y="9610"/>
                    </a:cubicBezTo>
                    <a:lnTo>
                      <a:pt x="1437" y="9610"/>
                    </a:lnTo>
                    <a:lnTo>
                      <a:pt x="2596" y="8822"/>
                    </a:lnTo>
                    <a:lnTo>
                      <a:pt x="2712" y="8822"/>
                    </a:lnTo>
                    <a:cubicBezTo>
                      <a:pt x="2805" y="8730"/>
                      <a:pt x="2990" y="8637"/>
                      <a:pt x="2990" y="8544"/>
                    </a:cubicBezTo>
                    <a:lnTo>
                      <a:pt x="3083" y="8544"/>
                    </a:lnTo>
                    <a:lnTo>
                      <a:pt x="3175" y="8150"/>
                    </a:lnTo>
                    <a:lnTo>
                      <a:pt x="3662" y="8359"/>
                    </a:lnTo>
                    <a:cubicBezTo>
                      <a:pt x="3755" y="8451"/>
                      <a:pt x="3755" y="8544"/>
                      <a:pt x="3755" y="8637"/>
                    </a:cubicBezTo>
                    <a:lnTo>
                      <a:pt x="3662" y="9517"/>
                    </a:lnTo>
                    <a:cubicBezTo>
                      <a:pt x="3662" y="9517"/>
                      <a:pt x="3662" y="9610"/>
                      <a:pt x="3755" y="9703"/>
                    </a:cubicBezTo>
                    <a:lnTo>
                      <a:pt x="4450" y="9703"/>
                    </a:lnTo>
                    <a:cubicBezTo>
                      <a:pt x="4543" y="9703"/>
                      <a:pt x="4635" y="9703"/>
                      <a:pt x="4635" y="9610"/>
                    </a:cubicBezTo>
                    <a:lnTo>
                      <a:pt x="4914" y="8243"/>
                    </a:lnTo>
                    <a:cubicBezTo>
                      <a:pt x="5029" y="8150"/>
                      <a:pt x="5029" y="7965"/>
                      <a:pt x="4914" y="7779"/>
                    </a:cubicBezTo>
                    <a:lnTo>
                      <a:pt x="3871" y="6412"/>
                    </a:lnTo>
                    <a:lnTo>
                      <a:pt x="4450" y="4882"/>
                    </a:lnTo>
                    <a:cubicBezTo>
                      <a:pt x="4450" y="4767"/>
                      <a:pt x="4543" y="4674"/>
                      <a:pt x="4543" y="4488"/>
                    </a:cubicBezTo>
                    <a:lnTo>
                      <a:pt x="4914" y="4488"/>
                    </a:lnTo>
                    <a:lnTo>
                      <a:pt x="5308" y="4187"/>
                    </a:lnTo>
                    <a:cubicBezTo>
                      <a:pt x="5609" y="4002"/>
                      <a:pt x="5794" y="3608"/>
                      <a:pt x="5609" y="3330"/>
                    </a:cubicBezTo>
                    <a:lnTo>
                      <a:pt x="5493" y="3144"/>
                    </a:lnTo>
                    <a:cubicBezTo>
                      <a:pt x="5400" y="3144"/>
                      <a:pt x="5400" y="3028"/>
                      <a:pt x="5308" y="2936"/>
                    </a:cubicBezTo>
                    <a:lnTo>
                      <a:pt x="5794" y="2750"/>
                    </a:lnTo>
                    <a:lnTo>
                      <a:pt x="7231" y="5068"/>
                    </a:lnTo>
                    <a:lnTo>
                      <a:pt x="6768" y="5346"/>
                    </a:lnTo>
                    <a:cubicBezTo>
                      <a:pt x="6768" y="5346"/>
                      <a:pt x="6652" y="5462"/>
                      <a:pt x="6652" y="5555"/>
                    </a:cubicBezTo>
                    <a:cubicBezTo>
                      <a:pt x="6768" y="5740"/>
                      <a:pt x="6860" y="5925"/>
                      <a:pt x="7046" y="6041"/>
                    </a:cubicBezTo>
                    <a:cubicBezTo>
                      <a:pt x="7138" y="6088"/>
                      <a:pt x="7260" y="6111"/>
                      <a:pt x="7382" y="6111"/>
                    </a:cubicBezTo>
                    <a:cubicBezTo>
                      <a:pt x="7503" y="6111"/>
                      <a:pt x="7625" y="6088"/>
                      <a:pt x="7718" y="6041"/>
                    </a:cubicBezTo>
                    <a:lnTo>
                      <a:pt x="9456" y="5161"/>
                    </a:lnTo>
                    <a:cubicBezTo>
                      <a:pt x="9549" y="5161"/>
                      <a:pt x="9664" y="4975"/>
                      <a:pt x="9549" y="4882"/>
                    </a:cubicBezTo>
                    <a:cubicBezTo>
                      <a:pt x="9549" y="4767"/>
                      <a:pt x="9456" y="4767"/>
                      <a:pt x="9363" y="4767"/>
                    </a:cubicBezTo>
                    <a:lnTo>
                      <a:pt x="7532" y="5647"/>
                    </a:lnTo>
                    <a:cubicBezTo>
                      <a:pt x="7486" y="5694"/>
                      <a:pt x="7440" y="5717"/>
                      <a:pt x="7390" y="5717"/>
                    </a:cubicBezTo>
                    <a:cubicBezTo>
                      <a:pt x="7341" y="5717"/>
                      <a:pt x="7289" y="5694"/>
                      <a:pt x="7231" y="5647"/>
                    </a:cubicBezTo>
                    <a:lnTo>
                      <a:pt x="7138" y="5647"/>
                    </a:lnTo>
                    <a:lnTo>
                      <a:pt x="7625" y="5346"/>
                    </a:lnTo>
                    <a:lnTo>
                      <a:pt x="10035" y="3909"/>
                    </a:lnTo>
                    <a:cubicBezTo>
                      <a:pt x="10128" y="3909"/>
                      <a:pt x="10128" y="3909"/>
                      <a:pt x="10244" y="4002"/>
                    </a:cubicBezTo>
                    <a:lnTo>
                      <a:pt x="10337" y="4187"/>
                    </a:lnTo>
                    <a:cubicBezTo>
                      <a:pt x="10429" y="4396"/>
                      <a:pt x="10429" y="4581"/>
                      <a:pt x="10337" y="4767"/>
                    </a:cubicBezTo>
                    <a:lnTo>
                      <a:pt x="9850" y="6227"/>
                    </a:lnTo>
                    <a:lnTo>
                      <a:pt x="9085" y="6134"/>
                    </a:lnTo>
                    <a:lnTo>
                      <a:pt x="8877" y="6134"/>
                    </a:lnTo>
                    <a:lnTo>
                      <a:pt x="8969" y="6041"/>
                    </a:lnTo>
                    <a:cubicBezTo>
                      <a:pt x="8969" y="5925"/>
                      <a:pt x="8877" y="5833"/>
                      <a:pt x="8784" y="5833"/>
                    </a:cubicBezTo>
                    <a:cubicBezTo>
                      <a:pt x="8691" y="5833"/>
                      <a:pt x="8598" y="5833"/>
                      <a:pt x="8506" y="6041"/>
                    </a:cubicBezTo>
                    <a:lnTo>
                      <a:pt x="8112" y="7965"/>
                    </a:lnTo>
                    <a:lnTo>
                      <a:pt x="8112" y="8057"/>
                    </a:lnTo>
                    <a:lnTo>
                      <a:pt x="7046" y="8822"/>
                    </a:lnTo>
                    <a:cubicBezTo>
                      <a:pt x="7046" y="8938"/>
                      <a:pt x="6953" y="9031"/>
                      <a:pt x="6953" y="9124"/>
                    </a:cubicBezTo>
                    <a:cubicBezTo>
                      <a:pt x="6953" y="9216"/>
                      <a:pt x="7046" y="9216"/>
                      <a:pt x="7046" y="9309"/>
                    </a:cubicBezTo>
                    <a:lnTo>
                      <a:pt x="7347" y="9517"/>
                    </a:lnTo>
                    <a:cubicBezTo>
                      <a:pt x="7440" y="9610"/>
                      <a:pt x="7440" y="9610"/>
                      <a:pt x="7532" y="9610"/>
                    </a:cubicBezTo>
                    <a:lnTo>
                      <a:pt x="7718" y="9610"/>
                    </a:lnTo>
                    <a:lnTo>
                      <a:pt x="8877" y="8822"/>
                    </a:lnTo>
                    <a:lnTo>
                      <a:pt x="8969" y="8822"/>
                    </a:lnTo>
                    <a:cubicBezTo>
                      <a:pt x="9085" y="8730"/>
                      <a:pt x="9270" y="8637"/>
                      <a:pt x="9270" y="8544"/>
                    </a:cubicBezTo>
                    <a:lnTo>
                      <a:pt x="9456" y="8150"/>
                    </a:lnTo>
                    <a:lnTo>
                      <a:pt x="9943" y="8359"/>
                    </a:lnTo>
                    <a:cubicBezTo>
                      <a:pt x="10035" y="8451"/>
                      <a:pt x="10035" y="8544"/>
                      <a:pt x="10035" y="8637"/>
                    </a:cubicBezTo>
                    <a:lnTo>
                      <a:pt x="9943" y="9517"/>
                    </a:lnTo>
                    <a:cubicBezTo>
                      <a:pt x="9943" y="9517"/>
                      <a:pt x="9943" y="9610"/>
                      <a:pt x="10035" y="9703"/>
                    </a:cubicBezTo>
                    <a:lnTo>
                      <a:pt x="10707" y="9703"/>
                    </a:lnTo>
                    <a:cubicBezTo>
                      <a:pt x="10823" y="9703"/>
                      <a:pt x="10916" y="9703"/>
                      <a:pt x="10916" y="9610"/>
                    </a:cubicBezTo>
                    <a:lnTo>
                      <a:pt x="11194" y="8243"/>
                    </a:lnTo>
                    <a:cubicBezTo>
                      <a:pt x="11287" y="8150"/>
                      <a:pt x="11287" y="7965"/>
                      <a:pt x="11194" y="7779"/>
                    </a:cubicBezTo>
                    <a:lnTo>
                      <a:pt x="10128" y="6412"/>
                    </a:lnTo>
                    <a:lnTo>
                      <a:pt x="10707" y="4882"/>
                    </a:lnTo>
                    <a:cubicBezTo>
                      <a:pt x="10707" y="4767"/>
                      <a:pt x="10823" y="4674"/>
                      <a:pt x="10823" y="4488"/>
                    </a:cubicBezTo>
                    <a:lnTo>
                      <a:pt x="11194" y="4488"/>
                    </a:lnTo>
                    <a:lnTo>
                      <a:pt x="11588" y="4187"/>
                    </a:lnTo>
                    <a:cubicBezTo>
                      <a:pt x="11866" y="4002"/>
                      <a:pt x="12075" y="3608"/>
                      <a:pt x="11866" y="3330"/>
                    </a:cubicBezTo>
                    <a:lnTo>
                      <a:pt x="11773" y="3144"/>
                    </a:lnTo>
                    <a:cubicBezTo>
                      <a:pt x="11681" y="3144"/>
                      <a:pt x="11681" y="3028"/>
                      <a:pt x="11588" y="3028"/>
                    </a:cubicBezTo>
                    <a:lnTo>
                      <a:pt x="12167" y="2658"/>
                    </a:lnTo>
                    <a:lnTo>
                      <a:pt x="12839" y="3608"/>
                    </a:lnTo>
                    <a:cubicBezTo>
                      <a:pt x="12906" y="3691"/>
                      <a:pt x="12972" y="3762"/>
                      <a:pt x="13047" y="3762"/>
                    </a:cubicBezTo>
                    <a:cubicBezTo>
                      <a:pt x="13076" y="3762"/>
                      <a:pt x="13108" y="3750"/>
                      <a:pt x="13141" y="3724"/>
                    </a:cubicBezTo>
                    <a:cubicBezTo>
                      <a:pt x="13233" y="3724"/>
                      <a:pt x="13326" y="3608"/>
                      <a:pt x="13326" y="3515"/>
                    </a:cubicBezTo>
                    <a:lnTo>
                      <a:pt x="13906" y="711"/>
                    </a:lnTo>
                    <a:cubicBezTo>
                      <a:pt x="13906" y="618"/>
                      <a:pt x="13906" y="526"/>
                      <a:pt x="13813" y="433"/>
                    </a:cubicBezTo>
                    <a:cubicBezTo>
                      <a:pt x="13813" y="433"/>
                      <a:pt x="13720" y="340"/>
                      <a:pt x="13604" y="340"/>
                    </a:cubicBezTo>
                    <a:lnTo>
                      <a:pt x="10823" y="39"/>
                    </a:lnTo>
                    <a:cubicBezTo>
                      <a:pt x="10789" y="12"/>
                      <a:pt x="10757" y="0"/>
                      <a:pt x="10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20" name="Group 19">
            <a:extLst>
              <a:ext uri="{FF2B5EF4-FFF2-40B4-BE49-F238E27FC236}">
                <a16:creationId xmlns:a16="http://schemas.microsoft.com/office/drawing/2014/main" id="{BB4D34CD-40FE-5E5E-CD14-251D4CA32624}"/>
              </a:ext>
            </a:extLst>
          </p:cNvPr>
          <p:cNvGrpSpPr/>
          <p:nvPr/>
        </p:nvGrpSpPr>
        <p:grpSpPr>
          <a:xfrm>
            <a:off x="3476899" y="3781352"/>
            <a:ext cx="632424" cy="635863"/>
            <a:chOff x="3476899" y="3781352"/>
            <a:chExt cx="632424" cy="635863"/>
          </a:xfrm>
        </p:grpSpPr>
        <p:grpSp>
          <p:nvGrpSpPr>
            <p:cNvPr id="1552" name="Google Shape;1552;p50"/>
            <p:cNvGrpSpPr/>
            <p:nvPr/>
          </p:nvGrpSpPr>
          <p:grpSpPr>
            <a:xfrm>
              <a:off x="3476899" y="3781352"/>
              <a:ext cx="632424" cy="635863"/>
              <a:chOff x="3025500" y="3193338"/>
              <a:chExt cx="632424" cy="635863"/>
            </a:xfrm>
          </p:grpSpPr>
          <p:pic>
            <p:nvPicPr>
              <p:cNvPr id="1553" name="Google Shape;1553;p50"/>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554" name="Google Shape;1554;p50"/>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50"/>
            <p:cNvSpPr/>
            <p:nvPr/>
          </p:nvSpPr>
          <p:spPr>
            <a:xfrm>
              <a:off x="3614760" y="3949965"/>
              <a:ext cx="296675" cy="347650"/>
            </a:xfrm>
            <a:custGeom>
              <a:avLst/>
              <a:gdLst/>
              <a:ahLst/>
              <a:cxnLst/>
              <a:rect l="l" t="t" r="r" b="b"/>
              <a:pathLst>
                <a:path w="11867" h="13906" extrusionOk="0">
                  <a:moveTo>
                    <a:pt x="1438" y="672"/>
                  </a:moveTo>
                  <a:cubicBezTo>
                    <a:pt x="1646" y="672"/>
                    <a:pt x="2017" y="765"/>
                    <a:pt x="2017" y="973"/>
                  </a:cubicBezTo>
                  <a:cubicBezTo>
                    <a:pt x="2133" y="1066"/>
                    <a:pt x="2133" y="1159"/>
                    <a:pt x="2017" y="1251"/>
                  </a:cubicBezTo>
                  <a:cubicBezTo>
                    <a:pt x="1986" y="1282"/>
                    <a:pt x="1955" y="1293"/>
                    <a:pt x="1928" y="1293"/>
                  </a:cubicBezTo>
                  <a:cubicBezTo>
                    <a:pt x="1873" y="1293"/>
                    <a:pt x="1832" y="1251"/>
                    <a:pt x="1832" y="1251"/>
                  </a:cubicBezTo>
                  <a:cubicBezTo>
                    <a:pt x="1739" y="1251"/>
                    <a:pt x="1646" y="1344"/>
                    <a:pt x="1553" y="1460"/>
                  </a:cubicBezTo>
                  <a:cubicBezTo>
                    <a:pt x="1553" y="1553"/>
                    <a:pt x="1646" y="1645"/>
                    <a:pt x="1739" y="1645"/>
                  </a:cubicBezTo>
                  <a:cubicBezTo>
                    <a:pt x="1739" y="1692"/>
                    <a:pt x="1785" y="1715"/>
                    <a:pt x="1858" y="1715"/>
                  </a:cubicBezTo>
                  <a:cubicBezTo>
                    <a:pt x="1930" y="1715"/>
                    <a:pt x="2029" y="1692"/>
                    <a:pt x="2133" y="1645"/>
                  </a:cubicBezTo>
                  <a:cubicBezTo>
                    <a:pt x="2133" y="2132"/>
                    <a:pt x="2133" y="2503"/>
                    <a:pt x="2226" y="2990"/>
                  </a:cubicBezTo>
                  <a:cubicBezTo>
                    <a:pt x="2133" y="2897"/>
                    <a:pt x="2017" y="2897"/>
                    <a:pt x="1832" y="2897"/>
                  </a:cubicBezTo>
                  <a:cubicBezTo>
                    <a:pt x="1553" y="2897"/>
                    <a:pt x="1159" y="2804"/>
                    <a:pt x="858" y="2619"/>
                  </a:cubicBezTo>
                  <a:cubicBezTo>
                    <a:pt x="580" y="2225"/>
                    <a:pt x="487" y="1645"/>
                    <a:pt x="673" y="1251"/>
                  </a:cubicBezTo>
                  <a:cubicBezTo>
                    <a:pt x="765" y="973"/>
                    <a:pt x="1067" y="765"/>
                    <a:pt x="1438" y="672"/>
                  </a:cubicBezTo>
                  <a:close/>
                  <a:moveTo>
                    <a:pt x="8205" y="672"/>
                  </a:moveTo>
                  <a:cubicBezTo>
                    <a:pt x="8506" y="765"/>
                    <a:pt x="8784" y="973"/>
                    <a:pt x="8970" y="1251"/>
                  </a:cubicBezTo>
                  <a:cubicBezTo>
                    <a:pt x="9178" y="1645"/>
                    <a:pt x="9085" y="2225"/>
                    <a:pt x="8784" y="2619"/>
                  </a:cubicBezTo>
                  <a:cubicBezTo>
                    <a:pt x="8506" y="2804"/>
                    <a:pt x="8112" y="2897"/>
                    <a:pt x="7811" y="2897"/>
                  </a:cubicBezTo>
                  <a:cubicBezTo>
                    <a:pt x="7625" y="2897"/>
                    <a:pt x="7533" y="2897"/>
                    <a:pt x="7347" y="2990"/>
                  </a:cubicBezTo>
                  <a:cubicBezTo>
                    <a:pt x="7440" y="2503"/>
                    <a:pt x="7533" y="2132"/>
                    <a:pt x="7533" y="1645"/>
                  </a:cubicBezTo>
                  <a:cubicBezTo>
                    <a:pt x="7625" y="1692"/>
                    <a:pt x="7695" y="1715"/>
                    <a:pt x="7756" y="1715"/>
                  </a:cubicBezTo>
                  <a:cubicBezTo>
                    <a:pt x="7817" y="1715"/>
                    <a:pt x="7869" y="1692"/>
                    <a:pt x="7927" y="1645"/>
                  </a:cubicBezTo>
                  <a:cubicBezTo>
                    <a:pt x="8019" y="1645"/>
                    <a:pt x="8112" y="1553"/>
                    <a:pt x="8019" y="1460"/>
                  </a:cubicBezTo>
                  <a:cubicBezTo>
                    <a:pt x="8019" y="1344"/>
                    <a:pt x="7927" y="1251"/>
                    <a:pt x="7811" y="1251"/>
                  </a:cubicBezTo>
                  <a:cubicBezTo>
                    <a:pt x="7811" y="1251"/>
                    <a:pt x="7770" y="1293"/>
                    <a:pt x="7715" y="1293"/>
                  </a:cubicBezTo>
                  <a:cubicBezTo>
                    <a:pt x="7687" y="1293"/>
                    <a:pt x="7656" y="1282"/>
                    <a:pt x="7625" y="1251"/>
                  </a:cubicBezTo>
                  <a:cubicBezTo>
                    <a:pt x="7533" y="1251"/>
                    <a:pt x="7533" y="1159"/>
                    <a:pt x="7533" y="1159"/>
                  </a:cubicBezTo>
                  <a:lnTo>
                    <a:pt x="7533" y="1066"/>
                  </a:lnTo>
                  <a:lnTo>
                    <a:pt x="7533" y="973"/>
                  </a:lnTo>
                  <a:cubicBezTo>
                    <a:pt x="7625" y="765"/>
                    <a:pt x="7927" y="672"/>
                    <a:pt x="8205" y="672"/>
                  </a:cubicBezTo>
                  <a:close/>
                  <a:moveTo>
                    <a:pt x="7139" y="394"/>
                  </a:moveTo>
                  <a:lnTo>
                    <a:pt x="7139" y="1066"/>
                  </a:lnTo>
                  <a:lnTo>
                    <a:pt x="7139" y="1159"/>
                  </a:lnTo>
                  <a:lnTo>
                    <a:pt x="7139" y="1645"/>
                  </a:lnTo>
                  <a:cubicBezTo>
                    <a:pt x="7139" y="2225"/>
                    <a:pt x="7046" y="2804"/>
                    <a:pt x="6768" y="3384"/>
                  </a:cubicBezTo>
                  <a:cubicBezTo>
                    <a:pt x="6559" y="3963"/>
                    <a:pt x="6281" y="4450"/>
                    <a:pt x="5795" y="4820"/>
                  </a:cubicBezTo>
                  <a:lnTo>
                    <a:pt x="4914" y="4820"/>
                  </a:lnTo>
                  <a:cubicBezTo>
                    <a:pt x="4821" y="4820"/>
                    <a:pt x="4728" y="4936"/>
                    <a:pt x="4728" y="5122"/>
                  </a:cubicBezTo>
                  <a:cubicBezTo>
                    <a:pt x="4728" y="5214"/>
                    <a:pt x="4821" y="5307"/>
                    <a:pt x="4914" y="5307"/>
                  </a:cubicBezTo>
                  <a:lnTo>
                    <a:pt x="5887" y="5307"/>
                  </a:lnTo>
                  <a:cubicBezTo>
                    <a:pt x="5887" y="5516"/>
                    <a:pt x="5609" y="5701"/>
                    <a:pt x="5401" y="5701"/>
                  </a:cubicBezTo>
                  <a:lnTo>
                    <a:pt x="4242" y="5701"/>
                  </a:lnTo>
                  <a:cubicBezTo>
                    <a:pt x="3964" y="5701"/>
                    <a:pt x="3755" y="5516"/>
                    <a:pt x="3755" y="5307"/>
                  </a:cubicBezTo>
                  <a:lnTo>
                    <a:pt x="4056" y="5307"/>
                  </a:lnTo>
                  <a:cubicBezTo>
                    <a:pt x="4149" y="5307"/>
                    <a:pt x="4242" y="5214"/>
                    <a:pt x="4242" y="5122"/>
                  </a:cubicBezTo>
                  <a:cubicBezTo>
                    <a:pt x="4242" y="4936"/>
                    <a:pt x="4149" y="4820"/>
                    <a:pt x="4056" y="4820"/>
                  </a:cubicBezTo>
                  <a:lnTo>
                    <a:pt x="3755" y="4820"/>
                  </a:lnTo>
                  <a:cubicBezTo>
                    <a:pt x="3384" y="4450"/>
                    <a:pt x="3083" y="3963"/>
                    <a:pt x="2805" y="3384"/>
                  </a:cubicBezTo>
                  <a:cubicBezTo>
                    <a:pt x="2596" y="2804"/>
                    <a:pt x="2504" y="2225"/>
                    <a:pt x="2504" y="1645"/>
                  </a:cubicBezTo>
                  <a:lnTo>
                    <a:pt x="2504" y="394"/>
                  </a:lnTo>
                  <a:close/>
                  <a:moveTo>
                    <a:pt x="5030" y="6095"/>
                  </a:moveTo>
                  <a:lnTo>
                    <a:pt x="5030" y="7439"/>
                  </a:lnTo>
                  <a:lnTo>
                    <a:pt x="4636" y="7439"/>
                  </a:lnTo>
                  <a:lnTo>
                    <a:pt x="4636" y="6095"/>
                  </a:lnTo>
                  <a:close/>
                  <a:moveTo>
                    <a:pt x="5308" y="7833"/>
                  </a:moveTo>
                  <a:cubicBezTo>
                    <a:pt x="5609" y="7833"/>
                    <a:pt x="5795" y="8019"/>
                    <a:pt x="5887" y="8297"/>
                  </a:cubicBezTo>
                  <a:lnTo>
                    <a:pt x="3755" y="8297"/>
                  </a:lnTo>
                  <a:cubicBezTo>
                    <a:pt x="3871" y="8019"/>
                    <a:pt x="4056" y="7833"/>
                    <a:pt x="4334" y="7833"/>
                  </a:cubicBezTo>
                  <a:close/>
                  <a:moveTo>
                    <a:pt x="6073" y="8691"/>
                  </a:moveTo>
                  <a:cubicBezTo>
                    <a:pt x="6281" y="8691"/>
                    <a:pt x="6467" y="8876"/>
                    <a:pt x="6467" y="9085"/>
                  </a:cubicBezTo>
                  <a:lnTo>
                    <a:pt x="6467" y="9571"/>
                  </a:lnTo>
                  <a:lnTo>
                    <a:pt x="3176" y="9571"/>
                  </a:lnTo>
                  <a:lnTo>
                    <a:pt x="3176" y="9085"/>
                  </a:lnTo>
                  <a:cubicBezTo>
                    <a:pt x="3176" y="8876"/>
                    <a:pt x="3384" y="8691"/>
                    <a:pt x="3477" y="8691"/>
                  </a:cubicBezTo>
                  <a:close/>
                  <a:moveTo>
                    <a:pt x="2411" y="0"/>
                  </a:moveTo>
                  <a:cubicBezTo>
                    <a:pt x="2226" y="0"/>
                    <a:pt x="2133" y="185"/>
                    <a:pt x="2133" y="394"/>
                  </a:cubicBezTo>
                  <a:lnTo>
                    <a:pt x="2133" y="487"/>
                  </a:lnTo>
                  <a:cubicBezTo>
                    <a:pt x="1924" y="394"/>
                    <a:pt x="1646" y="301"/>
                    <a:pt x="1438" y="301"/>
                  </a:cubicBezTo>
                  <a:cubicBezTo>
                    <a:pt x="974" y="301"/>
                    <a:pt x="580" y="579"/>
                    <a:pt x="279" y="1066"/>
                  </a:cubicBezTo>
                  <a:cubicBezTo>
                    <a:pt x="1" y="1645"/>
                    <a:pt x="93" y="2410"/>
                    <a:pt x="580" y="2897"/>
                  </a:cubicBezTo>
                  <a:cubicBezTo>
                    <a:pt x="974" y="3198"/>
                    <a:pt x="1438" y="3291"/>
                    <a:pt x="1832" y="3291"/>
                  </a:cubicBezTo>
                  <a:cubicBezTo>
                    <a:pt x="2133" y="3384"/>
                    <a:pt x="2411" y="3384"/>
                    <a:pt x="2411" y="3476"/>
                  </a:cubicBezTo>
                  <a:cubicBezTo>
                    <a:pt x="2411" y="3476"/>
                    <a:pt x="2411" y="3569"/>
                    <a:pt x="2504" y="3569"/>
                  </a:cubicBezTo>
                  <a:cubicBezTo>
                    <a:pt x="2504" y="3569"/>
                    <a:pt x="2504" y="3778"/>
                    <a:pt x="2411" y="3778"/>
                  </a:cubicBezTo>
                  <a:cubicBezTo>
                    <a:pt x="2411" y="3870"/>
                    <a:pt x="2318" y="3870"/>
                    <a:pt x="2226" y="3870"/>
                  </a:cubicBezTo>
                  <a:cubicBezTo>
                    <a:pt x="2133" y="3870"/>
                    <a:pt x="2133" y="3778"/>
                    <a:pt x="2017" y="3662"/>
                  </a:cubicBezTo>
                  <a:cubicBezTo>
                    <a:pt x="2017" y="3569"/>
                    <a:pt x="1924" y="3569"/>
                    <a:pt x="1832" y="3569"/>
                  </a:cubicBezTo>
                  <a:cubicBezTo>
                    <a:pt x="1739" y="3569"/>
                    <a:pt x="1646" y="3662"/>
                    <a:pt x="1646" y="3778"/>
                  </a:cubicBezTo>
                  <a:cubicBezTo>
                    <a:pt x="1739" y="4056"/>
                    <a:pt x="1924" y="4241"/>
                    <a:pt x="2133" y="4241"/>
                  </a:cubicBezTo>
                  <a:cubicBezTo>
                    <a:pt x="2226" y="4357"/>
                    <a:pt x="2226" y="4357"/>
                    <a:pt x="2318" y="4357"/>
                  </a:cubicBezTo>
                  <a:cubicBezTo>
                    <a:pt x="2411" y="4357"/>
                    <a:pt x="2596" y="4241"/>
                    <a:pt x="2712" y="4148"/>
                  </a:cubicBezTo>
                  <a:cubicBezTo>
                    <a:pt x="2898" y="4450"/>
                    <a:pt x="3083" y="4728"/>
                    <a:pt x="3384" y="5029"/>
                  </a:cubicBezTo>
                  <a:cubicBezTo>
                    <a:pt x="3384" y="5122"/>
                    <a:pt x="3292" y="5122"/>
                    <a:pt x="3292" y="5214"/>
                  </a:cubicBezTo>
                  <a:cubicBezTo>
                    <a:pt x="3292" y="5701"/>
                    <a:pt x="3662" y="6095"/>
                    <a:pt x="4149" y="6095"/>
                  </a:cubicBezTo>
                  <a:lnTo>
                    <a:pt x="4149" y="7439"/>
                  </a:lnTo>
                  <a:cubicBezTo>
                    <a:pt x="3755" y="7532"/>
                    <a:pt x="3384" y="7926"/>
                    <a:pt x="3384" y="8297"/>
                  </a:cubicBezTo>
                  <a:cubicBezTo>
                    <a:pt x="2990" y="8413"/>
                    <a:pt x="2805" y="8691"/>
                    <a:pt x="2805" y="9085"/>
                  </a:cubicBezTo>
                  <a:lnTo>
                    <a:pt x="2805" y="9270"/>
                  </a:lnTo>
                  <a:lnTo>
                    <a:pt x="1553" y="8019"/>
                  </a:lnTo>
                  <a:cubicBezTo>
                    <a:pt x="1440" y="7854"/>
                    <a:pt x="1277" y="7779"/>
                    <a:pt x="1105" y="7779"/>
                  </a:cubicBezTo>
                  <a:cubicBezTo>
                    <a:pt x="961" y="7779"/>
                    <a:pt x="810" y="7831"/>
                    <a:pt x="673" y="7926"/>
                  </a:cubicBezTo>
                  <a:cubicBezTo>
                    <a:pt x="580" y="8111"/>
                    <a:pt x="487" y="8204"/>
                    <a:pt x="487" y="8413"/>
                  </a:cubicBezTo>
                  <a:cubicBezTo>
                    <a:pt x="487" y="8598"/>
                    <a:pt x="580" y="8691"/>
                    <a:pt x="673" y="8876"/>
                  </a:cubicBezTo>
                  <a:lnTo>
                    <a:pt x="2226" y="11008"/>
                  </a:lnTo>
                  <a:cubicBezTo>
                    <a:pt x="2411" y="11309"/>
                    <a:pt x="2712" y="11402"/>
                    <a:pt x="3083" y="11402"/>
                  </a:cubicBezTo>
                  <a:lnTo>
                    <a:pt x="3292" y="11402"/>
                  </a:lnTo>
                  <a:cubicBezTo>
                    <a:pt x="3477" y="11402"/>
                    <a:pt x="3570" y="11309"/>
                    <a:pt x="3570" y="11194"/>
                  </a:cubicBezTo>
                  <a:cubicBezTo>
                    <a:pt x="3570" y="11101"/>
                    <a:pt x="3477" y="11008"/>
                    <a:pt x="3292" y="11008"/>
                  </a:cubicBezTo>
                  <a:lnTo>
                    <a:pt x="3083" y="11008"/>
                  </a:lnTo>
                  <a:cubicBezTo>
                    <a:pt x="2898" y="11008"/>
                    <a:pt x="2712" y="10916"/>
                    <a:pt x="2596" y="10730"/>
                  </a:cubicBezTo>
                  <a:lnTo>
                    <a:pt x="974" y="8598"/>
                  </a:lnTo>
                  <a:cubicBezTo>
                    <a:pt x="858" y="8505"/>
                    <a:pt x="858" y="8505"/>
                    <a:pt x="858" y="8413"/>
                  </a:cubicBezTo>
                  <a:cubicBezTo>
                    <a:pt x="858" y="8413"/>
                    <a:pt x="858" y="8297"/>
                    <a:pt x="974" y="8297"/>
                  </a:cubicBezTo>
                  <a:cubicBezTo>
                    <a:pt x="1020" y="8250"/>
                    <a:pt x="1067" y="8227"/>
                    <a:pt x="1113" y="8227"/>
                  </a:cubicBezTo>
                  <a:cubicBezTo>
                    <a:pt x="1159" y="8227"/>
                    <a:pt x="1206" y="8250"/>
                    <a:pt x="1252" y="8297"/>
                  </a:cubicBezTo>
                  <a:lnTo>
                    <a:pt x="2805" y="9849"/>
                  </a:lnTo>
                  <a:cubicBezTo>
                    <a:pt x="2898" y="9942"/>
                    <a:pt x="2898" y="9942"/>
                    <a:pt x="2990" y="9942"/>
                  </a:cubicBezTo>
                  <a:lnTo>
                    <a:pt x="6559" y="9942"/>
                  </a:lnTo>
                  <a:cubicBezTo>
                    <a:pt x="7139" y="9942"/>
                    <a:pt x="7625" y="10151"/>
                    <a:pt x="7927" y="10522"/>
                  </a:cubicBezTo>
                  <a:lnTo>
                    <a:pt x="8205" y="10730"/>
                  </a:lnTo>
                  <a:lnTo>
                    <a:pt x="7533" y="11309"/>
                  </a:lnTo>
                  <a:cubicBezTo>
                    <a:pt x="7231" y="11101"/>
                    <a:pt x="6953" y="11008"/>
                    <a:pt x="6652" y="11008"/>
                  </a:cubicBezTo>
                  <a:lnTo>
                    <a:pt x="4149" y="11008"/>
                  </a:lnTo>
                  <a:cubicBezTo>
                    <a:pt x="4056" y="11008"/>
                    <a:pt x="3964" y="11101"/>
                    <a:pt x="3964" y="11194"/>
                  </a:cubicBezTo>
                  <a:cubicBezTo>
                    <a:pt x="3964" y="11309"/>
                    <a:pt x="4056" y="11402"/>
                    <a:pt x="4149" y="11402"/>
                  </a:cubicBezTo>
                  <a:lnTo>
                    <a:pt x="6652" y="11402"/>
                  </a:lnTo>
                  <a:cubicBezTo>
                    <a:pt x="6861" y="11402"/>
                    <a:pt x="7046" y="11495"/>
                    <a:pt x="7139" y="11588"/>
                  </a:cubicBezTo>
                  <a:lnTo>
                    <a:pt x="7046" y="11680"/>
                  </a:lnTo>
                  <a:cubicBezTo>
                    <a:pt x="6953" y="11680"/>
                    <a:pt x="6953" y="11773"/>
                    <a:pt x="6953" y="11889"/>
                  </a:cubicBezTo>
                  <a:cubicBezTo>
                    <a:pt x="6953" y="11982"/>
                    <a:pt x="6953" y="12074"/>
                    <a:pt x="7046" y="12167"/>
                  </a:cubicBezTo>
                  <a:lnTo>
                    <a:pt x="7718" y="13140"/>
                  </a:lnTo>
                  <a:lnTo>
                    <a:pt x="8297" y="13812"/>
                  </a:lnTo>
                  <a:cubicBezTo>
                    <a:pt x="8297" y="13905"/>
                    <a:pt x="8390" y="13905"/>
                    <a:pt x="8506" y="13905"/>
                  </a:cubicBezTo>
                  <a:lnTo>
                    <a:pt x="8599" y="13905"/>
                  </a:lnTo>
                  <a:cubicBezTo>
                    <a:pt x="8691" y="13812"/>
                    <a:pt x="8691" y="13720"/>
                    <a:pt x="8599" y="13627"/>
                  </a:cubicBezTo>
                  <a:lnTo>
                    <a:pt x="8205" y="13048"/>
                  </a:lnTo>
                  <a:lnTo>
                    <a:pt x="8877" y="12561"/>
                  </a:lnTo>
                  <a:cubicBezTo>
                    <a:pt x="8970" y="12468"/>
                    <a:pt x="8970" y="12352"/>
                    <a:pt x="8970" y="12260"/>
                  </a:cubicBezTo>
                  <a:cubicBezTo>
                    <a:pt x="8877" y="12167"/>
                    <a:pt x="8784" y="12167"/>
                    <a:pt x="8691" y="12167"/>
                  </a:cubicBezTo>
                  <a:lnTo>
                    <a:pt x="8019" y="12746"/>
                  </a:lnTo>
                  <a:lnTo>
                    <a:pt x="7347" y="11982"/>
                  </a:lnTo>
                  <a:lnTo>
                    <a:pt x="8691" y="10916"/>
                  </a:lnTo>
                  <a:lnTo>
                    <a:pt x="8970" y="10730"/>
                  </a:lnTo>
                  <a:lnTo>
                    <a:pt x="9549" y="11495"/>
                  </a:lnTo>
                  <a:lnTo>
                    <a:pt x="9363" y="11680"/>
                  </a:lnTo>
                  <a:cubicBezTo>
                    <a:pt x="9271" y="11680"/>
                    <a:pt x="9271" y="11889"/>
                    <a:pt x="9363" y="11889"/>
                  </a:cubicBezTo>
                  <a:cubicBezTo>
                    <a:pt x="9429" y="11954"/>
                    <a:pt x="9495" y="12020"/>
                    <a:pt x="9568" y="12020"/>
                  </a:cubicBezTo>
                  <a:cubicBezTo>
                    <a:pt x="9599" y="12020"/>
                    <a:pt x="9631" y="12009"/>
                    <a:pt x="9665" y="11982"/>
                  </a:cubicBezTo>
                  <a:lnTo>
                    <a:pt x="9850" y="11773"/>
                  </a:lnTo>
                  <a:lnTo>
                    <a:pt x="11496" y="13812"/>
                  </a:lnTo>
                  <a:cubicBezTo>
                    <a:pt x="11496" y="13905"/>
                    <a:pt x="11588" y="13905"/>
                    <a:pt x="11588" y="13905"/>
                  </a:cubicBezTo>
                  <a:lnTo>
                    <a:pt x="11774" y="13905"/>
                  </a:lnTo>
                  <a:cubicBezTo>
                    <a:pt x="11866" y="13812"/>
                    <a:pt x="11866" y="13627"/>
                    <a:pt x="11774" y="13627"/>
                  </a:cubicBezTo>
                  <a:lnTo>
                    <a:pt x="10036" y="11402"/>
                  </a:lnTo>
                  <a:lnTo>
                    <a:pt x="9271" y="10429"/>
                  </a:lnTo>
                  <a:cubicBezTo>
                    <a:pt x="9162" y="10320"/>
                    <a:pt x="9046" y="10275"/>
                    <a:pt x="8949" y="10275"/>
                  </a:cubicBezTo>
                  <a:cubicBezTo>
                    <a:pt x="8881" y="10275"/>
                    <a:pt x="8823" y="10298"/>
                    <a:pt x="8784" y="10336"/>
                  </a:cubicBezTo>
                  <a:lnTo>
                    <a:pt x="8599" y="10522"/>
                  </a:lnTo>
                  <a:lnTo>
                    <a:pt x="8205" y="10243"/>
                  </a:lnTo>
                  <a:cubicBezTo>
                    <a:pt x="7811" y="9849"/>
                    <a:pt x="7347" y="9571"/>
                    <a:pt x="6861" y="9571"/>
                  </a:cubicBezTo>
                  <a:lnTo>
                    <a:pt x="6861" y="9085"/>
                  </a:lnTo>
                  <a:cubicBezTo>
                    <a:pt x="6861" y="8691"/>
                    <a:pt x="6652" y="8413"/>
                    <a:pt x="6281" y="8297"/>
                  </a:cubicBezTo>
                  <a:cubicBezTo>
                    <a:pt x="6281" y="7926"/>
                    <a:pt x="5887" y="7532"/>
                    <a:pt x="5493" y="7439"/>
                  </a:cubicBezTo>
                  <a:lnTo>
                    <a:pt x="5493" y="6095"/>
                  </a:lnTo>
                  <a:cubicBezTo>
                    <a:pt x="5887" y="6095"/>
                    <a:pt x="6281" y="5701"/>
                    <a:pt x="6281" y="5214"/>
                  </a:cubicBezTo>
                  <a:lnTo>
                    <a:pt x="6281" y="5029"/>
                  </a:lnTo>
                  <a:cubicBezTo>
                    <a:pt x="6467" y="4728"/>
                    <a:pt x="6768" y="4450"/>
                    <a:pt x="6861" y="4148"/>
                  </a:cubicBezTo>
                  <a:cubicBezTo>
                    <a:pt x="7046" y="4241"/>
                    <a:pt x="7139" y="4357"/>
                    <a:pt x="7347" y="4357"/>
                  </a:cubicBezTo>
                  <a:cubicBezTo>
                    <a:pt x="7440" y="4357"/>
                    <a:pt x="7440" y="4357"/>
                    <a:pt x="7440" y="4241"/>
                  </a:cubicBezTo>
                  <a:cubicBezTo>
                    <a:pt x="7718" y="4241"/>
                    <a:pt x="7927" y="4056"/>
                    <a:pt x="8019" y="3778"/>
                  </a:cubicBezTo>
                  <a:cubicBezTo>
                    <a:pt x="8019" y="3662"/>
                    <a:pt x="7927" y="3569"/>
                    <a:pt x="7811" y="3569"/>
                  </a:cubicBezTo>
                  <a:cubicBezTo>
                    <a:pt x="7718" y="3569"/>
                    <a:pt x="7625" y="3569"/>
                    <a:pt x="7533" y="3662"/>
                  </a:cubicBezTo>
                  <a:cubicBezTo>
                    <a:pt x="7533" y="3778"/>
                    <a:pt x="7440" y="3870"/>
                    <a:pt x="7440" y="3870"/>
                  </a:cubicBezTo>
                  <a:cubicBezTo>
                    <a:pt x="7347" y="3870"/>
                    <a:pt x="7231" y="3870"/>
                    <a:pt x="7139" y="3778"/>
                  </a:cubicBezTo>
                  <a:lnTo>
                    <a:pt x="7139" y="3569"/>
                  </a:lnTo>
                  <a:lnTo>
                    <a:pt x="7139" y="3476"/>
                  </a:lnTo>
                  <a:cubicBezTo>
                    <a:pt x="7231" y="3384"/>
                    <a:pt x="7440" y="3384"/>
                    <a:pt x="7811" y="3291"/>
                  </a:cubicBezTo>
                  <a:cubicBezTo>
                    <a:pt x="8205" y="3291"/>
                    <a:pt x="8691" y="3198"/>
                    <a:pt x="9085" y="2897"/>
                  </a:cubicBezTo>
                  <a:cubicBezTo>
                    <a:pt x="9456" y="2410"/>
                    <a:pt x="9665" y="1645"/>
                    <a:pt x="9271" y="1066"/>
                  </a:cubicBezTo>
                  <a:cubicBezTo>
                    <a:pt x="9085" y="579"/>
                    <a:pt x="8599" y="301"/>
                    <a:pt x="8205" y="301"/>
                  </a:cubicBezTo>
                  <a:cubicBezTo>
                    <a:pt x="8019" y="301"/>
                    <a:pt x="7718" y="394"/>
                    <a:pt x="7533" y="487"/>
                  </a:cubicBezTo>
                  <a:lnTo>
                    <a:pt x="7533" y="394"/>
                  </a:lnTo>
                  <a:cubicBezTo>
                    <a:pt x="7533" y="185"/>
                    <a:pt x="7440" y="0"/>
                    <a:pt x="7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3" name="Title 2">
            <a:extLst>
              <a:ext uri="{FF2B5EF4-FFF2-40B4-BE49-F238E27FC236}">
                <a16:creationId xmlns:a16="http://schemas.microsoft.com/office/drawing/2014/main" id="{0550C98F-3AC0-FA45-6AE3-A304FAC80CBE}"/>
              </a:ext>
            </a:extLst>
          </p:cNvPr>
          <p:cNvSpPr>
            <a:spLocks noGrp="1"/>
          </p:cNvSpPr>
          <p:nvPr>
            <p:ph type="title" idx="6"/>
          </p:nvPr>
        </p:nvSpPr>
        <p:spPr/>
        <p:txBody>
          <a:bodyPr/>
          <a:lstStyle/>
          <a:p>
            <a:r>
              <a:rPr lang="vi-VN"/>
              <a:t>Bước 1: Chuẩn bị</a:t>
            </a:r>
            <a:endParaRPr lang="en-US"/>
          </a:p>
        </p:txBody>
      </p:sp>
      <p:sp>
        <p:nvSpPr>
          <p:cNvPr id="4" name="TextBox 3">
            <a:extLst>
              <a:ext uri="{FF2B5EF4-FFF2-40B4-BE49-F238E27FC236}">
                <a16:creationId xmlns:a16="http://schemas.microsoft.com/office/drawing/2014/main" id="{B948001C-6393-EE5D-45AA-64CEE212B26E}"/>
              </a:ext>
            </a:extLst>
          </p:cNvPr>
          <p:cNvSpPr txBox="1"/>
          <p:nvPr/>
        </p:nvSpPr>
        <p:spPr>
          <a:xfrm>
            <a:off x="4053275" y="1331864"/>
            <a:ext cx="4507112" cy="1323439"/>
          </a:xfrm>
          <a:prstGeom prst="rect">
            <a:avLst/>
          </a:prstGeom>
          <a:noFill/>
        </p:spPr>
        <p:txBody>
          <a:bodyPr wrap="square">
            <a:spAutoFit/>
          </a:bodyPr>
          <a:lstStyle/>
          <a:p>
            <a:pPr marL="0" marR="0" algn="just">
              <a:spcBef>
                <a:spcPts val="800"/>
              </a:spcBef>
              <a:spcAft>
                <a:spcPts val="0"/>
              </a:spcAft>
              <a:tabLst>
                <a:tab pos="90170" algn="l"/>
                <a:tab pos="180340" algn="l"/>
              </a:tabLst>
            </a:pPr>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Nhóm trưởng thông báo cho thành viên vấn đề cần thảo luận. Mỗi thành viên về nhà tìm hiểu tư liệu, đưa ra ý kiến, lí lẽ, bằng chứng về vấn đề, dự kiến các ý kiến trái chiều và cách thức phản hồi dựa vào những gợi ý sau</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57CE414-E867-C497-0DB2-8DC9226ECBBC}"/>
              </a:ext>
            </a:extLst>
          </p:cNvPr>
          <p:cNvSpPr txBox="1"/>
          <p:nvPr/>
        </p:nvSpPr>
        <p:spPr>
          <a:xfrm>
            <a:off x="4062700" y="2722645"/>
            <a:ext cx="4507112" cy="830997"/>
          </a:xfrm>
          <a:prstGeom prst="rect">
            <a:avLst/>
          </a:prstGeom>
          <a:noFill/>
        </p:spPr>
        <p:txBody>
          <a:bodyPr wrap="square">
            <a:spAutoFit/>
          </a:bodyPr>
          <a:lstStyle/>
          <a:p>
            <a:pPr algn="just"/>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Ý kiến của em về ý nghĩa của hoạt động xã hội với cộng đồng và bản thân, lí lẽ và bằng chứng để làm sáng tỏ ý kiến</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8718463-1301-2738-5065-5FAF738C8F73}"/>
              </a:ext>
            </a:extLst>
          </p:cNvPr>
          <p:cNvSpPr txBox="1"/>
          <p:nvPr/>
        </p:nvSpPr>
        <p:spPr>
          <a:xfrm>
            <a:off x="4079523" y="3806896"/>
            <a:ext cx="4595350" cy="338554"/>
          </a:xfrm>
          <a:prstGeom prst="rect">
            <a:avLst/>
          </a:prstGeom>
          <a:noFill/>
        </p:spPr>
        <p:txBody>
          <a:bodyPr wrap="square">
            <a:spAutoFit/>
          </a:bodyPr>
          <a:lstStyle/>
          <a:p>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Những ý kiến trái chiếu và phản hồi của em (dự kiến)</a:t>
            </a:r>
            <a:endParaRPr lang="en-US"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151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grpSp>
        <p:nvGrpSpPr>
          <p:cNvPr id="1700" name="Google Shape;1700;p52"/>
          <p:cNvGrpSpPr/>
          <p:nvPr/>
        </p:nvGrpSpPr>
        <p:grpSpPr>
          <a:xfrm>
            <a:off x="5506830" y="1714396"/>
            <a:ext cx="2284182" cy="1933716"/>
            <a:chOff x="5506830" y="1714396"/>
            <a:chExt cx="2284182" cy="1933716"/>
          </a:xfrm>
        </p:grpSpPr>
        <p:sp>
          <p:nvSpPr>
            <p:cNvPr id="1701" name="Google Shape;1701;p52"/>
            <p:cNvSpPr/>
            <p:nvPr/>
          </p:nvSpPr>
          <p:spPr>
            <a:xfrm>
              <a:off x="5512681" y="1727308"/>
              <a:ext cx="2266628" cy="1908899"/>
            </a:xfrm>
            <a:custGeom>
              <a:avLst/>
              <a:gdLst/>
              <a:ahLst/>
              <a:cxnLst/>
              <a:rect l="l" t="t" r="r" b="b"/>
              <a:pathLst>
                <a:path w="11234" h="9461" extrusionOk="0">
                  <a:moveTo>
                    <a:pt x="2168" y="0"/>
                  </a:moveTo>
                  <a:cubicBezTo>
                    <a:pt x="1407" y="0"/>
                    <a:pt x="762" y="550"/>
                    <a:pt x="674" y="1348"/>
                  </a:cubicBezTo>
                  <a:lnTo>
                    <a:pt x="96" y="6986"/>
                  </a:lnTo>
                  <a:cubicBezTo>
                    <a:pt x="1" y="7813"/>
                    <a:pt x="579" y="8546"/>
                    <a:pt x="1407" y="8634"/>
                  </a:cubicBezTo>
                  <a:lnTo>
                    <a:pt x="8883" y="9432"/>
                  </a:lnTo>
                  <a:cubicBezTo>
                    <a:pt x="8941" y="9461"/>
                    <a:pt x="9000" y="9461"/>
                    <a:pt x="9066" y="9461"/>
                  </a:cubicBezTo>
                  <a:cubicBezTo>
                    <a:pt x="9798" y="9461"/>
                    <a:pt x="10464" y="8883"/>
                    <a:pt x="10530" y="8121"/>
                  </a:cubicBezTo>
                  <a:lnTo>
                    <a:pt x="11138" y="2446"/>
                  </a:lnTo>
                  <a:cubicBezTo>
                    <a:pt x="11233" y="1619"/>
                    <a:pt x="10648" y="886"/>
                    <a:pt x="9827" y="799"/>
                  </a:cubicBezTo>
                  <a:lnTo>
                    <a:pt x="2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2"/>
            <p:cNvSpPr/>
            <p:nvPr/>
          </p:nvSpPr>
          <p:spPr>
            <a:xfrm>
              <a:off x="5506830" y="1714396"/>
              <a:ext cx="2284182" cy="1933716"/>
            </a:xfrm>
            <a:custGeom>
              <a:avLst/>
              <a:gdLst/>
              <a:ahLst/>
              <a:cxnLst/>
              <a:rect l="l" t="t" r="r" b="b"/>
              <a:pathLst>
                <a:path w="11321" h="9584" extrusionOk="0">
                  <a:moveTo>
                    <a:pt x="2351" y="130"/>
                  </a:moveTo>
                  <a:lnTo>
                    <a:pt x="9827" y="921"/>
                  </a:lnTo>
                  <a:cubicBezTo>
                    <a:pt x="10618" y="1009"/>
                    <a:pt x="11196" y="1712"/>
                    <a:pt x="11109" y="2510"/>
                  </a:cubicBezTo>
                  <a:lnTo>
                    <a:pt x="10493" y="8148"/>
                  </a:lnTo>
                  <a:cubicBezTo>
                    <a:pt x="10439" y="8889"/>
                    <a:pt x="9805" y="9440"/>
                    <a:pt x="9106" y="9440"/>
                  </a:cubicBezTo>
                  <a:cubicBezTo>
                    <a:pt x="9051" y="9440"/>
                    <a:pt x="8996" y="9437"/>
                    <a:pt x="8941" y="9430"/>
                  </a:cubicBezTo>
                  <a:lnTo>
                    <a:pt x="1436" y="8639"/>
                  </a:lnTo>
                  <a:cubicBezTo>
                    <a:pt x="1070" y="8610"/>
                    <a:pt x="733" y="8427"/>
                    <a:pt x="491" y="8119"/>
                  </a:cubicBezTo>
                  <a:cubicBezTo>
                    <a:pt x="242" y="7819"/>
                    <a:pt x="125" y="7453"/>
                    <a:pt x="184" y="7050"/>
                  </a:cubicBezTo>
                  <a:lnTo>
                    <a:pt x="762" y="1412"/>
                  </a:lnTo>
                  <a:cubicBezTo>
                    <a:pt x="857" y="680"/>
                    <a:pt x="1465" y="130"/>
                    <a:pt x="2197" y="130"/>
                  </a:cubicBezTo>
                  <a:close/>
                  <a:moveTo>
                    <a:pt x="2228" y="1"/>
                  </a:moveTo>
                  <a:cubicBezTo>
                    <a:pt x="1861" y="1"/>
                    <a:pt x="1520" y="98"/>
                    <a:pt x="1223" y="343"/>
                  </a:cubicBezTo>
                  <a:cubicBezTo>
                    <a:pt x="886" y="614"/>
                    <a:pt x="703" y="980"/>
                    <a:pt x="645" y="1375"/>
                  </a:cubicBezTo>
                  <a:lnTo>
                    <a:pt x="59" y="7050"/>
                  </a:lnTo>
                  <a:cubicBezTo>
                    <a:pt x="0" y="7453"/>
                    <a:pt x="125" y="7877"/>
                    <a:pt x="396" y="8185"/>
                  </a:cubicBezTo>
                  <a:cubicBezTo>
                    <a:pt x="645" y="8514"/>
                    <a:pt x="1011" y="8734"/>
                    <a:pt x="1436" y="8763"/>
                  </a:cubicBezTo>
                  <a:lnTo>
                    <a:pt x="8912" y="9554"/>
                  </a:lnTo>
                  <a:cubicBezTo>
                    <a:pt x="8970" y="9584"/>
                    <a:pt x="9029" y="9584"/>
                    <a:pt x="9095" y="9584"/>
                  </a:cubicBezTo>
                  <a:cubicBezTo>
                    <a:pt x="9856" y="9584"/>
                    <a:pt x="10559" y="8976"/>
                    <a:pt x="10618" y="8185"/>
                  </a:cubicBezTo>
                  <a:lnTo>
                    <a:pt x="11226" y="2510"/>
                  </a:lnTo>
                  <a:cubicBezTo>
                    <a:pt x="11321" y="1653"/>
                    <a:pt x="10713" y="892"/>
                    <a:pt x="9856" y="797"/>
                  </a:cubicBezTo>
                  <a:lnTo>
                    <a:pt x="2380" y="6"/>
                  </a:lnTo>
                  <a:cubicBezTo>
                    <a:pt x="2329" y="2"/>
                    <a:pt x="2278" y="1"/>
                    <a:pt x="2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2"/>
            <p:cNvSpPr/>
            <p:nvPr/>
          </p:nvSpPr>
          <p:spPr>
            <a:xfrm>
              <a:off x="5876260" y="1906070"/>
              <a:ext cx="1668190" cy="351878"/>
            </a:xfrm>
            <a:custGeom>
              <a:avLst/>
              <a:gdLst/>
              <a:ahLst/>
              <a:cxnLst/>
              <a:rect l="l" t="t" r="r" b="b"/>
              <a:pathLst>
                <a:path w="8268" h="1744" extrusionOk="0">
                  <a:moveTo>
                    <a:pt x="95" y="0"/>
                  </a:moveTo>
                  <a:lnTo>
                    <a:pt x="0" y="886"/>
                  </a:lnTo>
                  <a:lnTo>
                    <a:pt x="8179" y="1743"/>
                  </a:lnTo>
                  <a:lnTo>
                    <a:pt x="8267" y="886"/>
                  </a:ln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2"/>
            <p:cNvSpPr/>
            <p:nvPr/>
          </p:nvSpPr>
          <p:spPr>
            <a:xfrm>
              <a:off x="5858505" y="1894166"/>
              <a:ext cx="1699063" cy="381538"/>
            </a:xfrm>
            <a:custGeom>
              <a:avLst/>
              <a:gdLst/>
              <a:ahLst/>
              <a:cxnLst/>
              <a:rect l="l" t="t" r="r" b="b"/>
              <a:pathLst>
                <a:path w="8421" h="1891" extrusionOk="0">
                  <a:moveTo>
                    <a:pt x="242" y="155"/>
                  </a:moveTo>
                  <a:lnTo>
                    <a:pt x="8296" y="1004"/>
                  </a:lnTo>
                  <a:lnTo>
                    <a:pt x="8201" y="1736"/>
                  </a:lnTo>
                  <a:lnTo>
                    <a:pt x="147" y="887"/>
                  </a:lnTo>
                  <a:lnTo>
                    <a:pt x="242" y="155"/>
                  </a:lnTo>
                  <a:close/>
                  <a:moveTo>
                    <a:pt x="117" y="1"/>
                  </a:moveTo>
                  <a:lnTo>
                    <a:pt x="0" y="1004"/>
                  </a:lnTo>
                  <a:lnTo>
                    <a:pt x="8267" y="1861"/>
                  </a:lnTo>
                  <a:lnTo>
                    <a:pt x="8326" y="1890"/>
                  </a:lnTo>
                  <a:lnTo>
                    <a:pt x="8421" y="887"/>
                  </a:lnTo>
                  <a:lnTo>
                    <a:pt x="1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2"/>
            <p:cNvSpPr/>
            <p:nvPr/>
          </p:nvSpPr>
          <p:spPr>
            <a:xfrm>
              <a:off x="5932351" y="2226267"/>
              <a:ext cx="251399" cy="245750"/>
            </a:xfrm>
            <a:custGeom>
              <a:avLst/>
              <a:gdLst/>
              <a:ahLst/>
              <a:cxnLst/>
              <a:rect l="l" t="t" r="r" b="b"/>
              <a:pathLst>
                <a:path w="1246" h="1218" extrusionOk="0">
                  <a:moveTo>
                    <a:pt x="667" y="120"/>
                  </a:moveTo>
                  <a:cubicBezTo>
                    <a:pt x="820" y="120"/>
                    <a:pt x="916" y="215"/>
                    <a:pt x="1003" y="303"/>
                  </a:cubicBezTo>
                  <a:cubicBezTo>
                    <a:pt x="1099" y="398"/>
                    <a:pt x="1128" y="552"/>
                    <a:pt x="1128" y="669"/>
                  </a:cubicBezTo>
                  <a:cubicBezTo>
                    <a:pt x="1101" y="927"/>
                    <a:pt x="884" y="1104"/>
                    <a:pt x="636" y="1104"/>
                  </a:cubicBezTo>
                  <a:cubicBezTo>
                    <a:pt x="617" y="1104"/>
                    <a:pt x="598" y="1103"/>
                    <a:pt x="579" y="1101"/>
                  </a:cubicBezTo>
                  <a:cubicBezTo>
                    <a:pt x="454" y="1101"/>
                    <a:pt x="330" y="1035"/>
                    <a:pt x="242" y="918"/>
                  </a:cubicBezTo>
                  <a:cubicBezTo>
                    <a:pt x="147" y="823"/>
                    <a:pt x="117" y="705"/>
                    <a:pt x="117" y="552"/>
                  </a:cubicBezTo>
                  <a:cubicBezTo>
                    <a:pt x="147" y="303"/>
                    <a:pt x="366" y="120"/>
                    <a:pt x="637" y="120"/>
                  </a:cubicBezTo>
                  <a:close/>
                  <a:moveTo>
                    <a:pt x="642" y="0"/>
                  </a:moveTo>
                  <a:cubicBezTo>
                    <a:pt x="333" y="0"/>
                    <a:pt x="56" y="233"/>
                    <a:pt x="0" y="552"/>
                  </a:cubicBezTo>
                  <a:cubicBezTo>
                    <a:pt x="0" y="705"/>
                    <a:pt x="30" y="888"/>
                    <a:pt x="147" y="1006"/>
                  </a:cubicBezTo>
                  <a:cubicBezTo>
                    <a:pt x="242" y="1130"/>
                    <a:pt x="396" y="1218"/>
                    <a:pt x="549" y="1218"/>
                  </a:cubicBezTo>
                  <a:lnTo>
                    <a:pt x="637" y="1218"/>
                  </a:lnTo>
                  <a:cubicBezTo>
                    <a:pt x="945" y="1218"/>
                    <a:pt x="1216" y="1006"/>
                    <a:pt x="1245" y="669"/>
                  </a:cubicBezTo>
                  <a:cubicBezTo>
                    <a:pt x="1245" y="522"/>
                    <a:pt x="1216" y="369"/>
                    <a:pt x="1099" y="215"/>
                  </a:cubicBezTo>
                  <a:cubicBezTo>
                    <a:pt x="1003" y="90"/>
                    <a:pt x="850" y="32"/>
                    <a:pt x="696" y="2"/>
                  </a:cubicBezTo>
                  <a:cubicBezTo>
                    <a:pt x="678" y="1"/>
                    <a:pt x="660" y="0"/>
                    <a:pt x="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2"/>
            <p:cNvSpPr/>
            <p:nvPr/>
          </p:nvSpPr>
          <p:spPr>
            <a:xfrm>
              <a:off x="5882112" y="2625152"/>
              <a:ext cx="264716" cy="247364"/>
            </a:xfrm>
            <a:custGeom>
              <a:avLst/>
              <a:gdLst/>
              <a:ahLst/>
              <a:cxnLst/>
              <a:rect l="l" t="t" r="r" b="b"/>
              <a:pathLst>
                <a:path w="1312" h="1226" extrusionOk="0">
                  <a:moveTo>
                    <a:pt x="703" y="127"/>
                  </a:moveTo>
                  <a:cubicBezTo>
                    <a:pt x="982" y="156"/>
                    <a:pt x="1194" y="405"/>
                    <a:pt x="1165" y="647"/>
                  </a:cubicBezTo>
                  <a:cubicBezTo>
                    <a:pt x="1130" y="908"/>
                    <a:pt x="916" y="1111"/>
                    <a:pt x="665" y="1111"/>
                  </a:cubicBezTo>
                  <a:cubicBezTo>
                    <a:pt x="649" y="1111"/>
                    <a:pt x="632" y="1110"/>
                    <a:pt x="615" y="1108"/>
                  </a:cubicBezTo>
                  <a:cubicBezTo>
                    <a:pt x="337" y="1072"/>
                    <a:pt x="154" y="830"/>
                    <a:pt x="183" y="559"/>
                  </a:cubicBezTo>
                  <a:cubicBezTo>
                    <a:pt x="183" y="434"/>
                    <a:pt x="249" y="310"/>
                    <a:pt x="337" y="222"/>
                  </a:cubicBezTo>
                  <a:cubicBezTo>
                    <a:pt x="432" y="156"/>
                    <a:pt x="550" y="127"/>
                    <a:pt x="674" y="127"/>
                  </a:cubicBezTo>
                  <a:close/>
                  <a:moveTo>
                    <a:pt x="633" y="0"/>
                  </a:moveTo>
                  <a:cubicBezTo>
                    <a:pt x="338" y="0"/>
                    <a:pt x="93" y="256"/>
                    <a:pt x="66" y="559"/>
                  </a:cubicBezTo>
                  <a:cubicBezTo>
                    <a:pt x="0" y="888"/>
                    <a:pt x="249" y="1196"/>
                    <a:pt x="579" y="1225"/>
                  </a:cubicBezTo>
                  <a:lnTo>
                    <a:pt x="674" y="1225"/>
                  </a:lnTo>
                  <a:cubicBezTo>
                    <a:pt x="982" y="1225"/>
                    <a:pt x="1252" y="984"/>
                    <a:pt x="1282" y="676"/>
                  </a:cubicBezTo>
                  <a:cubicBezTo>
                    <a:pt x="1311" y="339"/>
                    <a:pt x="1069" y="39"/>
                    <a:pt x="733" y="10"/>
                  </a:cubicBezTo>
                  <a:cubicBezTo>
                    <a:pt x="699" y="3"/>
                    <a:pt x="666" y="0"/>
                    <a:pt x="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2"/>
            <p:cNvSpPr/>
            <p:nvPr/>
          </p:nvSpPr>
          <p:spPr>
            <a:xfrm>
              <a:off x="5845189" y="3019598"/>
              <a:ext cx="258663" cy="253215"/>
            </a:xfrm>
            <a:custGeom>
              <a:avLst/>
              <a:gdLst/>
              <a:ahLst/>
              <a:cxnLst/>
              <a:rect l="l" t="t" r="r" b="b"/>
              <a:pathLst>
                <a:path w="1282" h="1255" extrusionOk="0">
                  <a:moveTo>
                    <a:pt x="674" y="127"/>
                  </a:moveTo>
                  <a:cubicBezTo>
                    <a:pt x="828" y="156"/>
                    <a:pt x="945" y="215"/>
                    <a:pt x="1011" y="310"/>
                  </a:cubicBezTo>
                  <a:cubicBezTo>
                    <a:pt x="1099" y="435"/>
                    <a:pt x="1128" y="552"/>
                    <a:pt x="1128" y="676"/>
                  </a:cubicBezTo>
                  <a:cubicBezTo>
                    <a:pt x="1099" y="801"/>
                    <a:pt x="1040" y="918"/>
                    <a:pt x="945" y="1013"/>
                  </a:cubicBezTo>
                  <a:cubicBezTo>
                    <a:pt x="857" y="1101"/>
                    <a:pt x="703" y="1130"/>
                    <a:pt x="579" y="1130"/>
                  </a:cubicBezTo>
                  <a:cubicBezTo>
                    <a:pt x="462" y="1101"/>
                    <a:pt x="337" y="1042"/>
                    <a:pt x="249" y="947"/>
                  </a:cubicBezTo>
                  <a:cubicBezTo>
                    <a:pt x="154" y="830"/>
                    <a:pt x="125" y="705"/>
                    <a:pt x="154" y="581"/>
                  </a:cubicBezTo>
                  <a:cubicBezTo>
                    <a:pt x="154" y="435"/>
                    <a:pt x="213" y="310"/>
                    <a:pt x="337" y="252"/>
                  </a:cubicBezTo>
                  <a:cubicBezTo>
                    <a:pt x="396" y="156"/>
                    <a:pt x="520" y="127"/>
                    <a:pt x="645" y="127"/>
                  </a:cubicBezTo>
                  <a:close/>
                  <a:moveTo>
                    <a:pt x="648" y="0"/>
                  </a:moveTo>
                  <a:cubicBezTo>
                    <a:pt x="334" y="0"/>
                    <a:pt x="64" y="233"/>
                    <a:pt x="30" y="552"/>
                  </a:cubicBezTo>
                  <a:cubicBezTo>
                    <a:pt x="0" y="735"/>
                    <a:pt x="66" y="889"/>
                    <a:pt x="154" y="1013"/>
                  </a:cubicBezTo>
                  <a:cubicBezTo>
                    <a:pt x="249" y="1130"/>
                    <a:pt x="396" y="1225"/>
                    <a:pt x="579" y="1225"/>
                  </a:cubicBezTo>
                  <a:cubicBezTo>
                    <a:pt x="579" y="1255"/>
                    <a:pt x="615" y="1255"/>
                    <a:pt x="645" y="1255"/>
                  </a:cubicBezTo>
                  <a:cubicBezTo>
                    <a:pt x="762" y="1255"/>
                    <a:pt x="916" y="1196"/>
                    <a:pt x="1011" y="1101"/>
                  </a:cubicBezTo>
                  <a:cubicBezTo>
                    <a:pt x="1165" y="1013"/>
                    <a:pt x="1223" y="859"/>
                    <a:pt x="1252" y="705"/>
                  </a:cubicBezTo>
                  <a:cubicBezTo>
                    <a:pt x="1282" y="339"/>
                    <a:pt x="1040" y="32"/>
                    <a:pt x="703" y="3"/>
                  </a:cubicBezTo>
                  <a:cubicBezTo>
                    <a:pt x="685" y="1"/>
                    <a:pt x="666"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2"/>
            <p:cNvSpPr/>
            <p:nvPr/>
          </p:nvSpPr>
          <p:spPr>
            <a:xfrm>
              <a:off x="6251340" y="2457689"/>
              <a:ext cx="1139367" cy="144464"/>
            </a:xfrm>
            <a:custGeom>
              <a:avLst/>
              <a:gdLst/>
              <a:ahLst/>
              <a:cxnLst/>
              <a:rect l="l" t="t" r="r" b="b"/>
              <a:pathLst>
                <a:path w="5647" h="716" extrusionOk="0">
                  <a:moveTo>
                    <a:pt x="37" y="0"/>
                  </a:moveTo>
                  <a:cubicBezTo>
                    <a:pt x="16" y="0"/>
                    <a:pt x="1" y="21"/>
                    <a:pt x="1" y="42"/>
                  </a:cubicBezTo>
                  <a:cubicBezTo>
                    <a:pt x="1" y="71"/>
                    <a:pt x="30" y="108"/>
                    <a:pt x="67" y="108"/>
                  </a:cubicBezTo>
                  <a:lnTo>
                    <a:pt x="5588" y="715"/>
                  </a:lnTo>
                  <a:cubicBezTo>
                    <a:pt x="5617" y="715"/>
                    <a:pt x="5647" y="686"/>
                    <a:pt x="5647" y="657"/>
                  </a:cubicBezTo>
                  <a:cubicBezTo>
                    <a:pt x="5647" y="620"/>
                    <a:pt x="5617" y="591"/>
                    <a:pt x="5588" y="591"/>
                  </a:cubicBezTo>
                  <a:lnTo>
                    <a:pt x="67" y="12"/>
                  </a:lnTo>
                  <a:cubicBezTo>
                    <a:pt x="56" y="4"/>
                    <a:pt x="46" y="0"/>
                    <a:pt x="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2"/>
            <p:cNvSpPr/>
            <p:nvPr/>
          </p:nvSpPr>
          <p:spPr>
            <a:xfrm>
              <a:off x="6208566" y="2854556"/>
              <a:ext cx="1139367" cy="142043"/>
            </a:xfrm>
            <a:custGeom>
              <a:avLst/>
              <a:gdLst/>
              <a:ahLst/>
              <a:cxnLst/>
              <a:rect l="l" t="t" r="r" b="b"/>
              <a:pathLst>
                <a:path w="5647" h="704" extrusionOk="0">
                  <a:moveTo>
                    <a:pt x="59" y="0"/>
                  </a:moveTo>
                  <a:cubicBezTo>
                    <a:pt x="30" y="0"/>
                    <a:pt x="1" y="30"/>
                    <a:pt x="1" y="59"/>
                  </a:cubicBezTo>
                  <a:cubicBezTo>
                    <a:pt x="1" y="88"/>
                    <a:pt x="30" y="118"/>
                    <a:pt x="59" y="118"/>
                  </a:cubicBezTo>
                  <a:lnTo>
                    <a:pt x="5588" y="703"/>
                  </a:lnTo>
                  <a:cubicBezTo>
                    <a:pt x="5617" y="703"/>
                    <a:pt x="5646" y="703"/>
                    <a:pt x="5646" y="667"/>
                  </a:cubicBezTo>
                  <a:cubicBezTo>
                    <a:pt x="5646" y="637"/>
                    <a:pt x="5617" y="608"/>
                    <a:pt x="5588" y="579"/>
                  </a:cubicBez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2"/>
            <p:cNvSpPr/>
            <p:nvPr/>
          </p:nvSpPr>
          <p:spPr>
            <a:xfrm>
              <a:off x="6165792" y="3254853"/>
              <a:ext cx="1139165" cy="140630"/>
            </a:xfrm>
            <a:custGeom>
              <a:avLst/>
              <a:gdLst/>
              <a:ahLst/>
              <a:cxnLst/>
              <a:rect l="l" t="t" r="r" b="b"/>
              <a:pathLst>
                <a:path w="5646" h="697" extrusionOk="0">
                  <a:moveTo>
                    <a:pt x="88" y="1"/>
                  </a:moveTo>
                  <a:cubicBezTo>
                    <a:pt x="59" y="1"/>
                    <a:pt x="0" y="1"/>
                    <a:pt x="0" y="59"/>
                  </a:cubicBezTo>
                  <a:cubicBezTo>
                    <a:pt x="0" y="89"/>
                    <a:pt x="30" y="118"/>
                    <a:pt x="59" y="118"/>
                  </a:cubicBezTo>
                  <a:lnTo>
                    <a:pt x="5580" y="696"/>
                  </a:lnTo>
                  <a:cubicBezTo>
                    <a:pt x="5617" y="696"/>
                    <a:pt x="5646" y="667"/>
                    <a:pt x="5646" y="638"/>
                  </a:cubicBezTo>
                  <a:cubicBezTo>
                    <a:pt x="5646" y="609"/>
                    <a:pt x="5617" y="579"/>
                    <a:pt x="5580" y="579"/>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2"/>
            <p:cNvSpPr/>
            <p:nvPr/>
          </p:nvSpPr>
          <p:spPr>
            <a:xfrm>
              <a:off x="5864356" y="2543438"/>
              <a:ext cx="387187" cy="408776"/>
            </a:xfrm>
            <a:custGeom>
              <a:avLst/>
              <a:gdLst/>
              <a:ahLst/>
              <a:cxnLst/>
              <a:rect l="l" t="t" r="r" b="b"/>
              <a:pathLst>
                <a:path w="1919" h="2026" extrusionOk="0">
                  <a:moveTo>
                    <a:pt x="166" y="0"/>
                  </a:moveTo>
                  <a:cubicBezTo>
                    <a:pt x="152" y="0"/>
                    <a:pt x="136" y="4"/>
                    <a:pt x="118" y="12"/>
                  </a:cubicBezTo>
                  <a:cubicBezTo>
                    <a:pt x="88" y="49"/>
                    <a:pt x="59" y="107"/>
                    <a:pt x="88" y="137"/>
                  </a:cubicBezTo>
                  <a:lnTo>
                    <a:pt x="638" y="1023"/>
                  </a:lnTo>
                  <a:lnTo>
                    <a:pt x="30" y="1477"/>
                  </a:lnTo>
                  <a:cubicBezTo>
                    <a:pt x="0" y="1513"/>
                    <a:pt x="0" y="1572"/>
                    <a:pt x="30" y="1601"/>
                  </a:cubicBezTo>
                  <a:cubicBezTo>
                    <a:pt x="30" y="1630"/>
                    <a:pt x="59" y="1630"/>
                    <a:pt x="88" y="1630"/>
                  </a:cubicBezTo>
                  <a:cubicBezTo>
                    <a:pt x="118" y="1630"/>
                    <a:pt x="118" y="1630"/>
                    <a:pt x="154" y="1601"/>
                  </a:cubicBezTo>
                  <a:lnTo>
                    <a:pt x="733" y="1176"/>
                  </a:lnTo>
                  <a:lnTo>
                    <a:pt x="1253" y="1996"/>
                  </a:lnTo>
                  <a:cubicBezTo>
                    <a:pt x="1282" y="1996"/>
                    <a:pt x="1282" y="2026"/>
                    <a:pt x="1311" y="2026"/>
                  </a:cubicBezTo>
                  <a:lnTo>
                    <a:pt x="1370" y="2026"/>
                  </a:lnTo>
                  <a:cubicBezTo>
                    <a:pt x="1436" y="1996"/>
                    <a:pt x="1436" y="1938"/>
                    <a:pt x="1399" y="1909"/>
                  </a:cubicBezTo>
                  <a:lnTo>
                    <a:pt x="886" y="1052"/>
                  </a:lnTo>
                  <a:lnTo>
                    <a:pt x="1890" y="290"/>
                  </a:lnTo>
                  <a:cubicBezTo>
                    <a:pt x="1919" y="261"/>
                    <a:pt x="1919" y="195"/>
                    <a:pt x="1890" y="166"/>
                  </a:cubicBezTo>
                  <a:cubicBezTo>
                    <a:pt x="1869" y="145"/>
                    <a:pt x="1834" y="124"/>
                    <a:pt x="1802" y="124"/>
                  </a:cubicBezTo>
                  <a:cubicBezTo>
                    <a:pt x="1789" y="124"/>
                    <a:pt x="1776" y="128"/>
                    <a:pt x="1765" y="137"/>
                  </a:cubicBezTo>
                  <a:lnTo>
                    <a:pt x="791" y="898"/>
                  </a:lnTo>
                  <a:lnTo>
                    <a:pt x="242" y="49"/>
                  </a:lnTo>
                  <a:cubicBezTo>
                    <a:pt x="221" y="23"/>
                    <a:pt x="200" y="0"/>
                    <a:pt x="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2"/>
            <p:cNvSpPr/>
            <p:nvPr/>
          </p:nvSpPr>
          <p:spPr>
            <a:xfrm>
              <a:off x="5907130" y="3023431"/>
              <a:ext cx="301639" cy="187440"/>
            </a:xfrm>
            <a:custGeom>
              <a:avLst/>
              <a:gdLst/>
              <a:ahLst/>
              <a:cxnLst/>
              <a:rect l="l" t="t" r="r" b="b"/>
              <a:pathLst>
                <a:path w="1495" h="929" extrusionOk="0">
                  <a:moveTo>
                    <a:pt x="1394" y="1"/>
                  </a:moveTo>
                  <a:cubicBezTo>
                    <a:pt x="1378" y="1"/>
                    <a:pt x="1360" y="4"/>
                    <a:pt x="1341" y="13"/>
                  </a:cubicBezTo>
                  <a:lnTo>
                    <a:pt x="338" y="716"/>
                  </a:lnTo>
                  <a:lnTo>
                    <a:pt x="184" y="416"/>
                  </a:lnTo>
                  <a:cubicBezTo>
                    <a:pt x="166" y="376"/>
                    <a:pt x="136" y="360"/>
                    <a:pt x="107" y="360"/>
                  </a:cubicBezTo>
                  <a:cubicBezTo>
                    <a:pt x="89" y="360"/>
                    <a:pt x="71" y="367"/>
                    <a:pt x="59" y="379"/>
                  </a:cubicBezTo>
                  <a:cubicBezTo>
                    <a:pt x="1" y="379"/>
                    <a:pt x="1" y="445"/>
                    <a:pt x="1" y="503"/>
                  </a:cubicBezTo>
                  <a:lnTo>
                    <a:pt x="213" y="870"/>
                  </a:lnTo>
                  <a:lnTo>
                    <a:pt x="272" y="928"/>
                  </a:lnTo>
                  <a:lnTo>
                    <a:pt x="367" y="928"/>
                  </a:lnTo>
                  <a:lnTo>
                    <a:pt x="1465" y="167"/>
                  </a:lnTo>
                  <a:cubicBezTo>
                    <a:pt x="1495" y="137"/>
                    <a:pt x="1495" y="79"/>
                    <a:pt x="1465" y="49"/>
                  </a:cubicBezTo>
                  <a:cubicBezTo>
                    <a:pt x="1465" y="23"/>
                    <a:pt x="1435" y="1"/>
                    <a:pt x="1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2"/>
            <p:cNvSpPr/>
            <p:nvPr/>
          </p:nvSpPr>
          <p:spPr>
            <a:xfrm>
              <a:off x="5992880" y="2222837"/>
              <a:ext cx="308902" cy="188650"/>
            </a:xfrm>
            <a:custGeom>
              <a:avLst/>
              <a:gdLst/>
              <a:ahLst/>
              <a:cxnLst/>
              <a:rect l="l" t="t" r="r" b="b"/>
              <a:pathLst>
                <a:path w="1531" h="935" extrusionOk="0">
                  <a:moveTo>
                    <a:pt x="1437" y="0"/>
                  </a:moveTo>
                  <a:cubicBezTo>
                    <a:pt x="1421" y="0"/>
                    <a:pt x="1401" y="7"/>
                    <a:pt x="1377" y="19"/>
                  </a:cubicBezTo>
                  <a:lnTo>
                    <a:pt x="367" y="686"/>
                  </a:lnTo>
                  <a:lnTo>
                    <a:pt x="184" y="386"/>
                  </a:lnTo>
                  <a:cubicBezTo>
                    <a:pt x="184" y="365"/>
                    <a:pt x="155" y="341"/>
                    <a:pt x="117" y="341"/>
                  </a:cubicBezTo>
                  <a:cubicBezTo>
                    <a:pt x="101" y="341"/>
                    <a:pt x="84" y="345"/>
                    <a:pt x="66" y="356"/>
                  </a:cubicBezTo>
                  <a:cubicBezTo>
                    <a:pt x="30" y="386"/>
                    <a:pt x="1" y="444"/>
                    <a:pt x="30" y="473"/>
                  </a:cubicBezTo>
                  <a:lnTo>
                    <a:pt x="249" y="869"/>
                  </a:lnTo>
                  <a:cubicBezTo>
                    <a:pt x="279" y="905"/>
                    <a:pt x="279" y="905"/>
                    <a:pt x="308" y="935"/>
                  </a:cubicBezTo>
                  <a:cubicBezTo>
                    <a:pt x="337" y="935"/>
                    <a:pt x="367" y="935"/>
                    <a:pt x="367" y="905"/>
                  </a:cubicBezTo>
                  <a:lnTo>
                    <a:pt x="1465" y="173"/>
                  </a:lnTo>
                  <a:cubicBezTo>
                    <a:pt x="1531" y="137"/>
                    <a:pt x="1531" y="78"/>
                    <a:pt x="1494" y="49"/>
                  </a:cubicBezTo>
                  <a:cubicBezTo>
                    <a:pt x="1477" y="14"/>
                    <a:pt x="1460"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2"/>
            <p:cNvSpPr/>
            <p:nvPr/>
          </p:nvSpPr>
          <p:spPr>
            <a:xfrm>
              <a:off x="6294316" y="2275497"/>
              <a:ext cx="1102242" cy="258663"/>
            </a:xfrm>
            <a:custGeom>
              <a:avLst/>
              <a:gdLst/>
              <a:ahLst/>
              <a:cxnLst/>
              <a:rect l="l" t="t" r="r" b="b"/>
              <a:pathLst>
                <a:path w="5463" h="1282" extrusionOk="0">
                  <a:moveTo>
                    <a:pt x="403" y="125"/>
                  </a:moveTo>
                  <a:cubicBezTo>
                    <a:pt x="462" y="154"/>
                    <a:pt x="491" y="183"/>
                    <a:pt x="491" y="212"/>
                  </a:cubicBezTo>
                  <a:cubicBezTo>
                    <a:pt x="520" y="308"/>
                    <a:pt x="520" y="395"/>
                    <a:pt x="462" y="461"/>
                  </a:cubicBezTo>
                  <a:cubicBezTo>
                    <a:pt x="432" y="491"/>
                    <a:pt x="403" y="520"/>
                    <a:pt x="366" y="549"/>
                  </a:cubicBezTo>
                  <a:cubicBezTo>
                    <a:pt x="337" y="520"/>
                    <a:pt x="308" y="491"/>
                    <a:pt x="279" y="461"/>
                  </a:cubicBezTo>
                  <a:cubicBezTo>
                    <a:pt x="220" y="366"/>
                    <a:pt x="249" y="278"/>
                    <a:pt x="279" y="183"/>
                  </a:cubicBezTo>
                  <a:cubicBezTo>
                    <a:pt x="308" y="154"/>
                    <a:pt x="337" y="125"/>
                    <a:pt x="403" y="125"/>
                  </a:cubicBezTo>
                  <a:close/>
                  <a:moveTo>
                    <a:pt x="1318" y="242"/>
                  </a:moveTo>
                  <a:cubicBezTo>
                    <a:pt x="1377" y="242"/>
                    <a:pt x="1406" y="308"/>
                    <a:pt x="1406" y="308"/>
                  </a:cubicBezTo>
                  <a:cubicBezTo>
                    <a:pt x="1435" y="366"/>
                    <a:pt x="1465" y="461"/>
                    <a:pt x="1435" y="520"/>
                  </a:cubicBezTo>
                  <a:cubicBezTo>
                    <a:pt x="1406" y="579"/>
                    <a:pt x="1348" y="674"/>
                    <a:pt x="1223" y="703"/>
                  </a:cubicBezTo>
                  <a:cubicBezTo>
                    <a:pt x="1194" y="674"/>
                    <a:pt x="1165" y="644"/>
                    <a:pt x="1165" y="608"/>
                  </a:cubicBezTo>
                  <a:cubicBezTo>
                    <a:pt x="1099" y="549"/>
                    <a:pt x="1099" y="395"/>
                    <a:pt x="1165" y="308"/>
                  </a:cubicBezTo>
                  <a:cubicBezTo>
                    <a:pt x="1194" y="278"/>
                    <a:pt x="1223" y="242"/>
                    <a:pt x="1282" y="242"/>
                  </a:cubicBezTo>
                  <a:close/>
                  <a:moveTo>
                    <a:pt x="2380" y="308"/>
                  </a:moveTo>
                  <a:cubicBezTo>
                    <a:pt x="2446" y="308"/>
                    <a:pt x="2475" y="366"/>
                    <a:pt x="2505" y="366"/>
                  </a:cubicBezTo>
                  <a:cubicBezTo>
                    <a:pt x="2563" y="461"/>
                    <a:pt x="2600" y="549"/>
                    <a:pt x="2600" y="608"/>
                  </a:cubicBezTo>
                  <a:cubicBezTo>
                    <a:pt x="2563" y="732"/>
                    <a:pt x="2475" y="791"/>
                    <a:pt x="2380" y="857"/>
                  </a:cubicBezTo>
                  <a:cubicBezTo>
                    <a:pt x="2292" y="791"/>
                    <a:pt x="2197" y="732"/>
                    <a:pt x="2168" y="608"/>
                  </a:cubicBezTo>
                  <a:cubicBezTo>
                    <a:pt x="2168" y="549"/>
                    <a:pt x="2168" y="461"/>
                    <a:pt x="2234" y="395"/>
                  </a:cubicBezTo>
                  <a:cubicBezTo>
                    <a:pt x="2263" y="366"/>
                    <a:pt x="2292" y="337"/>
                    <a:pt x="2351" y="308"/>
                  </a:cubicBezTo>
                  <a:close/>
                  <a:moveTo>
                    <a:pt x="4489" y="308"/>
                  </a:moveTo>
                  <a:cubicBezTo>
                    <a:pt x="4548" y="308"/>
                    <a:pt x="4577" y="337"/>
                    <a:pt x="4577" y="395"/>
                  </a:cubicBezTo>
                  <a:cubicBezTo>
                    <a:pt x="4613" y="461"/>
                    <a:pt x="4613" y="579"/>
                    <a:pt x="4548" y="674"/>
                  </a:cubicBezTo>
                  <a:cubicBezTo>
                    <a:pt x="4518" y="732"/>
                    <a:pt x="4489" y="791"/>
                    <a:pt x="4430" y="857"/>
                  </a:cubicBezTo>
                  <a:cubicBezTo>
                    <a:pt x="4394" y="827"/>
                    <a:pt x="4394" y="827"/>
                    <a:pt x="4364" y="791"/>
                  </a:cubicBezTo>
                  <a:cubicBezTo>
                    <a:pt x="4335" y="732"/>
                    <a:pt x="4247" y="579"/>
                    <a:pt x="4277" y="461"/>
                  </a:cubicBezTo>
                  <a:cubicBezTo>
                    <a:pt x="4277" y="395"/>
                    <a:pt x="4335" y="337"/>
                    <a:pt x="4394" y="308"/>
                  </a:cubicBezTo>
                  <a:close/>
                  <a:moveTo>
                    <a:pt x="3420" y="425"/>
                  </a:moveTo>
                  <a:cubicBezTo>
                    <a:pt x="3478" y="425"/>
                    <a:pt x="3515" y="491"/>
                    <a:pt x="3515" y="491"/>
                  </a:cubicBezTo>
                  <a:cubicBezTo>
                    <a:pt x="3574" y="549"/>
                    <a:pt x="3574" y="608"/>
                    <a:pt x="3574" y="674"/>
                  </a:cubicBezTo>
                  <a:cubicBezTo>
                    <a:pt x="3544" y="762"/>
                    <a:pt x="3478" y="857"/>
                    <a:pt x="3361" y="886"/>
                  </a:cubicBezTo>
                  <a:cubicBezTo>
                    <a:pt x="3295" y="827"/>
                    <a:pt x="3237" y="732"/>
                    <a:pt x="3237" y="644"/>
                  </a:cubicBezTo>
                  <a:cubicBezTo>
                    <a:pt x="3237" y="608"/>
                    <a:pt x="3266" y="520"/>
                    <a:pt x="3295" y="491"/>
                  </a:cubicBezTo>
                  <a:cubicBezTo>
                    <a:pt x="3332" y="461"/>
                    <a:pt x="3361" y="425"/>
                    <a:pt x="3420" y="425"/>
                  </a:cubicBezTo>
                  <a:close/>
                  <a:moveTo>
                    <a:pt x="432" y="0"/>
                  </a:moveTo>
                  <a:cubicBezTo>
                    <a:pt x="337" y="0"/>
                    <a:pt x="249" y="29"/>
                    <a:pt x="183" y="125"/>
                  </a:cubicBezTo>
                  <a:cubicBezTo>
                    <a:pt x="95" y="242"/>
                    <a:pt x="95" y="395"/>
                    <a:pt x="183" y="520"/>
                  </a:cubicBezTo>
                  <a:cubicBezTo>
                    <a:pt x="183" y="549"/>
                    <a:pt x="220" y="579"/>
                    <a:pt x="249" y="608"/>
                  </a:cubicBezTo>
                  <a:cubicBezTo>
                    <a:pt x="183" y="608"/>
                    <a:pt x="125" y="644"/>
                    <a:pt x="66" y="644"/>
                  </a:cubicBezTo>
                  <a:cubicBezTo>
                    <a:pt x="0" y="644"/>
                    <a:pt x="0" y="674"/>
                    <a:pt x="0" y="732"/>
                  </a:cubicBezTo>
                  <a:cubicBezTo>
                    <a:pt x="0" y="762"/>
                    <a:pt x="37" y="762"/>
                    <a:pt x="66" y="762"/>
                  </a:cubicBezTo>
                  <a:cubicBezTo>
                    <a:pt x="183" y="732"/>
                    <a:pt x="279" y="732"/>
                    <a:pt x="366" y="674"/>
                  </a:cubicBezTo>
                  <a:cubicBezTo>
                    <a:pt x="462" y="732"/>
                    <a:pt x="586" y="762"/>
                    <a:pt x="703" y="791"/>
                  </a:cubicBezTo>
                  <a:cubicBezTo>
                    <a:pt x="857" y="827"/>
                    <a:pt x="1011" y="857"/>
                    <a:pt x="1165" y="857"/>
                  </a:cubicBezTo>
                  <a:cubicBezTo>
                    <a:pt x="1165" y="827"/>
                    <a:pt x="1194" y="827"/>
                    <a:pt x="1194" y="827"/>
                  </a:cubicBezTo>
                  <a:cubicBezTo>
                    <a:pt x="1348" y="915"/>
                    <a:pt x="1501" y="945"/>
                    <a:pt x="1648" y="974"/>
                  </a:cubicBezTo>
                  <a:cubicBezTo>
                    <a:pt x="1783" y="1023"/>
                    <a:pt x="1938" y="1051"/>
                    <a:pt x="2083" y="1051"/>
                  </a:cubicBezTo>
                  <a:cubicBezTo>
                    <a:pt x="2135" y="1051"/>
                    <a:pt x="2185" y="1048"/>
                    <a:pt x="2234" y="1040"/>
                  </a:cubicBezTo>
                  <a:cubicBezTo>
                    <a:pt x="2292" y="1040"/>
                    <a:pt x="2322" y="1011"/>
                    <a:pt x="2380" y="974"/>
                  </a:cubicBezTo>
                  <a:cubicBezTo>
                    <a:pt x="2380" y="1011"/>
                    <a:pt x="2417" y="1011"/>
                    <a:pt x="2417" y="1011"/>
                  </a:cubicBezTo>
                  <a:cubicBezTo>
                    <a:pt x="2600" y="1069"/>
                    <a:pt x="2746" y="1069"/>
                    <a:pt x="2929" y="1069"/>
                  </a:cubicBezTo>
                  <a:cubicBezTo>
                    <a:pt x="3054" y="1069"/>
                    <a:pt x="3208" y="1069"/>
                    <a:pt x="3332" y="1040"/>
                  </a:cubicBezTo>
                  <a:lnTo>
                    <a:pt x="3361" y="1040"/>
                  </a:lnTo>
                  <a:cubicBezTo>
                    <a:pt x="3497" y="1154"/>
                    <a:pt x="3682" y="1216"/>
                    <a:pt x="3870" y="1216"/>
                  </a:cubicBezTo>
                  <a:cubicBezTo>
                    <a:pt x="3935" y="1216"/>
                    <a:pt x="4000" y="1209"/>
                    <a:pt x="4064" y="1194"/>
                  </a:cubicBezTo>
                  <a:cubicBezTo>
                    <a:pt x="4211" y="1157"/>
                    <a:pt x="4335" y="1098"/>
                    <a:pt x="4430" y="1011"/>
                  </a:cubicBezTo>
                  <a:cubicBezTo>
                    <a:pt x="4613" y="1194"/>
                    <a:pt x="4855" y="1281"/>
                    <a:pt x="5126" y="1281"/>
                  </a:cubicBezTo>
                  <a:cubicBezTo>
                    <a:pt x="5221" y="1281"/>
                    <a:pt x="5309" y="1281"/>
                    <a:pt x="5434" y="1252"/>
                  </a:cubicBezTo>
                  <a:cubicBezTo>
                    <a:pt x="5463" y="1223"/>
                    <a:pt x="5463" y="1194"/>
                    <a:pt x="5463" y="1157"/>
                  </a:cubicBezTo>
                  <a:cubicBezTo>
                    <a:pt x="5463" y="1128"/>
                    <a:pt x="5404" y="1128"/>
                    <a:pt x="5375" y="1128"/>
                  </a:cubicBezTo>
                  <a:cubicBezTo>
                    <a:pt x="5300" y="1153"/>
                    <a:pt x="5221" y="1165"/>
                    <a:pt x="5140" y="1165"/>
                  </a:cubicBezTo>
                  <a:cubicBezTo>
                    <a:pt x="4922" y="1165"/>
                    <a:pt x="4695" y="1078"/>
                    <a:pt x="4518" y="945"/>
                  </a:cubicBezTo>
                  <a:cubicBezTo>
                    <a:pt x="4577" y="886"/>
                    <a:pt x="4643" y="827"/>
                    <a:pt x="4672" y="732"/>
                  </a:cubicBezTo>
                  <a:cubicBezTo>
                    <a:pt x="4731" y="608"/>
                    <a:pt x="4731" y="461"/>
                    <a:pt x="4701" y="337"/>
                  </a:cubicBezTo>
                  <a:cubicBezTo>
                    <a:pt x="4672" y="278"/>
                    <a:pt x="4613" y="212"/>
                    <a:pt x="4548" y="183"/>
                  </a:cubicBezTo>
                  <a:cubicBezTo>
                    <a:pt x="4522" y="175"/>
                    <a:pt x="4498" y="171"/>
                    <a:pt x="4476" y="171"/>
                  </a:cubicBezTo>
                  <a:cubicBezTo>
                    <a:pt x="4422" y="171"/>
                    <a:pt x="4377" y="192"/>
                    <a:pt x="4335" y="212"/>
                  </a:cubicBezTo>
                  <a:cubicBezTo>
                    <a:pt x="4247" y="242"/>
                    <a:pt x="4181" y="337"/>
                    <a:pt x="4152" y="425"/>
                  </a:cubicBezTo>
                  <a:cubicBezTo>
                    <a:pt x="4123" y="608"/>
                    <a:pt x="4211" y="762"/>
                    <a:pt x="4277" y="857"/>
                  </a:cubicBezTo>
                  <a:cubicBezTo>
                    <a:pt x="4306" y="886"/>
                    <a:pt x="4306" y="915"/>
                    <a:pt x="4335" y="945"/>
                  </a:cubicBezTo>
                  <a:cubicBezTo>
                    <a:pt x="4247" y="974"/>
                    <a:pt x="4152" y="1040"/>
                    <a:pt x="4064" y="1069"/>
                  </a:cubicBezTo>
                  <a:cubicBezTo>
                    <a:pt x="4010" y="1076"/>
                    <a:pt x="3957" y="1080"/>
                    <a:pt x="3904" y="1080"/>
                  </a:cubicBezTo>
                  <a:cubicBezTo>
                    <a:pt x="3744" y="1080"/>
                    <a:pt x="3594" y="1046"/>
                    <a:pt x="3478" y="974"/>
                  </a:cubicBezTo>
                  <a:cubicBezTo>
                    <a:pt x="3603" y="915"/>
                    <a:pt x="3662" y="791"/>
                    <a:pt x="3698" y="703"/>
                  </a:cubicBezTo>
                  <a:cubicBezTo>
                    <a:pt x="3698" y="608"/>
                    <a:pt x="3698" y="491"/>
                    <a:pt x="3603" y="425"/>
                  </a:cubicBezTo>
                  <a:cubicBezTo>
                    <a:pt x="3574" y="366"/>
                    <a:pt x="3478" y="308"/>
                    <a:pt x="3420" y="308"/>
                  </a:cubicBezTo>
                  <a:cubicBezTo>
                    <a:pt x="3332" y="308"/>
                    <a:pt x="3266" y="337"/>
                    <a:pt x="3208" y="395"/>
                  </a:cubicBezTo>
                  <a:cubicBezTo>
                    <a:pt x="3149" y="491"/>
                    <a:pt x="3112" y="579"/>
                    <a:pt x="3112" y="674"/>
                  </a:cubicBezTo>
                  <a:cubicBezTo>
                    <a:pt x="3112" y="762"/>
                    <a:pt x="3178" y="857"/>
                    <a:pt x="3237" y="945"/>
                  </a:cubicBezTo>
                  <a:lnTo>
                    <a:pt x="2929" y="945"/>
                  </a:lnTo>
                  <a:cubicBezTo>
                    <a:pt x="2783" y="945"/>
                    <a:pt x="2658" y="945"/>
                    <a:pt x="2534" y="915"/>
                  </a:cubicBezTo>
                  <a:cubicBezTo>
                    <a:pt x="2600" y="857"/>
                    <a:pt x="2688" y="762"/>
                    <a:pt x="2688" y="644"/>
                  </a:cubicBezTo>
                  <a:cubicBezTo>
                    <a:pt x="2717" y="520"/>
                    <a:pt x="2688" y="395"/>
                    <a:pt x="2600" y="308"/>
                  </a:cubicBezTo>
                  <a:cubicBezTo>
                    <a:pt x="2534" y="212"/>
                    <a:pt x="2446" y="183"/>
                    <a:pt x="2322" y="183"/>
                  </a:cubicBezTo>
                  <a:cubicBezTo>
                    <a:pt x="2263" y="212"/>
                    <a:pt x="2168" y="242"/>
                    <a:pt x="2109" y="337"/>
                  </a:cubicBezTo>
                  <a:cubicBezTo>
                    <a:pt x="2051" y="425"/>
                    <a:pt x="2051" y="520"/>
                    <a:pt x="2051" y="644"/>
                  </a:cubicBezTo>
                  <a:cubicBezTo>
                    <a:pt x="2080" y="732"/>
                    <a:pt x="2138" y="827"/>
                    <a:pt x="2234" y="915"/>
                  </a:cubicBezTo>
                  <a:cubicBezTo>
                    <a:pt x="2180" y="924"/>
                    <a:pt x="2126" y="927"/>
                    <a:pt x="2073" y="927"/>
                  </a:cubicBezTo>
                  <a:cubicBezTo>
                    <a:pt x="1943" y="927"/>
                    <a:pt x="1814" y="907"/>
                    <a:pt x="1684" y="886"/>
                  </a:cubicBezTo>
                  <a:cubicBezTo>
                    <a:pt x="1560" y="857"/>
                    <a:pt x="1465" y="827"/>
                    <a:pt x="1348" y="762"/>
                  </a:cubicBezTo>
                  <a:cubicBezTo>
                    <a:pt x="1435" y="732"/>
                    <a:pt x="1531" y="644"/>
                    <a:pt x="1560" y="549"/>
                  </a:cubicBezTo>
                  <a:cubicBezTo>
                    <a:pt x="1589" y="461"/>
                    <a:pt x="1560" y="337"/>
                    <a:pt x="1531" y="242"/>
                  </a:cubicBezTo>
                  <a:cubicBezTo>
                    <a:pt x="1465" y="183"/>
                    <a:pt x="1406" y="125"/>
                    <a:pt x="1318" y="125"/>
                  </a:cubicBezTo>
                  <a:cubicBezTo>
                    <a:pt x="1301" y="119"/>
                    <a:pt x="1285" y="117"/>
                    <a:pt x="1269" y="117"/>
                  </a:cubicBezTo>
                  <a:cubicBezTo>
                    <a:pt x="1193" y="117"/>
                    <a:pt x="1124" y="169"/>
                    <a:pt x="1069" y="242"/>
                  </a:cubicBezTo>
                  <a:cubicBezTo>
                    <a:pt x="982" y="395"/>
                    <a:pt x="982" y="579"/>
                    <a:pt x="1069" y="674"/>
                  </a:cubicBezTo>
                  <a:cubicBezTo>
                    <a:pt x="1069" y="703"/>
                    <a:pt x="1069" y="703"/>
                    <a:pt x="1099" y="732"/>
                  </a:cubicBezTo>
                  <a:cubicBezTo>
                    <a:pt x="982" y="732"/>
                    <a:pt x="857" y="703"/>
                    <a:pt x="733" y="674"/>
                  </a:cubicBezTo>
                  <a:cubicBezTo>
                    <a:pt x="645" y="674"/>
                    <a:pt x="549" y="644"/>
                    <a:pt x="491" y="608"/>
                  </a:cubicBezTo>
                  <a:cubicBezTo>
                    <a:pt x="520" y="579"/>
                    <a:pt x="549" y="549"/>
                    <a:pt x="586" y="520"/>
                  </a:cubicBezTo>
                  <a:cubicBezTo>
                    <a:pt x="645" y="425"/>
                    <a:pt x="674" y="308"/>
                    <a:pt x="615" y="183"/>
                  </a:cubicBezTo>
                  <a:cubicBezTo>
                    <a:pt x="586" y="95"/>
                    <a:pt x="520" y="29"/>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2"/>
            <p:cNvSpPr/>
            <p:nvPr/>
          </p:nvSpPr>
          <p:spPr>
            <a:xfrm>
              <a:off x="6270710" y="2643916"/>
              <a:ext cx="1102242" cy="271374"/>
            </a:xfrm>
            <a:custGeom>
              <a:avLst/>
              <a:gdLst/>
              <a:ahLst/>
              <a:cxnLst/>
              <a:rect l="l" t="t" r="r" b="b"/>
              <a:pathLst>
                <a:path w="5463" h="1345" extrusionOk="0">
                  <a:moveTo>
                    <a:pt x="366" y="129"/>
                  </a:moveTo>
                  <a:cubicBezTo>
                    <a:pt x="425" y="188"/>
                    <a:pt x="483" y="400"/>
                    <a:pt x="454" y="525"/>
                  </a:cubicBezTo>
                  <a:cubicBezTo>
                    <a:pt x="454" y="554"/>
                    <a:pt x="425" y="583"/>
                    <a:pt x="396" y="612"/>
                  </a:cubicBezTo>
                  <a:cubicBezTo>
                    <a:pt x="300" y="495"/>
                    <a:pt x="242" y="341"/>
                    <a:pt x="242" y="246"/>
                  </a:cubicBezTo>
                  <a:cubicBezTo>
                    <a:pt x="242" y="188"/>
                    <a:pt x="271" y="158"/>
                    <a:pt x="300" y="129"/>
                  </a:cubicBezTo>
                  <a:close/>
                  <a:moveTo>
                    <a:pt x="1399" y="312"/>
                  </a:moveTo>
                  <a:cubicBezTo>
                    <a:pt x="1435" y="312"/>
                    <a:pt x="1465" y="341"/>
                    <a:pt x="1494" y="371"/>
                  </a:cubicBezTo>
                  <a:cubicBezTo>
                    <a:pt x="1552" y="400"/>
                    <a:pt x="1582" y="495"/>
                    <a:pt x="1582" y="554"/>
                  </a:cubicBezTo>
                  <a:cubicBezTo>
                    <a:pt x="1582" y="649"/>
                    <a:pt x="1523" y="737"/>
                    <a:pt x="1435" y="795"/>
                  </a:cubicBezTo>
                  <a:cubicBezTo>
                    <a:pt x="1399" y="766"/>
                    <a:pt x="1340" y="766"/>
                    <a:pt x="1311" y="708"/>
                  </a:cubicBezTo>
                  <a:cubicBezTo>
                    <a:pt x="1252" y="649"/>
                    <a:pt x="1216" y="525"/>
                    <a:pt x="1252" y="429"/>
                  </a:cubicBezTo>
                  <a:cubicBezTo>
                    <a:pt x="1252" y="400"/>
                    <a:pt x="1282" y="341"/>
                    <a:pt x="1369" y="341"/>
                  </a:cubicBezTo>
                  <a:lnTo>
                    <a:pt x="1399" y="312"/>
                  </a:lnTo>
                  <a:close/>
                  <a:moveTo>
                    <a:pt x="2314" y="371"/>
                  </a:moveTo>
                  <a:cubicBezTo>
                    <a:pt x="2351" y="371"/>
                    <a:pt x="2380" y="400"/>
                    <a:pt x="2409" y="400"/>
                  </a:cubicBezTo>
                  <a:cubicBezTo>
                    <a:pt x="2468" y="429"/>
                    <a:pt x="2497" y="495"/>
                    <a:pt x="2497" y="554"/>
                  </a:cubicBezTo>
                  <a:cubicBezTo>
                    <a:pt x="2497" y="678"/>
                    <a:pt x="2439" y="766"/>
                    <a:pt x="2351" y="795"/>
                  </a:cubicBezTo>
                  <a:cubicBezTo>
                    <a:pt x="2314" y="795"/>
                    <a:pt x="2314" y="795"/>
                    <a:pt x="2314" y="766"/>
                  </a:cubicBezTo>
                  <a:cubicBezTo>
                    <a:pt x="2226" y="708"/>
                    <a:pt x="2197" y="583"/>
                    <a:pt x="2226" y="495"/>
                  </a:cubicBezTo>
                  <a:cubicBezTo>
                    <a:pt x="2226" y="466"/>
                    <a:pt x="2255" y="429"/>
                    <a:pt x="2285" y="400"/>
                  </a:cubicBezTo>
                  <a:lnTo>
                    <a:pt x="2314" y="371"/>
                  </a:lnTo>
                  <a:close/>
                  <a:moveTo>
                    <a:pt x="3749" y="283"/>
                  </a:moveTo>
                  <a:lnTo>
                    <a:pt x="3749" y="283"/>
                  </a:lnTo>
                  <a:cubicBezTo>
                    <a:pt x="3720" y="495"/>
                    <a:pt x="3632" y="678"/>
                    <a:pt x="3508" y="795"/>
                  </a:cubicBezTo>
                  <a:lnTo>
                    <a:pt x="3508" y="766"/>
                  </a:lnTo>
                  <a:cubicBezTo>
                    <a:pt x="3478" y="649"/>
                    <a:pt x="3478" y="525"/>
                    <a:pt x="3566" y="429"/>
                  </a:cubicBezTo>
                  <a:cubicBezTo>
                    <a:pt x="3595" y="371"/>
                    <a:pt x="3661" y="312"/>
                    <a:pt x="3749" y="283"/>
                  </a:cubicBezTo>
                  <a:close/>
                  <a:moveTo>
                    <a:pt x="4818" y="466"/>
                  </a:moveTo>
                  <a:cubicBezTo>
                    <a:pt x="4848" y="466"/>
                    <a:pt x="4943" y="495"/>
                    <a:pt x="4972" y="554"/>
                  </a:cubicBezTo>
                  <a:cubicBezTo>
                    <a:pt x="5060" y="708"/>
                    <a:pt x="4848" y="891"/>
                    <a:pt x="4694" y="979"/>
                  </a:cubicBezTo>
                  <a:cubicBezTo>
                    <a:pt x="4606" y="891"/>
                    <a:pt x="4547" y="737"/>
                    <a:pt x="4577" y="612"/>
                  </a:cubicBezTo>
                  <a:cubicBezTo>
                    <a:pt x="4606" y="554"/>
                    <a:pt x="4694" y="495"/>
                    <a:pt x="4818" y="466"/>
                  </a:cubicBezTo>
                  <a:close/>
                  <a:moveTo>
                    <a:pt x="319" y="0"/>
                  </a:moveTo>
                  <a:cubicBezTo>
                    <a:pt x="293" y="0"/>
                    <a:pt x="267" y="9"/>
                    <a:pt x="242" y="34"/>
                  </a:cubicBezTo>
                  <a:cubicBezTo>
                    <a:pt x="154" y="63"/>
                    <a:pt x="117" y="129"/>
                    <a:pt x="117" y="217"/>
                  </a:cubicBezTo>
                  <a:cubicBezTo>
                    <a:pt x="117" y="371"/>
                    <a:pt x="212" y="554"/>
                    <a:pt x="300" y="708"/>
                  </a:cubicBezTo>
                  <a:cubicBezTo>
                    <a:pt x="271" y="722"/>
                    <a:pt x="234" y="730"/>
                    <a:pt x="197" y="730"/>
                  </a:cubicBezTo>
                  <a:cubicBezTo>
                    <a:pt x="159" y="730"/>
                    <a:pt x="121" y="722"/>
                    <a:pt x="88" y="708"/>
                  </a:cubicBezTo>
                  <a:cubicBezTo>
                    <a:pt x="29" y="708"/>
                    <a:pt x="0" y="737"/>
                    <a:pt x="0" y="766"/>
                  </a:cubicBezTo>
                  <a:cubicBezTo>
                    <a:pt x="0" y="795"/>
                    <a:pt x="0" y="832"/>
                    <a:pt x="29" y="832"/>
                  </a:cubicBezTo>
                  <a:cubicBezTo>
                    <a:pt x="79" y="844"/>
                    <a:pt x="128" y="851"/>
                    <a:pt x="174" y="851"/>
                  </a:cubicBezTo>
                  <a:cubicBezTo>
                    <a:pt x="244" y="851"/>
                    <a:pt x="309" y="835"/>
                    <a:pt x="366" y="795"/>
                  </a:cubicBezTo>
                  <a:lnTo>
                    <a:pt x="396" y="795"/>
                  </a:lnTo>
                  <a:cubicBezTo>
                    <a:pt x="425" y="832"/>
                    <a:pt x="483" y="861"/>
                    <a:pt x="520" y="891"/>
                  </a:cubicBezTo>
                  <a:cubicBezTo>
                    <a:pt x="664" y="1000"/>
                    <a:pt x="841" y="1054"/>
                    <a:pt x="1019" y="1054"/>
                  </a:cubicBezTo>
                  <a:cubicBezTo>
                    <a:pt x="1139" y="1054"/>
                    <a:pt x="1260" y="1029"/>
                    <a:pt x="1369" y="979"/>
                  </a:cubicBezTo>
                  <a:cubicBezTo>
                    <a:pt x="1399" y="979"/>
                    <a:pt x="1435" y="949"/>
                    <a:pt x="1465" y="949"/>
                  </a:cubicBezTo>
                  <a:cubicBezTo>
                    <a:pt x="1582" y="979"/>
                    <a:pt x="1706" y="979"/>
                    <a:pt x="1860" y="979"/>
                  </a:cubicBezTo>
                  <a:cubicBezTo>
                    <a:pt x="1913" y="994"/>
                    <a:pt x="1977" y="1003"/>
                    <a:pt x="2044" y="1003"/>
                  </a:cubicBezTo>
                  <a:cubicBezTo>
                    <a:pt x="2134" y="1003"/>
                    <a:pt x="2230" y="987"/>
                    <a:pt x="2314" y="949"/>
                  </a:cubicBezTo>
                  <a:cubicBezTo>
                    <a:pt x="2487" y="1097"/>
                    <a:pt x="2731" y="1188"/>
                    <a:pt x="2967" y="1188"/>
                  </a:cubicBezTo>
                  <a:cubicBezTo>
                    <a:pt x="3070" y="1188"/>
                    <a:pt x="3172" y="1170"/>
                    <a:pt x="3266" y="1132"/>
                  </a:cubicBezTo>
                  <a:cubicBezTo>
                    <a:pt x="3354" y="1103"/>
                    <a:pt x="3412" y="1044"/>
                    <a:pt x="3478" y="1015"/>
                  </a:cubicBezTo>
                  <a:cubicBezTo>
                    <a:pt x="3595" y="1162"/>
                    <a:pt x="3779" y="1257"/>
                    <a:pt x="3998" y="1286"/>
                  </a:cubicBezTo>
                  <a:cubicBezTo>
                    <a:pt x="4034" y="1291"/>
                    <a:pt x="4071" y="1293"/>
                    <a:pt x="4107" y="1293"/>
                  </a:cubicBezTo>
                  <a:cubicBezTo>
                    <a:pt x="4284" y="1293"/>
                    <a:pt x="4464" y="1236"/>
                    <a:pt x="4665" y="1132"/>
                  </a:cubicBezTo>
                  <a:cubicBezTo>
                    <a:pt x="4694" y="1162"/>
                    <a:pt x="4730" y="1162"/>
                    <a:pt x="4730" y="1198"/>
                  </a:cubicBezTo>
                  <a:cubicBezTo>
                    <a:pt x="4943" y="1315"/>
                    <a:pt x="5184" y="1315"/>
                    <a:pt x="5397" y="1345"/>
                  </a:cubicBezTo>
                  <a:cubicBezTo>
                    <a:pt x="5426" y="1345"/>
                    <a:pt x="5463" y="1315"/>
                    <a:pt x="5463" y="1286"/>
                  </a:cubicBezTo>
                  <a:cubicBezTo>
                    <a:pt x="5463" y="1257"/>
                    <a:pt x="5426" y="1227"/>
                    <a:pt x="5397" y="1227"/>
                  </a:cubicBezTo>
                  <a:cubicBezTo>
                    <a:pt x="5184" y="1198"/>
                    <a:pt x="4972" y="1198"/>
                    <a:pt x="4789" y="1074"/>
                  </a:cubicBezTo>
                  <a:cubicBezTo>
                    <a:pt x="5001" y="949"/>
                    <a:pt x="5184" y="708"/>
                    <a:pt x="5097" y="495"/>
                  </a:cubicBezTo>
                  <a:cubicBezTo>
                    <a:pt x="5031" y="400"/>
                    <a:pt x="4913" y="341"/>
                    <a:pt x="4789" y="341"/>
                  </a:cubicBezTo>
                  <a:cubicBezTo>
                    <a:pt x="4635" y="371"/>
                    <a:pt x="4511" y="466"/>
                    <a:pt x="4452" y="583"/>
                  </a:cubicBezTo>
                  <a:cubicBezTo>
                    <a:pt x="4394" y="737"/>
                    <a:pt x="4452" y="920"/>
                    <a:pt x="4577" y="1044"/>
                  </a:cubicBezTo>
                  <a:cubicBezTo>
                    <a:pt x="4364" y="1132"/>
                    <a:pt x="4181" y="1162"/>
                    <a:pt x="4027" y="1162"/>
                  </a:cubicBezTo>
                  <a:cubicBezTo>
                    <a:pt x="3844" y="1132"/>
                    <a:pt x="3661" y="1044"/>
                    <a:pt x="3566" y="920"/>
                  </a:cubicBezTo>
                  <a:cubicBezTo>
                    <a:pt x="3749" y="737"/>
                    <a:pt x="3874" y="495"/>
                    <a:pt x="3874" y="217"/>
                  </a:cubicBezTo>
                  <a:lnTo>
                    <a:pt x="3844" y="188"/>
                  </a:lnTo>
                  <a:cubicBezTo>
                    <a:pt x="3844" y="158"/>
                    <a:pt x="3815" y="158"/>
                    <a:pt x="3815" y="158"/>
                  </a:cubicBezTo>
                  <a:cubicBezTo>
                    <a:pt x="3661" y="158"/>
                    <a:pt x="3537" y="246"/>
                    <a:pt x="3478" y="341"/>
                  </a:cubicBezTo>
                  <a:cubicBezTo>
                    <a:pt x="3383" y="495"/>
                    <a:pt x="3325" y="649"/>
                    <a:pt x="3383" y="795"/>
                  </a:cubicBezTo>
                  <a:cubicBezTo>
                    <a:pt x="3383" y="832"/>
                    <a:pt x="3383" y="861"/>
                    <a:pt x="3412" y="891"/>
                  </a:cubicBezTo>
                  <a:cubicBezTo>
                    <a:pt x="3354" y="949"/>
                    <a:pt x="3295" y="979"/>
                    <a:pt x="3229" y="1015"/>
                  </a:cubicBezTo>
                  <a:cubicBezTo>
                    <a:pt x="3143" y="1043"/>
                    <a:pt x="3054" y="1056"/>
                    <a:pt x="2964" y="1056"/>
                  </a:cubicBezTo>
                  <a:cubicBezTo>
                    <a:pt x="2773" y="1056"/>
                    <a:pt x="2583" y="996"/>
                    <a:pt x="2439" y="891"/>
                  </a:cubicBezTo>
                  <a:cubicBezTo>
                    <a:pt x="2534" y="832"/>
                    <a:pt x="2622" y="708"/>
                    <a:pt x="2622" y="554"/>
                  </a:cubicBezTo>
                  <a:cubicBezTo>
                    <a:pt x="2622" y="466"/>
                    <a:pt x="2563" y="341"/>
                    <a:pt x="2468" y="312"/>
                  </a:cubicBezTo>
                  <a:cubicBezTo>
                    <a:pt x="2417" y="274"/>
                    <a:pt x="2365" y="258"/>
                    <a:pt x="2318" y="258"/>
                  </a:cubicBezTo>
                  <a:cubicBezTo>
                    <a:pt x="2283" y="258"/>
                    <a:pt x="2251" y="267"/>
                    <a:pt x="2226" y="283"/>
                  </a:cubicBezTo>
                  <a:cubicBezTo>
                    <a:pt x="2168" y="341"/>
                    <a:pt x="2102" y="400"/>
                    <a:pt x="2102" y="466"/>
                  </a:cubicBezTo>
                  <a:cubicBezTo>
                    <a:pt x="2072" y="583"/>
                    <a:pt x="2131" y="737"/>
                    <a:pt x="2226" y="861"/>
                  </a:cubicBezTo>
                  <a:cubicBezTo>
                    <a:pt x="2164" y="876"/>
                    <a:pt x="2104" y="883"/>
                    <a:pt x="2043" y="883"/>
                  </a:cubicBezTo>
                  <a:cubicBezTo>
                    <a:pt x="1983" y="883"/>
                    <a:pt x="1922" y="876"/>
                    <a:pt x="1860" y="861"/>
                  </a:cubicBezTo>
                  <a:cubicBezTo>
                    <a:pt x="1765" y="861"/>
                    <a:pt x="1648" y="861"/>
                    <a:pt x="1582" y="832"/>
                  </a:cubicBezTo>
                  <a:cubicBezTo>
                    <a:pt x="1648" y="766"/>
                    <a:pt x="1706" y="678"/>
                    <a:pt x="1706" y="554"/>
                  </a:cubicBezTo>
                  <a:cubicBezTo>
                    <a:pt x="1706" y="466"/>
                    <a:pt x="1677" y="341"/>
                    <a:pt x="1582" y="283"/>
                  </a:cubicBezTo>
                  <a:cubicBezTo>
                    <a:pt x="1517" y="234"/>
                    <a:pt x="1468" y="206"/>
                    <a:pt x="1409" y="206"/>
                  </a:cubicBezTo>
                  <a:cubicBezTo>
                    <a:pt x="1388" y="206"/>
                    <a:pt x="1365" y="209"/>
                    <a:pt x="1340" y="217"/>
                  </a:cubicBezTo>
                  <a:cubicBezTo>
                    <a:pt x="1252" y="217"/>
                    <a:pt x="1157" y="312"/>
                    <a:pt x="1128" y="400"/>
                  </a:cubicBezTo>
                  <a:cubicBezTo>
                    <a:pt x="1099" y="554"/>
                    <a:pt x="1128" y="708"/>
                    <a:pt x="1216" y="795"/>
                  </a:cubicBezTo>
                  <a:lnTo>
                    <a:pt x="1311" y="891"/>
                  </a:lnTo>
                  <a:cubicBezTo>
                    <a:pt x="1232" y="923"/>
                    <a:pt x="1140" y="940"/>
                    <a:pt x="1045" y="940"/>
                  </a:cubicBezTo>
                  <a:cubicBezTo>
                    <a:pt x="884" y="940"/>
                    <a:pt x="712" y="892"/>
                    <a:pt x="579" y="795"/>
                  </a:cubicBezTo>
                  <a:lnTo>
                    <a:pt x="483" y="708"/>
                  </a:lnTo>
                  <a:cubicBezTo>
                    <a:pt x="520" y="678"/>
                    <a:pt x="579" y="612"/>
                    <a:pt x="579" y="554"/>
                  </a:cubicBezTo>
                  <a:cubicBezTo>
                    <a:pt x="637" y="400"/>
                    <a:pt x="549" y="129"/>
                    <a:pt x="425" y="34"/>
                  </a:cubicBezTo>
                  <a:cubicBezTo>
                    <a:pt x="391" y="17"/>
                    <a:pt x="355"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2"/>
            <p:cNvSpPr/>
            <p:nvPr/>
          </p:nvSpPr>
          <p:spPr>
            <a:xfrm>
              <a:off x="6202715" y="3059143"/>
              <a:ext cx="1108295" cy="232837"/>
            </a:xfrm>
            <a:custGeom>
              <a:avLst/>
              <a:gdLst/>
              <a:ahLst/>
              <a:cxnLst/>
              <a:rect l="l" t="t" r="r" b="b"/>
              <a:pathLst>
                <a:path w="5493" h="1154" extrusionOk="0">
                  <a:moveTo>
                    <a:pt x="549" y="239"/>
                  </a:moveTo>
                  <a:cubicBezTo>
                    <a:pt x="549" y="326"/>
                    <a:pt x="491" y="422"/>
                    <a:pt x="425" y="480"/>
                  </a:cubicBezTo>
                  <a:cubicBezTo>
                    <a:pt x="425" y="451"/>
                    <a:pt x="396" y="422"/>
                    <a:pt x="396" y="385"/>
                  </a:cubicBezTo>
                  <a:cubicBezTo>
                    <a:pt x="396" y="326"/>
                    <a:pt x="425" y="297"/>
                    <a:pt x="491" y="239"/>
                  </a:cubicBezTo>
                  <a:close/>
                  <a:moveTo>
                    <a:pt x="1523" y="114"/>
                  </a:moveTo>
                  <a:cubicBezTo>
                    <a:pt x="1619" y="143"/>
                    <a:pt x="1619" y="202"/>
                    <a:pt x="1648" y="268"/>
                  </a:cubicBezTo>
                  <a:cubicBezTo>
                    <a:pt x="1648" y="356"/>
                    <a:pt x="1619" y="480"/>
                    <a:pt x="1553" y="539"/>
                  </a:cubicBezTo>
                  <a:cubicBezTo>
                    <a:pt x="1523" y="568"/>
                    <a:pt x="1465" y="605"/>
                    <a:pt x="1436" y="605"/>
                  </a:cubicBezTo>
                  <a:cubicBezTo>
                    <a:pt x="1340" y="539"/>
                    <a:pt x="1282" y="451"/>
                    <a:pt x="1282" y="356"/>
                  </a:cubicBezTo>
                  <a:cubicBezTo>
                    <a:pt x="1282" y="268"/>
                    <a:pt x="1311" y="202"/>
                    <a:pt x="1370" y="143"/>
                  </a:cubicBezTo>
                  <a:cubicBezTo>
                    <a:pt x="1406" y="143"/>
                    <a:pt x="1436" y="114"/>
                    <a:pt x="1494" y="114"/>
                  </a:cubicBezTo>
                  <a:close/>
                  <a:moveTo>
                    <a:pt x="2505" y="268"/>
                  </a:moveTo>
                  <a:cubicBezTo>
                    <a:pt x="2534" y="268"/>
                    <a:pt x="2563" y="297"/>
                    <a:pt x="2592" y="297"/>
                  </a:cubicBezTo>
                  <a:cubicBezTo>
                    <a:pt x="2651" y="356"/>
                    <a:pt x="2688" y="422"/>
                    <a:pt x="2688" y="480"/>
                  </a:cubicBezTo>
                  <a:cubicBezTo>
                    <a:pt x="2688" y="605"/>
                    <a:pt x="2592" y="693"/>
                    <a:pt x="2468" y="722"/>
                  </a:cubicBezTo>
                  <a:cubicBezTo>
                    <a:pt x="2380" y="634"/>
                    <a:pt x="2351" y="480"/>
                    <a:pt x="2380" y="385"/>
                  </a:cubicBezTo>
                  <a:cubicBezTo>
                    <a:pt x="2380" y="326"/>
                    <a:pt x="2409" y="297"/>
                    <a:pt x="2468" y="268"/>
                  </a:cubicBezTo>
                  <a:close/>
                  <a:moveTo>
                    <a:pt x="3749" y="326"/>
                  </a:moveTo>
                  <a:cubicBezTo>
                    <a:pt x="3786" y="326"/>
                    <a:pt x="3845" y="356"/>
                    <a:pt x="3845" y="385"/>
                  </a:cubicBezTo>
                  <a:cubicBezTo>
                    <a:pt x="3932" y="480"/>
                    <a:pt x="3874" y="663"/>
                    <a:pt x="3786" y="751"/>
                  </a:cubicBezTo>
                  <a:cubicBezTo>
                    <a:pt x="3749" y="788"/>
                    <a:pt x="3720" y="817"/>
                    <a:pt x="3691" y="817"/>
                  </a:cubicBezTo>
                  <a:cubicBezTo>
                    <a:pt x="3603" y="751"/>
                    <a:pt x="3508" y="605"/>
                    <a:pt x="3566" y="451"/>
                  </a:cubicBezTo>
                  <a:cubicBezTo>
                    <a:pt x="3566" y="422"/>
                    <a:pt x="3662" y="356"/>
                    <a:pt x="3720" y="326"/>
                  </a:cubicBezTo>
                  <a:close/>
                  <a:moveTo>
                    <a:pt x="4701" y="297"/>
                  </a:moveTo>
                  <a:cubicBezTo>
                    <a:pt x="4789" y="326"/>
                    <a:pt x="4818" y="422"/>
                    <a:pt x="4848" y="480"/>
                  </a:cubicBezTo>
                  <a:cubicBezTo>
                    <a:pt x="4884" y="605"/>
                    <a:pt x="4848" y="722"/>
                    <a:pt x="4760" y="817"/>
                  </a:cubicBezTo>
                  <a:cubicBezTo>
                    <a:pt x="4731" y="846"/>
                    <a:pt x="4665" y="876"/>
                    <a:pt x="4606" y="905"/>
                  </a:cubicBezTo>
                  <a:cubicBezTo>
                    <a:pt x="4518" y="846"/>
                    <a:pt x="4423" y="751"/>
                    <a:pt x="4394" y="634"/>
                  </a:cubicBezTo>
                  <a:cubicBezTo>
                    <a:pt x="4394" y="539"/>
                    <a:pt x="4423" y="451"/>
                    <a:pt x="4482" y="356"/>
                  </a:cubicBezTo>
                  <a:cubicBezTo>
                    <a:pt x="4548" y="326"/>
                    <a:pt x="4606" y="297"/>
                    <a:pt x="4665" y="297"/>
                  </a:cubicBezTo>
                  <a:close/>
                  <a:moveTo>
                    <a:pt x="1447" y="0"/>
                  </a:moveTo>
                  <a:cubicBezTo>
                    <a:pt x="1394" y="0"/>
                    <a:pt x="1346" y="16"/>
                    <a:pt x="1311" y="56"/>
                  </a:cubicBezTo>
                  <a:cubicBezTo>
                    <a:pt x="1223" y="143"/>
                    <a:pt x="1157" y="239"/>
                    <a:pt x="1157" y="356"/>
                  </a:cubicBezTo>
                  <a:cubicBezTo>
                    <a:pt x="1157" y="451"/>
                    <a:pt x="1223" y="568"/>
                    <a:pt x="1282" y="663"/>
                  </a:cubicBezTo>
                  <a:cubicBezTo>
                    <a:pt x="1187" y="663"/>
                    <a:pt x="1099" y="693"/>
                    <a:pt x="1003" y="693"/>
                  </a:cubicBezTo>
                  <a:cubicBezTo>
                    <a:pt x="857" y="693"/>
                    <a:pt x="733" y="693"/>
                    <a:pt x="608" y="634"/>
                  </a:cubicBezTo>
                  <a:cubicBezTo>
                    <a:pt x="579" y="634"/>
                    <a:pt x="549" y="605"/>
                    <a:pt x="520" y="568"/>
                  </a:cubicBezTo>
                  <a:cubicBezTo>
                    <a:pt x="637" y="480"/>
                    <a:pt x="674" y="326"/>
                    <a:pt x="674" y="173"/>
                  </a:cubicBezTo>
                  <a:cubicBezTo>
                    <a:pt x="674" y="143"/>
                    <a:pt x="637" y="114"/>
                    <a:pt x="637" y="114"/>
                  </a:cubicBezTo>
                  <a:cubicBezTo>
                    <a:pt x="612" y="106"/>
                    <a:pt x="588" y="102"/>
                    <a:pt x="566" y="102"/>
                  </a:cubicBezTo>
                  <a:cubicBezTo>
                    <a:pt x="512" y="102"/>
                    <a:pt x="463" y="123"/>
                    <a:pt x="396" y="143"/>
                  </a:cubicBezTo>
                  <a:cubicBezTo>
                    <a:pt x="337" y="202"/>
                    <a:pt x="271" y="297"/>
                    <a:pt x="271" y="385"/>
                  </a:cubicBezTo>
                  <a:cubicBezTo>
                    <a:pt x="271" y="451"/>
                    <a:pt x="308" y="509"/>
                    <a:pt x="337" y="568"/>
                  </a:cubicBezTo>
                  <a:cubicBezTo>
                    <a:pt x="242" y="634"/>
                    <a:pt x="154" y="634"/>
                    <a:pt x="88" y="634"/>
                  </a:cubicBezTo>
                  <a:cubicBezTo>
                    <a:pt x="30" y="634"/>
                    <a:pt x="0" y="663"/>
                    <a:pt x="0" y="693"/>
                  </a:cubicBezTo>
                  <a:cubicBezTo>
                    <a:pt x="0" y="722"/>
                    <a:pt x="30" y="751"/>
                    <a:pt x="59" y="751"/>
                  </a:cubicBezTo>
                  <a:cubicBezTo>
                    <a:pt x="183" y="751"/>
                    <a:pt x="308" y="722"/>
                    <a:pt x="425" y="663"/>
                  </a:cubicBezTo>
                  <a:cubicBezTo>
                    <a:pt x="454" y="693"/>
                    <a:pt x="520" y="722"/>
                    <a:pt x="549" y="751"/>
                  </a:cubicBezTo>
                  <a:cubicBezTo>
                    <a:pt x="703" y="817"/>
                    <a:pt x="857" y="817"/>
                    <a:pt x="1003" y="817"/>
                  </a:cubicBezTo>
                  <a:cubicBezTo>
                    <a:pt x="1128" y="788"/>
                    <a:pt x="1282" y="788"/>
                    <a:pt x="1406" y="751"/>
                  </a:cubicBezTo>
                  <a:cubicBezTo>
                    <a:pt x="1436" y="751"/>
                    <a:pt x="1436" y="788"/>
                    <a:pt x="1465" y="788"/>
                  </a:cubicBezTo>
                  <a:cubicBezTo>
                    <a:pt x="1619" y="876"/>
                    <a:pt x="1802" y="876"/>
                    <a:pt x="1985" y="905"/>
                  </a:cubicBezTo>
                  <a:cubicBezTo>
                    <a:pt x="2138" y="905"/>
                    <a:pt x="2285" y="905"/>
                    <a:pt x="2439" y="876"/>
                  </a:cubicBezTo>
                  <a:cubicBezTo>
                    <a:pt x="2622" y="1029"/>
                    <a:pt x="2871" y="1117"/>
                    <a:pt x="3112" y="1117"/>
                  </a:cubicBezTo>
                  <a:cubicBezTo>
                    <a:pt x="3152" y="1124"/>
                    <a:pt x="3192" y="1127"/>
                    <a:pt x="3231" y="1127"/>
                  </a:cubicBezTo>
                  <a:cubicBezTo>
                    <a:pt x="3402" y="1127"/>
                    <a:pt x="3566" y="1066"/>
                    <a:pt x="3691" y="971"/>
                  </a:cubicBezTo>
                  <a:cubicBezTo>
                    <a:pt x="3845" y="1059"/>
                    <a:pt x="3998" y="1059"/>
                    <a:pt x="4116" y="1088"/>
                  </a:cubicBezTo>
                  <a:cubicBezTo>
                    <a:pt x="4299" y="1088"/>
                    <a:pt x="4452" y="1088"/>
                    <a:pt x="4577" y="1059"/>
                  </a:cubicBezTo>
                  <a:cubicBezTo>
                    <a:pt x="4635" y="1088"/>
                    <a:pt x="4701" y="1088"/>
                    <a:pt x="4760" y="1117"/>
                  </a:cubicBezTo>
                  <a:cubicBezTo>
                    <a:pt x="4848" y="1154"/>
                    <a:pt x="4914" y="1154"/>
                    <a:pt x="5002" y="1154"/>
                  </a:cubicBezTo>
                  <a:cubicBezTo>
                    <a:pt x="5155" y="1154"/>
                    <a:pt x="5309" y="1117"/>
                    <a:pt x="5434" y="1088"/>
                  </a:cubicBezTo>
                  <a:cubicBezTo>
                    <a:pt x="5463" y="1088"/>
                    <a:pt x="5492" y="1059"/>
                    <a:pt x="5492" y="1029"/>
                  </a:cubicBezTo>
                  <a:cubicBezTo>
                    <a:pt x="5463" y="1000"/>
                    <a:pt x="5434" y="971"/>
                    <a:pt x="5397" y="971"/>
                  </a:cubicBezTo>
                  <a:cubicBezTo>
                    <a:pt x="5271" y="991"/>
                    <a:pt x="5130" y="1025"/>
                    <a:pt x="4986" y="1025"/>
                  </a:cubicBezTo>
                  <a:cubicBezTo>
                    <a:pt x="4921" y="1025"/>
                    <a:pt x="4855" y="1018"/>
                    <a:pt x="4789" y="1000"/>
                  </a:cubicBezTo>
                  <a:lnTo>
                    <a:pt x="4731" y="1000"/>
                  </a:lnTo>
                  <a:cubicBezTo>
                    <a:pt x="4789" y="971"/>
                    <a:pt x="4818" y="934"/>
                    <a:pt x="4848" y="905"/>
                  </a:cubicBezTo>
                  <a:cubicBezTo>
                    <a:pt x="4972" y="788"/>
                    <a:pt x="5002" y="605"/>
                    <a:pt x="4972" y="451"/>
                  </a:cubicBezTo>
                  <a:cubicBezTo>
                    <a:pt x="4914" y="297"/>
                    <a:pt x="4848" y="239"/>
                    <a:pt x="4731" y="202"/>
                  </a:cubicBezTo>
                  <a:cubicBezTo>
                    <a:pt x="4700" y="195"/>
                    <a:pt x="4672" y="191"/>
                    <a:pt x="4645" y="191"/>
                  </a:cubicBezTo>
                  <a:cubicBezTo>
                    <a:pt x="4562" y="191"/>
                    <a:pt x="4495" y="225"/>
                    <a:pt x="4423" y="297"/>
                  </a:cubicBezTo>
                  <a:cubicBezTo>
                    <a:pt x="4299" y="385"/>
                    <a:pt x="4269" y="539"/>
                    <a:pt x="4269" y="663"/>
                  </a:cubicBezTo>
                  <a:cubicBezTo>
                    <a:pt x="4299" y="788"/>
                    <a:pt x="4364" y="876"/>
                    <a:pt x="4452" y="971"/>
                  </a:cubicBezTo>
                  <a:lnTo>
                    <a:pt x="4116" y="971"/>
                  </a:lnTo>
                  <a:cubicBezTo>
                    <a:pt x="4028" y="934"/>
                    <a:pt x="3903" y="934"/>
                    <a:pt x="3815" y="876"/>
                  </a:cubicBezTo>
                  <a:cubicBezTo>
                    <a:pt x="3845" y="876"/>
                    <a:pt x="3845" y="846"/>
                    <a:pt x="3874" y="817"/>
                  </a:cubicBezTo>
                  <a:cubicBezTo>
                    <a:pt x="3998" y="693"/>
                    <a:pt x="4086" y="451"/>
                    <a:pt x="3932" y="297"/>
                  </a:cubicBezTo>
                  <a:cubicBezTo>
                    <a:pt x="3890" y="255"/>
                    <a:pt x="3832" y="224"/>
                    <a:pt x="3768" y="224"/>
                  </a:cubicBezTo>
                  <a:cubicBezTo>
                    <a:pt x="3743" y="224"/>
                    <a:pt x="3717" y="228"/>
                    <a:pt x="3691" y="239"/>
                  </a:cubicBezTo>
                  <a:cubicBezTo>
                    <a:pt x="3566" y="239"/>
                    <a:pt x="3478" y="326"/>
                    <a:pt x="3449" y="422"/>
                  </a:cubicBezTo>
                  <a:cubicBezTo>
                    <a:pt x="3383" y="605"/>
                    <a:pt x="3478" y="788"/>
                    <a:pt x="3603" y="905"/>
                  </a:cubicBezTo>
                  <a:cubicBezTo>
                    <a:pt x="3449" y="971"/>
                    <a:pt x="3295" y="1000"/>
                    <a:pt x="3112" y="1000"/>
                  </a:cubicBezTo>
                  <a:cubicBezTo>
                    <a:pt x="2900" y="1000"/>
                    <a:pt x="2717" y="934"/>
                    <a:pt x="2563" y="817"/>
                  </a:cubicBezTo>
                  <a:cubicBezTo>
                    <a:pt x="2688" y="751"/>
                    <a:pt x="2776" y="634"/>
                    <a:pt x="2805" y="480"/>
                  </a:cubicBezTo>
                  <a:cubicBezTo>
                    <a:pt x="2805" y="385"/>
                    <a:pt x="2746" y="268"/>
                    <a:pt x="2688" y="202"/>
                  </a:cubicBezTo>
                  <a:cubicBezTo>
                    <a:pt x="2632" y="168"/>
                    <a:pt x="2579" y="153"/>
                    <a:pt x="2525" y="153"/>
                  </a:cubicBezTo>
                  <a:cubicBezTo>
                    <a:pt x="2487" y="153"/>
                    <a:pt x="2449" y="161"/>
                    <a:pt x="2409" y="173"/>
                  </a:cubicBezTo>
                  <a:cubicBezTo>
                    <a:pt x="2351" y="202"/>
                    <a:pt x="2285" y="268"/>
                    <a:pt x="2256" y="326"/>
                  </a:cubicBezTo>
                  <a:cubicBezTo>
                    <a:pt x="2226" y="480"/>
                    <a:pt x="2256" y="634"/>
                    <a:pt x="2351" y="751"/>
                  </a:cubicBezTo>
                  <a:cubicBezTo>
                    <a:pt x="2226" y="788"/>
                    <a:pt x="2102" y="788"/>
                    <a:pt x="1985" y="788"/>
                  </a:cubicBezTo>
                  <a:cubicBezTo>
                    <a:pt x="1831" y="751"/>
                    <a:pt x="1677" y="751"/>
                    <a:pt x="1553" y="693"/>
                  </a:cubicBezTo>
                  <a:cubicBezTo>
                    <a:pt x="1589" y="663"/>
                    <a:pt x="1619" y="663"/>
                    <a:pt x="1648" y="634"/>
                  </a:cubicBezTo>
                  <a:cubicBezTo>
                    <a:pt x="1736" y="539"/>
                    <a:pt x="1802" y="356"/>
                    <a:pt x="1772" y="239"/>
                  </a:cubicBezTo>
                  <a:cubicBezTo>
                    <a:pt x="1736" y="114"/>
                    <a:pt x="1648" y="19"/>
                    <a:pt x="1553" y="19"/>
                  </a:cubicBezTo>
                  <a:cubicBezTo>
                    <a:pt x="1518" y="7"/>
                    <a:pt x="1481" y="0"/>
                    <a:pt x="1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A4A4D56D-4241-E717-B257-F72492F9ED59}"/>
              </a:ext>
            </a:extLst>
          </p:cNvPr>
          <p:cNvSpPr>
            <a:spLocks noGrp="1"/>
          </p:cNvSpPr>
          <p:nvPr>
            <p:ph type="title"/>
          </p:nvPr>
        </p:nvSpPr>
        <p:spPr>
          <a:xfrm>
            <a:off x="5353500" y="751115"/>
            <a:ext cx="3790500" cy="572700"/>
          </a:xfrm>
        </p:spPr>
        <p:txBody>
          <a:bodyPr/>
          <a:lstStyle/>
          <a:p>
            <a:r>
              <a:rPr lang="vi-VN"/>
              <a:t>Bước 2: Thảo luận</a:t>
            </a:r>
            <a:endParaRPr lang="en-US"/>
          </a:p>
        </p:txBody>
      </p:sp>
      <p:sp>
        <p:nvSpPr>
          <p:cNvPr id="7" name="TextBox 6">
            <a:extLst>
              <a:ext uri="{FF2B5EF4-FFF2-40B4-BE49-F238E27FC236}">
                <a16:creationId xmlns:a16="http://schemas.microsoft.com/office/drawing/2014/main" id="{96666300-2630-A7DD-5CF7-7A4AB13BFA0E}"/>
              </a:ext>
            </a:extLst>
          </p:cNvPr>
          <p:cNvSpPr txBox="1"/>
          <p:nvPr/>
        </p:nvSpPr>
        <p:spPr>
          <a:xfrm>
            <a:off x="555766" y="751115"/>
            <a:ext cx="4359303" cy="4031873"/>
          </a:xfrm>
          <a:prstGeom prst="rect">
            <a:avLst/>
          </a:prstGeom>
          <a:noFill/>
        </p:spPr>
        <p:txBody>
          <a:bodyPr wrap="square">
            <a:spAutoFit/>
          </a:bodyPr>
          <a:lstStyle/>
          <a:p>
            <a:pPr marL="285750" indent="-285750" algn="just">
              <a:buFont typeface="Wingdings" panose="05000000000000000000" pitchFamily="2" charset="2"/>
              <a:buChar char="ü"/>
            </a:pPr>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Nhóm trưởng dẫn dắt để các thành viên trình bày, Thư kí ghi chép, tổng hợp các ý kiến. Cần đảm bảo mỗi thành viên đều trình bày dựa trên phần chuẩn bị ở nhà.</a:t>
            </a:r>
          </a:p>
          <a:p>
            <a:pPr marL="285750" indent="-285750" algn="just">
              <a:buFont typeface="Wingdings" panose="05000000000000000000" pitchFamily="2" charset="2"/>
              <a:buChar char="ü"/>
            </a:pPr>
            <a:r>
              <a:rPr lang="vi-VN" sz="1600">
                <a:latin typeface="Calibri" panose="020F0502020204030204" pitchFamily="34" charset="0"/>
                <a:ea typeface="Calibri" panose="020F0502020204030204" pitchFamily="34" charset="0"/>
                <a:cs typeface="Calibri" panose="020F0502020204030204" pitchFamily="34" charset="0"/>
              </a:rPr>
              <a:t>Sau khi ghi nhận ý kiến của thành viên, cả nh ấn tập trung phản hồi các ý kiến trọng tâm, các ý kiến trái chiều được nhiều ..... viên quan tâm. Các thành viên tranh luận, trả lời các câu hỏi cũng như bảo vệ ý kiến trước sự phản bác của người khác.</a:t>
            </a:r>
            <a:endParaRPr lang="en-US" sz="160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sz="1600">
                <a:latin typeface="Calibri" panose="020F0502020204030204" pitchFamily="34" charset="0"/>
                <a:ea typeface="Calibri" panose="020F0502020204030204" pitchFamily="34" charset="0"/>
                <a:cs typeface="Calibri" panose="020F0502020204030204" pitchFamily="34" charset="0"/>
              </a:rPr>
              <a:t>Từ các ý kiến của từng thành viên, cả nhóm thế - nhất những ý kiến tiêu biểu, lựa chọn những lí lẽbằng chứng xác đáng, thuyết phụcKết quả thảo luận nhóm có thể được trình bày dưới dạng đoạn văn, sơ đồ tư duy, in-pho-gráp-phich (infographic)</a:t>
            </a:r>
            <a:endParaRPr lang="en-US" sz="16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00"/>
                                        </p:tgtEl>
                                        <p:attrNameLst>
                                          <p:attrName>style.visibility</p:attrName>
                                        </p:attrNameLst>
                                      </p:cBhvr>
                                      <p:to>
                                        <p:strVal val="visible"/>
                                      </p:to>
                                    </p:set>
                                    <p:animEffect transition="in" filter="fade">
                                      <p:cBhvr>
                                        <p:cTn id="10" dur="500"/>
                                        <p:tgtEl>
                                          <p:spTgt spid="17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grpSp>
        <p:nvGrpSpPr>
          <p:cNvPr id="23" name="Group 22">
            <a:extLst>
              <a:ext uri="{FF2B5EF4-FFF2-40B4-BE49-F238E27FC236}">
                <a16:creationId xmlns:a16="http://schemas.microsoft.com/office/drawing/2014/main" id="{BDCA4E52-26B9-5EBB-0554-9A34E43E43F7}"/>
              </a:ext>
            </a:extLst>
          </p:cNvPr>
          <p:cNvGrpSpPr/>
          <p:nvPr/>
        </p:nvGrpSpPr>
        <p:grpSpPr>
          <a:xfrm>
            <a:off x="3990722" y="1856686"/>
            <a:ext cx="632424" cy="635863"/>
            <a:chOff x="4097031" y="3318218"/>
            <a:chExt cx="632424" cy="635863"/>
          </a:xfrm>
        </p:grpSpPr>
        <p:grpSp>
          <p:nvGrpSpPr>
            <p:cNvPr id="1797" name="Google Shape;1797;p54"/>
            <p:cNvGrpSpPr/>
            <p:nvPr/>
          </p:nvGrpSpPr>
          <p:grpSpPr>
            <a:xfrm>
              <a:off x="4097031" y="3318218"/>
              <a:ext cx="632424" cy="635863"/>
              <a:chOff x="3025500" y="3193338"/>
              <a:chExt cx="632424" cy="635863"/>
            </a:xfrm>
          </p:grpSpPr>
          <p:pic>
            <p:nvPicPr>
              <p:cNvPr id="1798" name="Google Shape;1798;p54"/>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799" name="Google Shape;1799;p54"/>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54"/>
            <p:cNvGrpSpPr/>
            <p:nvPr/>
          </p:nvGrpSpPr>
          <p:grpSpPr>
            <a:xfrm>
              <a:off x="4232468" y="3429943"/>
              <a:ext cx="347650" cy="343025"/>
              <a:chOff x="7787550" y="3702650"/>
              <a:chExt cx="347650" cy="343025"/>
            </a:xfrm>
          </p:grpSpPr>
          <p:sp>
            <p:nvSpPr>
              <p:cNvPr id="1804" name="Google Shape;1804;p54"/>
              <p:cNvSpPr/>
              <p:nvPr/>
            </p:nvSpPr>
            <p:spPr>
              <a:xfrm>
                <a:off x="7983375" y="3842850"/>
                <a:ext cx="38275" cy="38275"/>
              </a:xfrm>
              <a:custGeom>
                <a:avLst/>
                <a:gdLst/>
                <a:ahLst/>
                <a:cxnLst/>
                <a:rect l="l" t="t" r="r" b="b"/>
                <a:pathLst>
                  <a:path w="1531" h="1531" extrusionOk="0">
                    <a:moveTo>
                      <a:pt x="765" y="372"/>
                    </a:moveTo>
                    <a:cubicBezTo>
                      <a:pt x="951" y="372"/>
                      <a:pt x="1159" y="580"/>
                      <a:pt x="1159" y="766"/>
                    </a:cubicBezTo>
                    <a:cubicBezTo>
                      <a:pt x="1159" y="951"/>
                      <a:pt x="951" y="1159"/>
                      <a:pt x="765" y="1159"/>
                    </a:cubicBezTo>
                    <a:cubicBezTo>
                      <a:pt x="580" y="1159"/>
                      <a:pt x="371" y="951"/>
                      <a:pt x="371" y="766"/>
                    </a:cubicBezTo>
                    <a:cubicBezTo>
                      <a:pt x="371" y="580"/>
                      <a:pt x="580" y="372"/>
                      <a:pt x="765" y="372"/>
                    </a:cubicBezTo>
                    <a:close/>
                    <a:moveTo>
                      <a:pt x="765" y="1"/>
                    </a:moveTo>
                    <a:cubicBezTo>
                      <a:pt x="279" y="1"/>
                      <a:pt x="1" y="372"/>
                      <a:pt x="1" y="766"/>
                    </a:cubicBezTo>
                    <a:cubicBezTo>
                      <a:pt x="1" y="1252"/>
                      <a:pt x="279" y="1530"/>
                      <a:pt x="765" y="1530"/>
                    </a:cubicBezTo>
                    <a:cubicBezTo>
                      <a:pt x="1159" y="1530"/>
                      <a:pt x="1530" y="1252"/>
                      <a:pt x="1530" y="766"/>
                    </a:cubicBezTo>
                    <a:cubicBezTo>
                      <a:pt x="1530" y="372"/>
                      <a:pt x="1159" y="1"/>
                      <a:pt x="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4"/>
              <p:cNvSpPr/>
              <p:nvPr/>
            </p:nvSpPr>
            <p:spPr>
              <a:xfrm>
                <a:off x="7874450" y="3767525"/>
                <a:ext cx="74775" cy="75350"/>
              </a:xfrm>
              <a:custGeom>
                <a:avLst/>
                <a:gdLst/>
                <a:ahLst/>
                <a:cxnLst/>
                <a:rect l="l" t="t" r="r" b="b"/>
                <a:pathLst>
                  <a:path w="2991" h="3014" extrusionOk="0">
                    <a:moveTo>
                      <a:pt x="1553" y="1"/>
                    </a:moveTo>
                    <a:cubicBezTo>
                      <a:pt x="673" y="1"/>
                      <a:pt x="1" y="696"/>
                      <a:pt x="1" y="1461"/>
                    </a:cubicBezTo>
                    <a:cubicBezTo>
                      <a:pt x="1" y="2318"/>
                      <a:pt x="673" y="3014"/>
                      <a:pt x="1553" y="3014"/>
                    </a:cubicBezTo>
                    <a:cubicBezTo>
                      <a:pt x="2318" y="3014"/>
                      <a:pt x="2990" y="2318"/>
                      <a:pt x="2990" y="1461"/>
                    </a:cubicBezTo>
                    <a:lnTo>
                      <a:pt x="2990" y="1160"/>
                    </a:lnTo>
                    <a:cubicBezTo>
                      <a:pt x="2898" y="1067"/>
                      <a:pt x="2805" y="974"/>
                      <a:pt x="2712" y="974"/>
                    </a:cubicBezTo>
                    <a:cubicBezTo>
                      <a:pt x="2619" y="1067"/>
                      <a:pt x="2527" y="1160"/>
                      <a:pt x="2619" y="1276"/>
                    </a:cubicBezTo>
                    <a:lnTo>
                      <a:pt x="2619" y="1461"/>
                    </a:lnTo>
                    <a:cubicBezTo>
                      <a:pt x="2619" y="2040"/>
                      <a:pt x="2133" y="2527"/>
                      <a:pt x="1553" y="2527"/>
                    </a:cubicBezTo>
                    <a:cubicBezTo>
                      <a:pt x="881" y="2527"/>
                      <a:pt x="395" y="2040"/>
                      <a:pt x="395" y="1461"/>
                    </a:cubicBezTo>
                    <a:cubicBezTo>
                      <a:pt x="395" y="882"/>
                      <a:pt x="881" y="395"/>
                      <a:pt x="1553" y="395"/>
                    </a:cubicBezTo>
                    <a:cubicBezTo>
                      <a:pt x="1739" y="395"/>
                      <a:pt x="2040" y="488"/>
                      <a:pt x="2225" y="580"/>
                    </a:cubicBezTo>
                    <a:cubicBezTo>
                      <a:pt x="2225" y="638"/>
                      <a:pt x="2272" y="667"/>
                      <a:pt x="2318" y="667"/>
                    </a:cubicBezTo>
                    <a:cubicBezTo>
                      <a:pt x="2364" y="667"/>
                      <a:pt x="2411" y="638"/>
                      <a:pt x="2411" y="580"/>
                    </a:cubicBezTo>
                    <a:cubicBezTo>
                      <a:pt x="2527" y="488"/>
                      <a:pt x="2527" y="395"/>
                      <a:pt x="2411" y="302"/>
                    </a:cubicBezTo>
                    <a:cubicBezTo>
                      <a:pt x="2133" y="117"/>
                      <a:pt x="1831"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4"/>
              <p:cNvSpPr/>
              <p:nvPr/>
            </p:nvSpPr>
            <p:spPr>
              <a:xfrm>
                <a:off x="7787550" y="4035800"/>
                <a:ext cx="31300" cy="9875"/>
              </a:xfrm>
              <a:custGeom>
                <a:avLst/>
                <a:gdLst/>
                <a:ahLst/>
                <a:cxnLst/>
                <a:rect l="l" t="t" r="r" b="b"/>
                <a:pathLst>
                  <a:path w="1252" h="395" extrusionOk="0">
                    <a:moveTo>
                      <a:pt x="209" y="0"/>
                    </a:moveTo>
                    <a:cubicBezTo>
                      <a:pt x="93" y="0"/>
                      <a:pt x="0" y="0"/>
                      <a:pt x="0" y="185"/>
                    </a:cubicBezTo>
                    <a:cubicBezTo>
                      <a:pt x="0" y="278"/>
                      <a:pt x="93" y="394"/>
                      <a:pt x="209" y="394"/>
                    </a:cubicBezTo>
                    <a:lnTo>
                      <a:pt x="1066" y="394"/>
                    </a:lnTo>
                    <a:cubicBezTo>
                      <a:pt x="1159" y="394"/>
                      <a:pt x="1252" y="278"/>
                      <a:pt x="1252" y="185"/>
                    </a:cubicBezTo>
                    <a:cubicBezTo>
                      <a:pt x="1252" y="0"/>
                      <a:pt x="115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4"/>
              <p:cNvSpPr/>
              <p:nvPr/>
            </p:nvSpPr>
            <p:spPr>
              <a:xfrm>
                <a:off x="7840850" y="4035800"/>
                <a:ext cx="31300" cy="9875"/>
              </a:xfrm>
              <a:custGeom>
                <a:avLst/>
                <a:gdLst/>
                <a:ahLst/>
                <a:cxnLst/>
                <a:rect l="l" t="t" r="r" b="b"/>
                <a:pathLst>
                  <a:path w="1252" h="395" extrusionOk="0">
                    <a:moveTo>
                      <a:pt x="186" y="0"/>
                    </a:moveTo>
                    <a:cubicBezTo>
                      <a:pt x="93" y="0"/>
                      <a:pt x="0" y="0"/>
                      <a:pt x="0" y="185"/>
                    </a:cubicBezTo>
                    <a:cubicBezTo>
                      <a:pt x="0" y="278"/>
                      <a:pt x="93" y="394"/>
                      <a:pt x="186" y="394"/>
                    </a:cubicBezTo>
                    <a:lnTo>
                      <a:pt x="974" y="394"/>
                    </a:lnTo>
                    <a:cubicBezTo>
                      <a:pt x="1159" y="394"/>
                      <a:pt x="1252" y="278"/>
                      <a:pt x="1252" y="185"/>
                    </a:cubicBezTo>
                    <a:cubicBezTo>
                      <a:pt x="1252" y="0"/>
                      <a:pt x="1159" y="0"/>
                      <a:pt x="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4"/>
              <p:cNvSpPr/>
              <p:nvPr/>
            </p:nvSpPr>
            <p:spPr>
              <a:xfrm>
                <a:off x="7789875" y="3726975"/>
                <a:ext cx="343000" cy="301300"/>
              </a:xfrm>
              <a:custGeom>
                <a:avLst/>
                <a:gdLst/>
                <a:ahLst/>
                <a:cxnLst/>
                <a:rect l="l" t="t" r="r" b="b"/>
                <a:pathLst>
                  <a:path w="13720" h="12052" extrusionOk="0">
                    <a:moveTo>
                      <a:pt x="7926" y="3662"/>
                    </a:moveTo>
                    <a:lnTo>
                      <a:pt x="7926" y="3848"/>
                    </a:lnTo>
                    <a:lnTo>
                      <a:pt x="7833" y="3940"/>
                    </a:lnTo>
                    <a:lnTo>
                      <a:pt x="7741" y="3848"/>
                    </a:lnTo>
                    <a:cubicBezTo>
                      <a:pt x="7833" y="3755"/>
                      <a:pt x="7833" y="3755"/>
                      <a:pt x="7926" y="3662"/>
                    </a:cubicBezTo>
                    <a:close/>
                    <a:moveTo>
                      <a:pt x="1738" y="4149"/>
                    </a:moveTo>
                    <a:lnTo>
                      <a:pt x="1854" y="4242"/>
                    </a:lnTo>
                    <a:cubicBezTo>
                      <a:pt x="1947" y="4334"/>
                      <a:pt x="1947" y="4334"/>
                      <a:pt x="1947" y="4427"/>
                    </a:cubicBezTo>
                    <a:lnTo>
                      <a:pt x="1854" y="4914"/>
                    </a:lnTo>
                    <a:cubicBezTo>
                      <a:pt x="1854" y="5007"/>
                      <a:pt x="1738" y="5007"/>
                      <a:pt x="1645" y="5099"/>
                    </a:cubicBezTo>
                    <a:cubicBezTo>
                      <a:pt x="1553" y="5007"/>
                      <a:pt x="1460" y="5007"/>
                      <a:pt x="1367" y="5007"/>
                    </a:cubicBezTo>
                    <a:cubicBezTo>
                      <a:pt x="1367" y="5007"/>
                      <a:pt x="1275" y="4914"/>
                      <a:pt x="1275" y="4821"/>
                    </a:cubicBezTo>
                    <a:lnTo>
                      <a:pt x="1367" y="4334"/>
                    </a:lnTo>
                    <a:lnTo>
                      <a:pt x="1367" y="4242"/>
                    </a:lnTo>
                    <a:cubicBezTo>
                      <a:pt x="1460" y="4149"/>
                      <a:pt x="1460" y="4149"/>
                      <a:pt x="1553" y="4149"/>
                    </a:cubicBezTo>
                    <a:close/>
                    <a:moveTo>
                      <a:pt x="12749" y="4690"/>
                    </a:moveTo>
                    <a:cubicBezTo>
                      <a:pt x="12788" y="4690"/>
                      <a:pt x="12828" y="4701"/>
                      <a:pt x="12862" y="4728"/>
                    </a:cubicBezTo>
                    <a:lnTo>
                      <a:pt x="12955" y="4821"/>
                    </a:lnTo>
                    <a:cubicBezTo>
                      <a:pt x="13048" y="4821"/>
                      <a:pt x="13048" y="4914"/>
                      <a:pt x="13048" y="4914"/>
                    </a:cubicBezTo>
                    <a:cubicBezTo>
                      <a:pt x="13140" y="5007"/>
                      <a:pt x="13140" y="5007"/>
                      <a:pt x="13048" y="5099"/>
                    </a:cubicBezTo>
                    <a:lnTo>
                      <a:pt x="12862" y="5493"/>
                    </a:lnTo>
                    <a:cubicBezTo>
                      <a:pt x="12862" y="5586"/>
                      <a:pt x="12746" y="5586"/>
                      <a:pt x="12746" y="5586"/>
                    </a:cubicBezTo>
                    <a:lnTo>
                      <a:pt x="12561" y="5586"/>
                    </a:lnTo>
                    <a:lnTo>
                      <a:pt x="12468" y="5493"/>
                    </a:lnTo>
                    <a:lnTo>
                      <a:pt x="12376" y="5493"/>
                    </a:lnTo>
                    <a:lnTo>
                      <a:pt x="12376" y="5401"/>
                    </a:lnTo>
                    <a:cubicBezTo>
                      <a:pt x="12283" y="5308"/>
                      <a:pt x="12283" y="5308"/>
                      <a:pt x="12376" y="5215"/>
                    </a:cubicBezTo>
                    <a:lnTo>
                      <a:pt x="12561" y="4821"/>
                    </a:lnTo>
                    <a:cubicBezTo>
                      <a:pt x="12561" y="4756"/>
                      <a:pt x="12654" y="4690"/>
                      <a:pt x="12749" y="4690"/>
                    </a:cubicBezTo>
                    <a:close/>
                    <a:moveTo>
                      <a:pt x="5214" y="464"/>
                    </a:moveTo>
                    <a:lnTo>
                      <a:pt x="5214" y="951"/>
                    </a:lnTo>
                    <a:cubicBezTo>
                      <a:pt x="5330" y="1044"/>
                      <a:pt x="5330" y="1159"/>
                      <a:pt x="5423" y="1159"/>
                    </a:cubicBezTo>
                    <a:cubicBezTo>
                      <a:pt x="5608" y="1159"/>
                      <a:pt x="5794" y="1252"/>
                      <a:pt x="5910" y="1345"/>
                    </a:cubicBezTo>
                    <a:cubicBezTo>
                      <a:pt x="5941" y="1376"/>
                      <a:pt x="5972" y="1386"/>
                      <a:pt x="6002" y="1386"/>
                    </a:cubicBezTo>
                    <a:cubicBezTo>
                      <a:pt x="6064" y="1386"/>
                      <a:pt x="6126" y="1345"/>
                      <a:pt x="6188" y="1345"/>
                    </a:cubicBezTo>
                    <a:lnTo>
                      <a:pt x="6582" y="951"/>
                    </a:lnTo>
                    <a:lnTo>
                      <a:pt x="7068" y="1438"/>
                    </a:lnTo>
                    <a:lnTo>
                      <a:pt x="6675" y="1832"/>
                    </a:lnTo>
                    <a:cubicBezTo>
                      <a:pt x="6675" y="1924"/>
                      <a:pt x="6582" y="2017"/>
                      <a:pt x="6675" y="2110"/>
                    </a:cubicBezTo>
                    <a:cubicBezTo>
                      <a:pt x="6767" y="2202"/>
                      <a:pt x="6860" y="2411"/>
                      <a:pt x="6860" y="2596"/>
                    </a:cubicBezTo>
                    <a:cubicBezTo>
                      <a:pt x="6860" y="2689"/>
                      <a:pt x="6953" y="2782"/>
                      <a:pt x="7068" y="2782"/>
                    </a:cubicBezTo>
                    <a:lnTo>
                      <a:pt x="7532" y="2782"/>
                    </a:lnTo>
                    <a:lnTo>
                      <a:pt x="7532" y="3477"/>
                    </a:lnTo>
                    <a:lnTo>
                      <a:pt x="7068" y="3477"/>
                    </a:lnTo>
                    <a:cubicBezTo>
                      <a:pt x="6953" y="3477"/>
                      <a:pt x="6860" y="3570"/>
                      <a:pt x="6860" y="3662"/>
                    </a:cubicBezTo>
                    <a:cubicBezTo>
                      <a:pt x="6860" y="3848"/>
                      <a:pt x="6767" y="3940"/>
                      <a:pt x="6675" y="4149"/>
                    </a:cubicBezTo>
                    <a:cubicBezTo>
                      <a:pt x="6582" y="4242"/>
                      <a:pt x="6582" y="4334"/>
                      <a:pt x="6675" y="4427"/>
                    </a:cubicBezTo>
                    <a:lnTo>
                      <a:pt x="6953" y="4821"/>
                    </a:lnTo>
                    <a:lnTo>
                      <a:pt x="6582" y="5215"/>
                    </a:lnTo>
                    <a:lnTo>
                      <a:pt x="6188" y="4914"/>
                    </a:lnTo>
                    <a:cubicBezTo>
                      <a:pt x="6141" y="4867"/>
                      <a:pt x="6095" y="4844"/>
                      <a:pt x="6049" y="4844"/>
                    </a:cubicBezTo>
                    <a:cubicBezTo>
                      <a:pt x="6002" y="4844"/>
                      <a:pt x="5956" y="4867"/>
                      <a:pt x="5910" y="4914"/>
                    </a:cubicBezTo>
                    <a:cubicBezTo>
                      <a:pt x="5794" y="4914"/>
                      <a:pt x="5608" y="5007"/>
                      <a:pt x="5423" y="5099"/>
                    </a:cubicBezTo>
                    <a:cubicBezTo>
                      <a:pt x="5330" y="5099"/>
                      <a:pt x="5330" y="5215"/>
                      <a:pt x="5214" y="5308"/>
                    </a:cubicBezTo>
                    <a:lnTo>
                      <a:pt x="5214" y="5794"/>
                    </a:lnTo>
                    <a:lnTo>
                      <a:pt x="4542" y="5794"/>
                    </a:lnTo>
                    <a:lnTo>
                      <a:pt x="4542" y="5308"/>
                    </a:lnTo>
                    <a:cubicBezTo>
                      <a:pt x="4542" y="5215"/>
                      <a:pt x="4450" y="5099"/>
                      <a:pt x="4357" y="5099"/>
                    </a:cubicBezTo>
                    <a:cubicBezTo>
                      <a:pt x="4264" y="5007"/>
                      <a:pt x="4056" y="5007"/>
                      <a:pt x="3870" y="4914"/>
                    </a:cubicBezTo>
                    <a:cubicBezTo>
                      <a:pt x="3824" y="4867"/>
                      <a:pt x="3778" y="4844"/>
                      <a:pt x="3731" y="4844"/>
                    </a:cubicBezTo>
                    <a:cubicBezTo>
                      <a:pt x="3685" y="4844"/>
                      <a:pt x="3639" y="4867"/>
                      <a:pt x="3592" y="4914"/>
                    </a:cubicBezTo>
                    <a:lnTo>
                      <a:pt x="3291" y="5215"/>
                    </a:lnTo>
                    <a:lnTo>
                      <a:pt x="2804" y="4821"/>
                    </a:lnTo>
                    <a:lnTo>
                      <a:pt x="3106" y="4427"/>
                    </a:lnTo>
                    <a:cubicBezTo>
                      <a:pt x="3198" y="4334"/>
                      <a:pt x="3198" y="4242"/>
                      <a:pt x="3106" y="4149"/>
                    </a:cubicBezTo>
                    <a:cubicBezTo>
                      <a:pt x="3013" y="3940"/>
                      <a:pt x="3013" y="3848"/>
                      <a:pt x="2897" y="3662"/>
                    </a:cubicBezTo>
                    <a:cubicBezTo>
                      <a:pt x="2897" y="3570"/>
                      <a:pt x="2804" y="3477"/>
                      <a:pt x="2712" y="3477"/>
                    </a:cubicBezTo>
                    <a:lnTo>
                      <a:pt x="2225" y="3477"/>
                    </a:lnTo>
                    <a:lnTo>
                      <a:pt x="2225" y="2782"/>
                    </a:lnTo>
                    <a:lnTo>
                      <a:pt x="2712" y="2782"/>
                    </a:lnTo>
                    <a:cubicBezTo>
                      <a:pt x="2804" y="2782"/>
                      <a:pt x="2897" y="2689"/>
                      <a:pt x="2897" y="2596"/>
                    </a:cubicBezTo>
                    <a:cubicBezTo>
                      <a:pt x="2897" y="2411"/>
                      <a:pt x="3013" y="2202"/>
                      <a:pt x="3106" y="2110"/>
                    </a:cubicBezTo>
                    <a:cubicBezTo>
                      <a:pt x="3198" y="2017"/>
                      <a:pt x="3198" y="1924"/>
                      <a:pt x="3106" y="1832"/>
                    </a:cubicBezTo>
                    <a:lnTo>
                      <a:pt x="2712" y="1438"/>
                    </a:lnTo>
                    <a:lnTo>
                      <a:pt x="3198" y="951"/>
                    </a:lnTo>
                    <a:lnTo>
                      <a:pt x="3592" y="1345"/>
                    </a:lnTo>
                    <a:cubicBezTo>
                      <a:pt x="3654" y="1345"/>
                      <a:pt x="3716" y="1386"/>
                      <a:pt x="3778" y="1386"/>
                    </a:cubicBezTo>
                    <a:cubicBezTo>
                      <a:pt x="3809" y="1386"/>
                      <a:pt x="3839" y="1376"/>
                      <a:pt x="3870" y="1345"/>
                    </a:cubicBezTo>
                    <a:cubicBezTo>
                      <a:pt x="3963" y="1252"/>
                      <a:pt x="4172" y="1159"/>
                      <a:pt x="4357" y="1159"/>
                    </a:cubicBezTo>
                    <a:cubicBezTo>
                      <a:pt x="4450" y="1044"/>
                      <a:pt x="4542" y="1044"/>
                      <a:pt x="4542" y="951"/>
                    </a:cubicBezTo>
                    <a:lnTo>
                      <a:pt x="4542" y="464"/>
                    </a:lnTo>
                    <a:close/>
                    <a:moveTo>
                      <a:pt x="8691" y="3570"/>
                    </a:moveTo>
                    <a:lnTo>
                      <a:pt x="8691" y="4056"/>
                    </a:lnTo>
                    <a:cubicBezTo>
                      <a:pt x="8691" y="4149"/>
                      <a:pt x="8807" y="4242"/>
                      <a:pt x="8807" y="4242"/>
                    </a:cubicBezTo>
                    <a:cubicBezTo>
                      <a:pt x="8899" y="4242"/>
                      <a:pt x="8992" y="4334"/>
                      <a:pt x="9085" y="4334"/>
                    </a:cubicBezTo>
                    <a:cubicBezTo>
                      <a:pt x="9116" y="4365"/>
                      <a:pt x="9136" y="4376"/>
                      <a:pt x="9153" y="4376"/>
                    </a:cubicBezTo>
                    <a:cubicBezTo>
                      <a:pt x="9188" y="4376"/>
                      <a:pt x="9208" y="4334"/>
                      <a:pt x="9270" y="4334"/>
                    </a:cubicBezTo>
                    <a:lnTo>
                      <a:pt x="9664" y="4056"/>
                    </a:lnTo>
                    <a:lnTo>
                      <a:pt x="9850" y="4242"/>
                    </a:lnTo>
                    <a:lnTo>
                      <a:pt x="9850" y="4334"/>
                    </a:lnTo>
                    <a:lnTo>
                      <a:pt x="9571" y="4636"/>
                    </a:lnTo>
                    <a:cubicBezTo>
                      <a:pt x="9479" y="4636"/>
                      <a:pt x="9479" y="4728"/>
                      <a:pt x="9571" y="4821"/>
                    </a:cubicBezTo>
                    <a:cubicBezTo>
                      <a:pt x="9571" y="4914"/>
                      <a:pt x="9571" y="5007"/>
                      <a:pt x="9664" y="5099"/>
                    </a:cubicBezTo>
                    <a:cubicBezTo>
                      <a:pt x="9664" y="5099"/>
                      <a:pt x="9757" y="5215"/>
                      <a:pt x="9850" y="5215"/>
                    </a:cubicBezTo>
                    <a:cubicBezTo>
                      <a:pt x="9965" y="5401"/>
                      <a:pt x="10058" y="5493"/>
                      <a:pt x="10151" y="5586"/>
                    </a:cubicBezTo>
                    <a:lnTo>
                      <a:pt x="9850" y="5586"/>
                    </a:lnTo>
                    <a:cubicBezTo>
                      <a:pt x="9757" y="5586"/>
                      <a:pt x="9664" y="5679"/>
                      <a:pt x="9664" y="5794"/>
                    </a:cubicBezTo>
                    <a:cubicBezTo>
                      <a:pt x="9571" y="5794"/>
                      <a:pt x="9571" y="5887"/>
                      <a:pt x="9571" y="5980"/>
                    </a:cubicBezTo>
                    <a:cubicBezTo>
                      <a:pt x="9479" y="6073"/>
                      <a:pt x="9479" y="6165"/>
                      <a:pt x="9571" y="6165"/>
                    </a:cubicBezTo>
                    <a:lnTo>
                      <a:pt x="9850" y="6559"/>
                    </a:lnTo>
                    <a:lnTo>
                      <a:pt x="9571" y="6745"/>
                    </a:lnTo>
                    <a:lnTo>
                      <a:pt x="9270" y="6467"/>
                    </a:lnTo>
                    <a:lnTo>
                      <a:pt x="9085" y="6467"/>
                    </a:lnTo>
                    <a:cubicBezTo>
                      <a:pt x="8992" y="6467"/>
                      <a:pt x="8899" y="6559"/>
                      <a:pt x="8807" y="6559"/>
                    </a:cubicBezTo>
                    <a:cubicBezTo>
                      <a:pt x="8807" y="6559"/>
                      <a:pt x="8691" y="6652"/>
                      <a:pt x="8691" y="6745"/>
                    </a:cubicBezTo>
                    <a:lnTo>
                      <a:pt x="8691" y="7231"/>
                    </a:lnTo>
                    <a:lnTo>
                      <a:pt x="8320" y="7231"/>
                    </a:lnTo>
                    <a:lnTo>
                      <a:pt x="8320" y="6745"/>
                    </a:lnTo>
                    <a:cubicBezTo>
                      <a:pt x="8320" y="6652"/>
                      <a:pt x="8227" y="6559"/>
                      <a:pt x="8111" y="6559"/>
                    </a:cubicBezTo>
                    <a:cubicBezTo>
                      <a:pt x="8019" y="6559"/>
                      <a:pt x="8019" y="6467"/>
                      <a:pt x="7926" y="6467"/>
                    </a:cubicBezTo>
                    <a:lnTo>
                      <a:pt x="7648" y="6467"/>
                    </a:lnTo>
                    <a:lnTo>
                      <a:pt x="7347" y="6745"/>
                    </a:lnTo>
                    <a:lnTo>
                      <a:pt x="7161" y="6559"/>
                    </a:lnTo>
                    <a:lnTo>
                      <a:pt x="7439" y="6165"/>
                    </a:lnTo>
                    <a:lnTo>
                      <a:pt x="7439" y="5980"/>
                    </a:lnTo>
                    <a:cubicBezTo>
                      <a:pt x="7347" y="5887"/>
                      <a:pt x="7347" y="5794"/>
                      <a:pt x="7347" y="5794"/>
                    </a:cubicBezTo>
                    <a:cubicBezTo>
                      <a:pt x="7347" y="5679"/>
                      <a:pt x="7254" y="5586"/>
                      <a:pt x="7161" y="5586"/>
                    </a:cubicBezTo>
                    <a:lnTo>
                      <a:pt x="6767" y="5586"/>
                    </a:lnTo>
                    <a:lnTo>
                      <a:pt x="7439" y="4821"/>
                    </a:lnTo>
                    <a:cubicBezTo>
                      <a:pt x="7439" y="4728"/>
                      <a:pt x="7439" y="4636"/>
                      <a:pt x="7347" y="4636"/>
                    </a:cubicBezTo>
                    <a:lnTo>
                      <a:pt x="7254" y="4427"/>
                    </a:lnTo>
                    <a:lnTo>
                      <a:pt x="7068" y="4242"/>
                    </a:lnTo>
                    <a:lnTo>
                      <a:pt x="7347" y="4056"/>
                    </a:lnTo>
                    <a:lnTo>
                      <a:pt x="7648" y="4334"/>
                    </a:lnTo>
                    <a:cubicBezTo>
                      <a:pt x="7710" y="4334"/>
                      <a:pt x="7771" y="4376"/>
                      <a:pt x="7833" y="4376"/>
                    </a:cubicBezTo>
                    <a:cubicBezTo>
                      <a:pt x="7864" y="4376"/>
                      <a:pt x="7895" y="4365"/>
                      <a:pt x="7926" y="4334"/>
                    </a:cubicBezTo>
                    <a:cubicBezTo>
                      <a:pt x="7926" y="4334"/>
                      <a:pt x="8019" y="4242"/>
                      <a:pt x="8111" y="4242"/>
                    </a:cubicBezTo>
                    <a:cubicBezTo>
                      <a:pt x="8227" y="4242"/>
                      <a:pt x="8320" y="4149"/>
                      <a:pt x="8320" y="4056"/>
                    </a:cubicBezTo>
                    <a:lnTo>
                      <a:pt x="8320" y="3570"/>
                    </a:lnTo>
                    <a:close/>
                    <a:moveTo>
                      <a:pt x="1367" y="5401"/>
                    </a:moveTo>
                    <a:cubicBezTo>
                      <a:pt x="1367" y="5401"/>
                      <a:pt x="1367" y="5493"/>
                      <a:pt x="1460" y="5493"/>
                    </a:cubicBezTo>
                    <a:lnTo>
                      <a:pt x="1645" y="5493"/>
                    </a:lnTo>
                    <a:lnTo>
                      <a:pt x="2897" y="6258"/>
                    </a:lnTo>
                    <a:cubicBezTo>
                      <a:pt x="3013" y="6374"/>
                      <a:pt x="3106" y="6374"/>
                      <a:pt x="3198" y="6374"/>
                    </a:cubicBezTo>
                    <a:lnTo>
                      <a:pt x="4542" y="6165"/>
                    </a:lnTo>
                    <a:lnTo>
                      <a:pt x="4542" y="6165"/>
                    </a:lnTo>
                    <a:cubicBezTo>
                      <a:pt x="4450" y="6374"/>
                      <a:pt x="4264" y="6559"/>
                      <a:pt x="4056" y="6559"/>
                    </a:cubicBezTo>
                    <a:lnTo>
                      <a:pt x="3013" y="6652"/>
                    </a:lnTo>
                    <a:lnTo>
                      <a:pt x="2225" y="6258"/>
                    </a:lnTo>
                    <a:lnTo>
                      <a:pt x="1738" y="5980"/>
                    </a:lnTo>
                    <a:cubicBezTo>
                      <a:pt x="1645" y="5980"/>
                      <a:pt x="1553" y="5980"/>
                      <a:pt x="1460" y="6073"/>
                    </a:cubicBezTo>
                    <a:cubicBezTo>
                      <a:pt x="1460" y="6165"/>
                      <a:pt x="1460" y="6258"/>
                      <a:pt x="1553" y="6374"/>
                    </a:cubicBezTo>
                    <a:lnTo>
                      <a:pt x="1947" y="6559"/>
                    </a:lnTo>
                    <a:lnTo>
                      <a:pt x="1947" y="7533"/>
                    </a:lnTo>
                    <a:lnTo>
                      <a:pt x="973" y="7533"/>
                    </a:lnTo>
                    <a:lnTo>
                      <a:pt x="973" y="6073"/>
                    </a:lnTo>
                    <a:cubicBezTo>
                      <a:pt x="973" y="5980"/>
                      <a:pt x="973" y="5794"/>
                      <a:pt x="1066" y="5679"/>
                    </a:cubicBezTo>
                    <a:lnTo>
                      <a:pt x="1159" y="5586"/>
                    </a:lnTo>
                    <a:cubicBezTo>
                      <a:pt x="1275" y="5493"/>
                      <a:pt x="1367" y="5493"/>
                      <a:pt x="1367" y="5401"/>
                    </a:cubicBezTo>
                    <a:close/>
                    <a:moveTo>
                      <a:pt x="1854" y="7903"/>
                    </a:moveTo>
                    <a:lnTo>
                      <a:pt x="579" y="11588"/>
                    </a:lnTo>
                    <a:lnTo>
                      <a:pt x="394" y="11588"/>
                    </a:lnTo>
                    <a:lnTo>
                      <a:pt x="881" y="7903"/>
                    </a:lnTo>
                    <a:close/>
                    <a:moveTo>
                      <a:pt x="11495" y="8691"/>
                    </a:moveTo>
                    <a:lnTo>
                      <a:pt x="11495" y="9642"/>
                    </a:lnTo>
                    <a:lnTo>
                      <a:pt x="11310" y="9850"/>
                    </a:lnTo>
                    <a:cubicBezTo>
                      <a:pt x="11124" y="9943"/>
                      <a:pt x="11124" y="10128"/>
                      <a:pt x="11124" y="10314"/>
                    </a:cubicBezTo>
                    <a:lnTo>
                      <a:pt x="10916" y="11681"/>
                    </a:lnTo>
                    <a:lnTo>
                      <a:pt x="10823" y="11681"/>
                    </a:lnTo>
                    <a:lnTo>
                      <a:pt x="10730" y="9943"/>
                    </a:lnTo>
                    <a:lnTo>
                      <a:pt x="10730" y="9734"/>
                    </a:lnTo>
                    <a:lnTo>
                      <a:pt x="11495" y="8691"/>
                    </a:lnTo>
                    <a:close/>
                    <a:moveTo>
                      <a:pt x="11982" y="8297"/>
                    </a:moveTo>
                    <a:lnTo>
                      <a:pt x="12746" y="8576"/>
                    </a:lnTo>
                    <a:lnTo>
                      <a:pt x="12468" y="9943"/>
                    </a:lnTo>
                    <a:cubicBezTo>
                      <a:pt x="12468" y="10036"/>
                      <a:pt x="12468" y="10221"/>
                      <a:pt x="12561" y="10314"/>
                    </a:cubicBezTo>
                    <a:lnTo>
                      <a:pt x="13233" y="11681"/>
                    </a:lnTo>
                    <a:lnTo>
                      <a:pt x="13140" y="11681"/>
                    </a:lnTo>
                    <a:lnTo>
                      <a:pt x="11889" y="10221"/>
                    </a:lnTo>
                    <a:lnTo>
                      <a:pt x="11889" y="10036"/>
                    </a:lnTo>
                    <a:lnTo>
                      <a:pt x="11982" y="8297"/>
                    </a:lnTo>
                    <a:close/>
                    <a:moveTo>
                      <a:pt x="4542" y="1"/>
                    </a:moveTo>
                    <a:cubicBezTo>
                      <a:pt x="4357" y="1"/>
                      <a:pt x="4172" y="186"/>
                      <a:pt x="4172" y="372"/>
                    </a:cubicBezTo>
                    <a:lnTo>
                      <a:pt x="4172" y="765"/>
                    </a:lnTo>
                    <a:cubicBezTo>
                      <a:pt x="4056" y="765"/>
                      <a:pt x="3870" y="858"/>
                      <a:pt x="3778" y="951"/>
                    </a:cubicBezTo>
                    <a:lnTo>
                      <a:pt x="3476" y="673"/>
                    </a:lnTo>
                    <a:cubicBezTo>
                      <a:pt x="3384" y="626"/>
                      <a:pt x="3291" y="603"/>
                      <a:pt x="3210" y="603"/>
                    </a:cubicBezTo>
                    <a:cubicBezTo>
                      <a:pt x="3129" y="603"/>
                      <a:pt x="3059" y="626"/>
                      <a:pt x="3013" y="673"/>
                    </a:cubicBezTo>
                    <a:lnTo>
                      <a:pt x="2433" y="1252"/>
                    </a:lnTo>
                    <a:cubicBezTo>
                      <a:pt x="2318" y="1345"/>
                      <a:pt x="2318" y="1530"/>
                      <a:pt x="2433" y="1739"/>
                    </a:cubicBezTo>
                    <a:lnTo>
                      <a:pt x="2712" y="2017"/>
                    </a:lnTo>
                    <a:cubicBezTo>
                      <a:pt x="2619" y="2110"/>
                      <a:pt x="2619" y="2202"/>
                      <a:pt x="2526" y="2411"/>
                    </a:cubicBezTo>
                    <a:lnTo>
                      <a:pt x="2132" y="2411"/>
                    </a:lnTo>
                    <a:cubicBezTo>
                      <a:pt x="1947" y="2411"/>
                      <a:pt x="1854" y="2596"/>
                      <a:pt x="1854" y="2782"/>
                    </a:cubicBezTo>
                    <a:lnTo>
                      <a:pt x="1854" y="3477"/>
                    </a:lnTo>
                    <a:cubicBezTo>
                      <a:pt x="1854" y="3662"/>
                      <a:pt x="1947" y="3848"/>
                      <a:pt x="2132" y="3848"/>
                    </a:cubicBezTo>
                    <a:lnTo>
                      <a:pt x="2526" y="3848"/>
                    </a:lnTo>
                    <a:cubicBezTo>
                      <a:pt x="2619" y="4056"/>
                      <a:pt x="2619" y="4149"/>
                      <a:pt x="2712" y="4242"/>
                    </a:cubicBezTo>
                    <a:lnTo>
                      <a:pt x="2433" y="4520"/>
                    </a:lnTo>
                    <a:cubicBezTo>
                      <a:pt x="2318" y="4728"/>
                      <a:pt x="2318" y="4914"/>
                      <a:pt x="2526" y="5007"/>
                    </a:cubicBezTo>
                    <a:lnTo>
                      <a:pt x="3013" y="5586"/>
                    </a:lnTo>
                    <a:cubicBezTo>
                      <a:pt x="3059" y="5632"/>
                      <a:pt x="3152" y="5655"/>
                      <a:pt x="3245" y="5655"/>
                    </a:cubicBezTo>
                    <a:cubicBezTo>
                      <a:pt x="3337" y="5655"/>
                      <a:pt x="3430" y="5632"/>
                      <a:pt x="3476" y="5586"/>
                    </a:cubicBezTo>
                    <a:lnTo>
                      <a:pt x="3778" y="5308"/>
                    </a:lnTo>
                    <a:cubicBezTo>
                      <a:pt x="3870" y="5401"/>
                      <a:pt x="4056" y="5401"/>
                      <a:pt x="4172" y="5401"/>
                    </a:cubicBezTo>
                    <a:lnTo>
                      <a:pt x="4172" y="5887"/>
                    </a:lnTo>
                    <a:lnTo>
                      <a:pt x="3106" y="5980"/>
                    </a:lnTo>
                    <a:lnTo>
                      <a:pt x="2132" y="5308"/>
                    </a:lnTo>
                    <a:cubicBezTo>
                      <a:pt x="2225" y="5215"/>
                      <a:pt x="2225" y="5099"/>
                      <a:pt x="2225" y="4914"/>
                    </a:cubicBezTo>
                    <a:lnTo>
                      <a:pt x="2318" y="4427"/>
                    </a:lnTo>
                    <a:cubicBezTo>
                      <a:pt x="2318" y="4242"/>
                      <a:pt x="2318" y="4149"/>
                      <a:pt x="2132" y="3940"/>
                    </a:cubicBezTo>
                    <a:cubicBezTo>
                      <a:pt x="2039" y="3848"/>
                      <a:pt x="1947" y="3755"/>
                      <a:pt x="1738" y="3755"/>
                    </a:cubicBezTo>
                    <a:lnTo>
                      <a:pt x="1553" y="3755"/>
                    </a:lnTo>
                    <a:cubicBezTo>
                      <a:pt x="1460" y="3755"/>
                      <a:pt x="1275" y="3755"/>
                      <a:pt x="1159" y="3848"/>
                    </a:cubicBezTo>
                    <a:cubicBezTo>
                      <a:pt x="973" y="4056"/>
                      <a:pt x="973" y="4149"/>
                      <a:pt x="881" y="4334"/>
                    </a:cubicBezTo>
                    <a:lnTo>
                      <a:pt x="881" y="4821"/>
                    </a:lnTo>
                    <a:cubicBezTo>
                      <a:pt x="881" y="4914"/>
                      <a:pt x="881" y="5099"/>
                      <a:pt x="973" y="5215"/>
                    </a:cubicBezTo>
                    <a:lnTo>
                      <a:pt x="881" y="5308"/>
                    </a:lnTo>
                    <a:lnTo>
                      <a:pt x="788" y="5401"/>
                    </a:lnTo>
                    <a:cubicBezTo>
                      <a:pt x="579" y="5586"/>
                      <a:pt x="487" y="5794"/>
                      <a:pt x="487" y="6073"/>
                    </a:cubicBezTo>
                    <a:lnTo>
                      <a:pt x="487" y="7718"/>
                    </a:lnTo>
                    <a:lnTo>
                      <a:pt x="0" y="11774"/>
                    </a:lnTo>
                    <a:lnTo>
                      <a:pt x="0" y="11959"/>
                    </a:lnTo>
                    <a:lnTo>
                      <a:pt x="695" y="11959"/>
                    </a:lnTo>
                    <a:cubicBezTo>
                      <a:pt x="788" y="11959"/>
                      <a:pt x="881" y="11959"/>
                      <a:pt x="881" y="11866"/>
                    </a:cubicBezTo>
                    <a:lnTo>
                      <a:pt x="2225" y="8112"/>
                    </a:lnTo>
                    <a:lnTo>
                      <a:pt x="3476" y="9363"/>
                    </a:lnTo>
                    <a:lnTo>
                      <a:pt x="3476" y="9642"/>
                    </a:lnTo>
                    <a:lnTo>
                      <a:pt x="2619" y="11588"/>
                    </a:lnTo>
                    <a:lnTo>
                      <a:pt x="2526" y="11588"/>
                    </a:lnTo>
                    <a:lnTo>
                      <a:pt x="2897" y="10036"/>
                    </a:lnTo>
                    <a:cubicBezTo>
                      <a:pt x="2897" y="9943"/>
                      <a:pt x="2897" y="9734"/>
                      <a:pt x="2804" y="9642"/>
                    </a:cubicBezTo>
                    <a:lnTo>
                      <a:pt x="2433" y="9271"/>
                    </a:lnTo>
                    <a:cubicBezTo>
                      <a:pt x="2433" y="9213"/>
                      <a:pt x="2381" y="9184"/>
                      <a:pt x="2318" y="9184"/>
                    </a:cubicBezTo>
                    <a:cubicBezTo>
                      <a:pt x="2254" y="9184"/>
                      <a:pt x="2179" y="9213"/>
                      <a:pt x="2132" y="9271"/>
                    </a:cubicBezTo>
                    <a:lnTo>
                      <a:pt x="2132" y="9549"/>
                    </a:lnTo>
                    <a:lnTo>
                      <a:pt x="2526" y="9943"/>
                    </a:lnTo>
                    <a:lnTo>
                      <a:pt x="2132" y="11774"/>
                    </a:lnTo>
                    <a:cubicBezTo>
                      <a:pt x="2039" y="11866"/>
                      <a:pt x="2132" y="11866"/>
                      <a:pt x="2132" y="11959"/>
                    </a:cubicBezTo>
                    <a:lnTo>
                      <a:pt x="2804" y="11959"/>
                    </a:lnTo>
                    <a:cubicBezTo>
                      <a:pt x="2897" y="11959"/>
                      <a:pt x="2897" y="11959"/>
                      <a:pt x="3013" y="11866"/>
                    </a:cubicBezTo>
                    <a:lnTo>
                      <a:pt x="3870" y="9850"/>
                    </a:lnTo>
                    <a:cubicBezTo>
                      <a:pt x="3963" y="9549"/>
                      <a:pt x="3963" y="9271"/>
                      <a:pt x="3778" y="9062"/>
                    </a:cubicBezTo>
                    <a:lnTo>
                      <a:pt x="2318" y="7625"/>
                    </a:lnTo>
                    <a:lnTo>
                      <a:pt x="2318" y="6745"/>
                    </a:lnTo>
                    <a:lnTo>
                      <a:pt x="2804" y="7046"/>
                    </a:lnTo>
                    <a:lnTo>
                      <a:pt x="3106" y="7046"/>
                    </a:lnTo>
                    <a:lnTo>
                      <a:pt x="4056" y="6953"/>
                    </a:lnTo>
                    <a:cubicBezTo>
                      <a:pt x="4542" y="6953"/>
                      <a:pt x="4844" y="6559"/>
                      <a:pt x="4936" y="6165"/>
                    </a:cubicBezTo>
                    <a:lnTo>
                      <a:pt x="5330" y="6165"/>
                    </a:lnTo>
                    <a:cubicBezTo>
                      <a:pt x="5516" y="6165"/>
                      <a:pt x="5608" y="6073"/>
                      <a:pt x="5608" y="5887"/>
                    </a:cubicBezTo>
                    <a:lnTo>
                      <a:pt x="5701" y="5401"/>
                    </a:lnTo>
                    <a:cubicBezTo>
                      <a:pt x="5794" y="5401"/>
                      <a:pt x="5910" y="5308"/>
                      <a:pt x="6002" y="5308"/>
                    </a:cubicBezTo>
                    <a:lnTo>
                      <a:pt x="6281" y="5586"/>
                    </a:lnTo>
                    <a:lnTo>
                      <a:pt x="6281" y="5679"/>
                    </a:lnTo>
                    <a:cubicBezTo>
                      <a:pt x="6281" y="5887"/>
                      <a:pt x="6373" y="5980"/>
                      <a:pt x="6582" y="5980"/>
                    </a:cubicBezTo>
                    <a:lnTo>
                      <a:pt x="6953" y="5980"/>
                    </a:lnTo>
                    <a:lnTo>
                      <a:pt x="6953" y="6073"/>
                    </a:lnTo>
                    <a:lnTo>
                      <a:pt x="6767" y="6374"/>
                    </a:lnTo>
                    <a:cubicBezTo>
                      <a:pt x="6675" y="6467"/>
                      <a:pt x="6675" y="6652"/>
                      <a:pt x="6767" y="6745"/>
                    </a:cubicBezTo>
                    <a:lnTo>
                      <a:pt x="7161" y="7139"/>
                    </a:lnTo>
                    <a:cubicBezTo>
                      <a:pt x="7208" y="7185"/>
                      <a:pt x="7277" y="7208"/>
                      <a:pt x="7347" y="7208"/>
                    </a:cubicBezTo>
                    <a:cubicBezTo>
                      <a:pt x="7416" y="7208"/>
                      <a:pt x="7486" y="7185"/>
                      <a:pt x="7532" y="7139"/>
                    </a:cubicBezTo>
                    <a:lnTo>
                      <a:pt x="7833" y="6837"/>
                    </a:lnTo>
                    <a:lnTo>
                      <a:pt x="7926" y="6953"/>
                    </a:lnTo>
                    <a:lnTo>
                      <a:pt x="7926" y="7324"/>
                    </a:lnTo>
                    <a:cubicBezTo>
                      <a:pt x="7926" y="7417"/>
                      <a:pt x="8111" y="7625"/>
                      <a:pt x="8227" y="7625"/>
                    </a:cubicBezTo>
                    <a:lnTo>
                      <a:pt x="8807" y="7625"/>
                    </a:lnTo>
                    <a:cubicBezTo>
                      <a:pt x="8899" y="7625"/>
                      <a:pt x="9085" y="7417"/>
                      <a:pt x="9085" y="7324"/>
                    </a:cubicBezTo>
                    <a:lnTo>
                      <a:pt x="9085" y="6837"/>
                    </a:lnTo>
                    <a:lnTo>
                      <a:pt x="9386" y="7139"/>
                    </a:lnTo>
                    <a:cubicBezTo>
                      <a:pt x="9479" y="7185"/>
                      <a:pt x="9571" y="7208"/>
                      <a:pt x="9653" y="7208"/>
                    </a:cubicBezTo>
                    <a:cubicBezTo>
                      <a:pt x="9734" y="7208"/>
                      <a:pt x="9803" y="7185"/>
                      <a:pt x="9850" y="7139"/>
                    </a:cubicBezTo>
                    <a:lnTo>
                      <a:pt x="10243" y="6745"/>
                    </a:lnTo>
                    <a:cubicBezTo>
                      <a:pt x="10336" y="6652"/>
                      <a:pt x="10336" y="6467"/>
                      <a:pt x="10243" y="6374"/>
                    </a:cubicBezTo>
                    <a:lnTo>
                      <a:pt x="9965" y="6073"/>
                    </a:lnTo>
                    <a:lnTo>
                      <a:pt x="9965" y="5980"/>
                    </a:lnTo>
                    <a:lnTo>
                      <a:pt x="10336" y="5980"/>
                    </a:lnTo>
                    <a:cubicBezTo>
                      <a:pt x="10429" y="5980"/>
                      <a:pt x="10545" y="5887"/>
                      <a:pt x="10637" y="5887"/>
                    </a:cubicBezTo>
                    <a:lnTo>
                      <a:pt x="11588" y="6467"/>
                    </a:lnTo>
                    <a:lnTo>
                      <a:pt x="11495" y="7903"/>
                    </a:lnTo>
                    <a:lnTo>
                      <a:pt x="10429" y="9549"/>
                    </a:lnTo>
                    <a:cubicBezTo>
                      <a:pt x="10336" y="9642"/>
                      <a:pt x="10243" y="9734"/>
                      <a:pt x="10243" y="9943"/>
                    </a:cubicBezTo>
                    <a:lnTo>
                      <a:pt x="10429" y="11866"/>
                    </a:lnTo>
                    <a:cubicBezTo>
                      <a:pt x="10545" y="11959"/>
                      <a:pt x="10637" y="12052"/>
                      <a:pt x="10730" y="12052"/>
                    </a:cubicBezTo>
                    <a:lnTo>
                      <a:pt x="11124" y="12052"/>
                    </a:lnTo>
                    <a:cubicBezTo>
                      <a:pt x="11310" y="12052"/>
                      <a:pt x="11310" y="11959"/>
                      <a:pt x="11402" y="11866"/>
                    </a:cubicBezTo>
                    <a:lnTo>
                      <a:pt x="11495" y="10314"/>
                    </a:lnTo>
                    <a:lnTo>
                      <a:pt x="11495" y="10221"/>
                    </a:lnTo>
                    <a:cubicBezTo>
                      <a:pt x="11495" y="10314"/>
                      <a:pt x="11588" y="10430"/>
                      <a:pt x="11588" y="10522"/>
                    </a:cubicBezTo>
                    <a:lnTo>
                      <a:pt x="12862" y="11959"/>
                    </a:lnTo>
                    <a:cubicBezTo>
                      <a:pt x="12955" y="12052"/>
                      <a:pt x="12955" y="12052"/>
                      <a:pt x="13048" y="12052"/>
                    </a:cubicBezTo>
                    <a:lnTo>
                      <a:pt x="13534" y="12052"/>
                    </a:lnTo>
                    <a:cubicBezTo>
                      <a:pt x="13627" y="12052"/>
                      <a:pt x="13720" y="11959"/>
                      <a:pt x="13720" y="11959"/>
                    </a:cubicBezTo>
                    <a:lnTo>
                      <a:pt x="13720" y="11774"/>
                    </a:lnTo>
                    <a:lnTo>
                      <a:pt x="12862" y="10128"/>
                    </a:lnTo>
                    <a:lnTo>
                      <a:pt x="12862" y="10036"/>
                    </a:lnTo>
                    <a:lnTo>
                      <a:pt x="13233" y="8576"/>
                    </a:lnTo>
                    <a:lnTo>
                      <a:pt x="13233" y="8483"/>
                    </a:lnTo>
                    <a:lnTo>
                      <a:pt x="13233" y="8112"/>
                    </a:lnTo>
                    <a:cubicBezTo>
                      <a:pt x="13233" y="7996"/>
                      <a:pt x="13140" y="7903"/>
                      <a:pt x="13048" y="7903"/>
                    </a:cubicBezTo>
                    <a:cubicBezTo>
                      <a:pt x="12955" y="7903"/>
                      <a:pt x="12862" y="7996"/>
                      <a:pt x="12862" y="8112"/>
                    </a:cubicBezTo>
                    <a:lnTo>
                      <a:pt x="12862" y="8205"/>
                    </a:lnTo>
                    <a:lnTo>
                      <a:pt x="11982" y="7811"/>
                    </a:lnTo>
                    <a:lnTo>
                      <a:pt x="11982" y="6652"/>
                    </a:lnTo>
                    <a:lnTo>
                      <a:pt x="12074" y="6745"/>
                    </a:lnTo>
                    <a:cubicBezTo>
                      <a:pt x="12101" y="6772"/>
                      <a:pt x="12131" y="6783"/>
                      <a:pt x="12161" y="6783"/>
                    </a:cubicBezTo>
                    <a:cubicBezTo>
                      <a:pt x="12233" y="6783"/>
                      <a:pt x="12310" y="6718"/>
                      <a:pt x="12376" y="6652"/>
                    </a:cubicBezTo>
                    <a:cubicBezTo>
                      <a:pt x="12468" y="6559"/>
                      <a:pt x="12376" y="6467"/>
                      <a:pt x="12283" y="6374"/>
                    </a:cubicBezTo>
                    <a:lnTo>
                      <a:pt x="11889" y="6165"/>
                    </a:lnTo>
                    <a:lnTo>
                      <a:pt x="10545" y="5308"/>
                    </a:lnTo>
                    <a:cubicBezTo>
                      <a:pt x="10336" y="5215"/>
                      <a:pt x="10151" y="5007"/>
                      <a:pt x="10151" y="4728"/>
                    </a:cubicBezTo>
                    <a:lnTo>
                      <a:pt x="10151" y="4728"/>
                    </a:lnTo>
                    <a:lnTo>
                      <a:pt x="12167" y="5887"/>
                    </a:lnTo>
                    <a:lnTo>
                      <a:pt x="12283" y="5887"/>
                    </a:lnTo>
                    <a:lnTo>
                      <a:pt x="12561" y="6073"/>
                    </a:lnTo>
                    <a:cubicBezTo>
                      <a:pt x="12746" y="6165"/>
                      <a:pt x="12862" y="6258"/>
                      <a:pt x="12862" y="6467"/>
                    </a:cubicBezTo>
                    <a:lnTo>
                      <a:pt x="12862" y="7324"/>
                    </a:lnTo>
                    <a:cubicBezTo>
                      <a:pt x="12862" y="7417"/>
                      <a:pt x="12955" y="7533"/>
                      <a:pt x="13048" y="7533"/>
                    </a:cubicBezTo>
                    <a:cubicBezTo>
                      <a:pt x="13140" y="7533"/>
                      <a:pt x="13233" y="7417"/>
                      <a:pt x="13233" y="7324"/>
                    </a:cubicBezTo>
                    <a:lnTo>
                      <a:pt x="13233" y="6467"/>
                    </a:lnTo>
                    <a:cubicBezTo>
                      <a:pt x="13233" y="6258"/>
                      <a:pt x="13140" y="6073"/>
                      <a:pt x="13048" y="5887"/>
                    </a:cubicBezTo>
                    <a:cubicBezTo>
                      <a:pt x="13140" y="5887"/>
                      <a:pt x="13140" y="5794"/>
                      <a:pt x="13233" y="5679"/>
                    </a:cubicBezTo>
                    <a:lnTo>
                      <a:pt x="13442" y="5308"/>
                    </a:lnTo>
                    <a:cubicBezTo>
                      <a:pt x="13534" y="5099"/>
                      <a:pt x="13534" y="4914"/>
                      <a:pt x="13534" y="4821"/>
                    </a:cubicBezTo>
                    <a:cubicBezTo>
                      <a:pt x="13442" y="4636"/>
                      <a:pt x="13326" y="4520"/>
                      <a:pt x="13140" y="4427"/>
                    </a:cubicBezTo>
                    <a:lnTo>
                      <a:pt x="13048" y="4334"/>
                    </a:lnTo>
                    <a:cubicBezTo>
                      <a:pt x="12974" y="4312"/>
                      <a:pt x="12895" y="4300"/>
                      <a:pt x="12816" y="4300"/>
                    </a:cubicBezTo>
                    <a:cubicBezTo>
                      <a:pt x="12574" y="4300"/>
                      <a:pt x="12324" y="4409"/>
                      <a:pt x="12167" y="4636"/>
                    </a:cubicBezTo>
                    <a:lnTo>
                      <a:pt x="11982" y="5007"/>
                    </a:lnTo>
                    <a:cubicBezTo>
                      <a:pt x="11982" y="5099"/>
                      <a:pt x="11889" y="5215"/>
                      <a:pt x="11889" y="5215"/>
                    </a:cubicBezTo>
                    <a:lnTo>
                      <a:pt x="10336" y="4334"/>
                    </a:lnTo>
                    <a:cubicBezTo>
                      <a:pt x="10336" y="4242"/>
                      <a:pt x="10336" y="4149"/>
                      <a:pt x="10243" y="4056"/>
                    </a:cubicBezTo>
                    <a:lnTo>
                      <a:pt x="9850" y="3662"/>
                    </a:lnTo>
                    <a:cubicBezTo>
                      <a:pt x="9803" y="3616"/>
                      <a:pt x="9734" y="3593"/>
                      <a:pt x="9664" y="3593"/>
                    </a:cubicBezTo>
                    <a:cubicBezTo>
                      <a:pt x="9595" y="3593"/>
                      <a:pt x="9525" y="3616"/>
                      <a:pt x="9479" y="3662"/>
                    </a:cubicBezTo>
                    <a:lnTo>
                      <a:pt x="9085" y="3940"/>
                    </a:lnTo>
                    <a:lnTo>
                      <a:pt x="9085" y="3477"/>
                    </a:lnTo>
                    <a:cubicBezTo>
                      <a:pt x="9085" y="3361"/>
                      <a:pt x="8899" y="3176"/>
                      <a:pt x="8807" y="3176"/>
                    </a:cubicBezTo>
                    <a:lnTo>
                      <a:pt x="8227" y="3176"/>
                    </a:lnTo>
                    <a:cubicBezTo>
                      <a:pt x="8111" y="3176"/>
                      <a:pt x="8019" y="3268"/>
                      <a:pt x="7926" y="3361"/>
                    </a:cubicBezTo>
                    <a:lnTo>
                      <a:pt x="7926" y="2782"/>
                    </a:lnTo>
                    <a:cubicBezTo>
                      <a:pt x="7926" y="2596"/>
                      <a:pt x="7833" y="2411"/>
                      <a:pt x="7648" y="2411"/>
                    </a:cubicBezTo>
                    <a:lnTo>
                      <a:pt x="7254" y="2411"/>
                    </a:lnTo>
                    <a:cubicBezTo>
                      <a:pt x="7161" y="2202"/>
                      <a:pt x="7161" y="2110"/>
                      <a:pt x="7068" y="2017"/>
                    </a:cubicBezTo>
                    <a:lnTo>
                      <a:pt x="7347" y="1739"/>
                    </a:lnTo>
                    <a:cubicBezTo>
                      <a:pt x="7439" y="1530"/>
                      <a:pt x="7439" y="1345"/>
                      <a:pt x="7347" y="1252"/>
                    </a:cubicBezTo>
                    <a:lnTo>
                      <a:pt x="6860" y="673"/>
                    </a:lnTo>
                    <a:cubicBezTo>
                      <a:pt x="6767" y="626"/>
                      <a:pt x="6675" y="603"/>
                      <a:pt x="6579" y="603"/>
                    </a:cubicBezTo>
                    <a:cubicBezTo>
                      <a:pt x="6483" y="603"/>
                      <a:pt x="6385" y="626"/>
                      <a:pt x="6281" y="673"/>
                    </a:cubicBezTo>
                    <a:lnTo>
                      <a:pt x="6002" y="951"/>
                    </a:lnTo>
                    <a:cubicBezTo>
                      <a:pt x="5910" y="858"/>
                      <a:pt x="5794" y="858"/>
                      <a:pt x="5701" y="765"/>
                    </a:cubicBezTo>
                    <a:lnTo>
                      <a:pt x="5608" y="372"/>
                    </a:lnTo>
                    <a:cubicBezTo>
                      <a:pt x="5608" y="186"/>
                      <a:pt x="5516" y="1"/>
                      <a:pt x="5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4"/>
              <p:cNvSpPr/>
              <p:nvPr/>
            </p:nvSpPr>
            <p:spPr>
              <a:xfrm>
                <a:off x="8103900" y="4035800"/>
                <a:ext cx="31300" cy="9875"/>
              </a:xfrm>
              <a:custGeom>
                <a:avLst/>
                <a:gdLst/>
                <a:ahLst/>
                <a:cxnLst/>
                <a:rect l="l" t="t" r="r" b="b"/>
                <a:pathLst>
                  <a:path w="1252" h="395" extrusionOk="0">
                    <a:moveTo>
                      <a:pt x="185" y="0"/>
                    </a:moveTo>
                    <a:cubicBezTo>
                      <a:pt x="93" y="0"/>
                      <a:pt x="0" y="0"/>
                      <a:pt x="0" y="185"/>
                    </a:cubicBezTo>
                    <a:cubicBezTo>
                      <a:pt x="0" y="278"/>
                      <a:pt x="93" y="394"/>
                      <a:pt x="185" y="394"/>
                    </a:cubicBezTo>
                    <a:lnTo>
                      <a:pt x="1066" y="394"/>
                    </a:lnTo>
                    <a:cubicBezTo>
                      <a:pt x="1159" y="394"/>
                      <a:pt x="1251" y="278"/>
                      <a:pt x="1251" y="185"/>
                    </a:cubicBezTo>
                    <a:cubicBezTo>
                      <a:pt x="1251" y="0"/>
                      <a:pt x="115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4"/>
              <p:cNvSpPr/>
              <p:nvPr/>
            </p:nvSpPr>
            <p:spPr>
              <a:xfrm>
                <a:off x="8043625" y="4035800"/>
                <a:ext cx="31325" cy="9875"/>
              </a:xfrm>
              <a:custGeom>
                <a:avLst/>
                <a:gdLst/>
                <a:ahLst/>
                <a:cxnLst/>
                <a:rect l="l" t="t" r="r" b="b"/>
                <a:pathLst>
                  <a:path w="1253" h="395" extrusionOk="0">
                    <a:moveTo>
                      <a:pt x="186" y="0"/>
                    </a:moveTo>
                    <a:cubicBezTo>
                      <a:pt x="93" y="0"/>
                      <a:pt x="1" y="0"/>
                      <a:pt x="1" y="185"/>
                    </a:cubicBezTo>
                    <a:cubicBezTo>
                      <a:pt x="1" y="278"/>
                      <a:pt x="93" y="394"/>
                      <a:pt x="186" y="394"/>
                    </a:cubicBezTo>
                    <a:lnTo>
                      <a:pt x="1067" y="394"/>
                    </a:lnTo>
                    <a:cubicBezTo>
                      <a:pt x="1160" y="394"/>
                      <a:pt x="1252" y="278"/>
                      <a:pt x="1252" y="185"/>
                    </a:cubicBezTo>
                    <a:cubicBezTo>
                      <a:pt x="1252" y="0"/>
                      <a:pt x="1160"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4"/>
              <p:cNvSpPr/>
              <p:nvPr/>
            </p:nvSpPr>
            <p:spPr>
              <a:xfrm>
                <a:off x="8004825" y="3782025"/>
                <a:ext cx="72425" cy="46375"/>
              </a:xfrm>
              <a:custGeom>
                <a:avLst/>
                <a:gdLst/>
                <a:ahLst/>
                <a:cxnLst/>
                <a:rect l="l" t="t" r="r" b="b"/>
                <a:pathLst>
                  <a:path w="2897" h="1855" extrusionOk="0">
                    <a:moveTo>
                      <a:pt x="209" y="0"/>
                    </a:moveTo>
                    <a:cubicBezTo>
                      <a:pt x="93" y="0"/>
                      <a:pt x="0" y="116"/>
                      <a:pt x="0" y="209"/>
                    </a:cubicBezTo>
                    <a:cubicBezTo>
                      <a:pt x="0" y="394"/>
                      <a:pt x="93" y="487"/>
                      <a:pt x="209" y="487"/>
                    </a:cubicBezTo>
                    <a:cubicBezTo>
                      <a:pt x="973" y="487"/>
                      <a:pt x="1645" y="788"/>
                      <a:pt x="2039" y="1368"/>
                    </a:cubicBezTo>
                    <a:lnTo>
                      <a:pt x="1947" y="1275"/>
                    </a:lnTo>
                    <a:cubicBezTo>
                      <a:pt x="1831" y="1275"/>
                      <a:pt x="1738" y="1368"/>
                      <a:pt x="1645" y="1460"/>
                    </a:cubicBezTo>
                    <a:cubicBezTo>
                      <a:pt x="1645" y="1553"/>
                      <a:pt x="1738" y="1646"/>
                      <a:pt x="1831" y="1738"/>
                    </a:cubicBezTo>
                    <a:lnTo>
                      <a:pt x="2410" y="1854"/>
                    </a:lnTo>
                    <a:cubicBezTo>
                      <a:pt x="2619" y="1854"/>
                      <a:pt x="2712" y="1854"/>
                      <a:pt x="2712" y="1738"/>
                    </a:cubicBezTo>
                    <a:lnTo>
                      <a:pt x="2897" y="1066"/>
                    </a:lnTo>
                    <a:cubicBezTo>
                      <a:pt x="2897" y="974"/>
                      <a:pt x="2804" y="881"/>
                      <a:pt x="2712" y="881"/>
                    </a:cubicBezTo>
                    <a:cubicBezTo>
                      <a:pt x="2619" y="881"/>
                      <a:pt x="2526" y="881"/>
                      <a:pt x="2526" y="974"/>
                    </a:cubicBezTo>
                    <a:lnTo>
                      <a:pt x="2410" y="1159"/>
                    </a:lnTo>
                    <a:cubicBezTo>
                      <a:pt x="1947" y="487"/>
                      <a:pt x="1066" y="0"/>
                      <a:pt x="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4"/>
              <p:cNvSpPr/>
              <p:nvPr/>
            </p:nvSpPr>
            <p:spPr>
              <a:xfrm>
                <a:off x="7807250" y="3702650"/>
                <a:ext cx="101400" cy="68750"/>
              </a:xfrm>
              <a:custGeom>
                <a:avLst/>
                <a:gdLst/>
                <a:ahLst/>
                <a:cxnLst/>
                <a:rect l="l" t="t" r="r" b="b"/>
                <a:pathLst>
                  <a:path w="4056" h="2750" extrusionOk="0">
                    <a:moveTo>
                      <a:pt x="3847" y="0"/>
                    </a:moveTo>
                    <a:cubicBezTo>
                      <a:pt x="2503" y="0"/>
                      <a:pt x="1159" y="765"/>
                      <a:pt x="464" y="2017"/>
                    </a:cubicBezTo>
                    <a:lnTo>
                      <a:pt x="371" y="1831"/>
                    </a:lnTo>
                    <a:cubicBezTo>
                      <a:pt x="371" y="1738"/>
                      <a:pt x="278" y="1646"/>
                      <a:pt x="186" y="1646"/>
                    </a:cubicBezTo>
                    <a:cubicBezTo>
                      <a:pt x="0" y="1738"/>
                      <a:pt x="0" y="1831"/>
                      <a:pt x="0" y="1924"/>
                    </a:cubicBezTo>
                    <a:lnTo>
                      <a:pt x="278" y="2596"/>
                    </a:lnTo>
                    <a:cubicBezTo>
                      <a:pt x="278" y="2679"/>
                      <a:pt x="326" y="2750"/>
                      <a:pt x="429" y="2750"/>
                    </a:cubicBezTo>
                    <a:cubicBezTo>
                      <a:pt x="470" y="2750"/>
                      <a:pt x="520" y="2738"/>
                      <a:pt x="580" y="2712"/>
                    </a:cubicBezTo>
                    <a:lnTo>
                      <a:pt x="1252" y="2503"/>
                    </a:lnTo>
                    <a:cubicBezTo>
                      <a:pt x="1344" y="2411"/>
                      <a:pt x="1344" y="2318"/>
                      <a:pt x="1344" y="2225"/>
                    </a:cubicBezTo>
                    <a:cubicBezTo>
                      <a:pt x="1280" y="2160"/>
                      <a:pt x="1215" y="2084"/>
                      <a:pt x="1142" y="2084"/>
                    </a:cubicBezTo>
                    <a:cubicBezTo>
                      <a:pt x="1110" y="2084"/>
                      <a:pt x="1078" y="2098"/>
                      <a:pt x="1043" y="2132"/>
                    </a:cubicBezTo>
                    <a:lnTo>
                      <a:pt x="858" y="2225"/>
                    </a:lnTo>
                    <a:cubicBezTo>
                      <a:pt x="1437" y="1159"/>
                      <a:pt x="2596" y="487"/>
                      <a:pt x="3847" y="487"/>
                    </a:cubicBezTo>
                    <a:cubicBezTo>
                      <a:pt x="3940" y="487"/>
                      <a:pt x="4056" y="394"/>
                      <a:pt x="4056" y="278"/>
                    </a:cubicBezTo>
                    <a:cubicBezTo>
                      <a:pt x="4056" y="93"/>
                      <a:pt x="3940" y="0"/>
                      <a:pt x="3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 name="Group 23">
            <a:extLst>
              <a:ext uri="{FF2B5EF4-FFF2-40B4-BE49-F238E27FC236}">
                <a16:creationId xmlns:a16="http://schemas.microsoft.com/office/drawing/2014/main" id="{337FB1DC-23DA-2043-A8C2-56EB922A281B}"/>
              </a:ext>
            </a:extLst>
          </p:cNvPr>
          <p:cNvGrpSpPr/>
          <p:nvPr/>
        </p:nvGrpSpPr>
        <p:grpSpPr>
          <a:xfrm>
            <a:off x="3984160" y="3158837"/>
            <a:ext cx="632424" cy="635863"/>
            <a:chOff x="4097031" y="4123343"/>
            <a:chExt cx="632424" cy="635863"/>
          </a:xfrm>
        </p:grpSpPr>
        <p:grpSp>
          <p:nvGrpSpPr>
            <p:cNvPr id="1800" name="Google Shape;1800;p54"/>
            <p:cNvGrpSpPr/>
            <p:nvPr/>
          </p:nvGrpSpPr>
          <p:grpSpPr>
            <a:xfrm>
              <a:off x="4097031" y="4123343"/>
              <a:ext cx="632424" cy="635863"/>
              <a:chOff x="3025500" y="3193338"/>
              <a:chExt cx="632424" cy="635863"/>
            </a:xfrm>
          </p:grpSpPr>
          <p:pic>
            <p:nvPicPr>
              <p:cNvPr id="1801" name="Google Shape;1801;p54"/>
              <p:cNvPicPr preferRelativeResize="0"/>
              <p:nvPr/>
            </p:nvPicPr>
            <p:blipFill>
              <a:blip r:embed="rId3">
                <a:alphaModFix/>
              </a:blip>
              <a:stretch>
                <a:fillRect/>
              </a:stretch>
            </p:blipFill>
            <p:spPr>
              <a:xfrm rot="10800000">
                <a:off x="3038625" y="3209901"/>
                <a:ext cx="619299" cy="619299"/>
              </a:xfrm>
              <a:prstGeom prst="rect">
                <a:avLst/>
              </a:prstGeom>
              <a:noFill/>
              <a:ln>
                <a:noFill/>
              </a:ln>
            </p:spPr>
          </p:pic>
          <p:sp>
            <p:nvSpPr>
              <p:cNvPr id="1802" name="Google Shape;1802;p54"/>
              <p:cNvSpPr/>
              <p:nvPr/>
            </p:nvSpPr>
            <p:spPr>
              <a:xfrm>
                <a:off x="3025500" y="3193338"/>
                <a:ext cx="589500" cy="589500"/>
              </a:xfrm>
              <a:prstGeom prst="ellipse">
                <a:avLst/>
              </a:prstGeom>
              <a:solidFill>
                <a:schemeClr val="dk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 name="Google Shape;1813;p54"/>
            <p:cNvGrpSpPr/>
            <p:nvPr/>
          </p:nvGrpSpPr>
          <p:grpSpPr>
            <a:xfrm>
              <a:off x="4222618" y="4271368"/>
              <a:ext cx="347650" cy="314050"/>
              <a:chOff x="6291000" y="3166725"/>
              <a:chExt cx="347650" cy="314050"/>
            </a:xfrm>
          </p:grpSpPr>
          <p:sp>
            <p:nvSpPr>
              <p:cNvPr id="1814" name="Google Shape;1814;p54"/>
              <p:cNvSpPr/>
              <p:nvPr/>
            </p:nvSpPr>
            <p:spPr>
              <a:xfrm>
                <a:off x="6291000" y="3166725"/>
                <a:ext cx="347650" cy="314050"/>
              </a:xfrm>
              <a:custGeom>
                <a:avLst/>
                <a:gdLst/>
                <a:ahLst/>
                <a:cxnLst/>
                <a:rect l="l" t="t" r="r" b="b"/>
                <a:pathLst>
                  <a:path w="13906" h="12562" extrusionOk="0">
                    <a:moveTo>
                      <a:pt x="12747" y="394"/>
                    </a:moveTo>
                    <a:cubicBezTo>
                      <a:pt x="13141" y="394"/>
                      <a:pt x="13512" y="765"/>
                      <a:pt x="13512" y="1159"/>
                    </a:cubicBezTo>
                    <a:lnTo>
                      <a:pt x="13512" y="7625"/>
                    </a:lnTo>
                    <a:lnTo>
                      <a:pt x="13141" y="7625"/>
                    </a:lnTo>
                    <a:lnTo>
                      <a:pt x="13141" y="1252"/>
                    </a:lnTo>
                    <a:cubicBezTo>
                      <a:pt x="13141" y="974"/>
                      <a:pt x="12933" y="765"/>
                      <a:pt x="12654" y="765"/>
                    </a:cubicBezTo>
                    <a:lnTo>
                      <a:pt x="1252" y="765"/>
                    </a:lnTo>
                    <a:cubicBezTo>
                      <a:pt x="974" y="765"/>
                      <a:pt x="766" y="974"/>
                      <a:pt x="766" y="1252"/>
                    </a:cubicBezTo>
                    <a:lnTo>
                      <a:pt x="766" y="7625"/>
                    </a:lnTo>
                    <a:lnTo>
                      <a:pt x="395" y="7625"/>
                    </a:lnTo>
                    <a:lnTo>
                      <a:pt x="395" y="1159"/>
                    </a:lnTo>
                    <a:cubicBezTo>
                      <a:pt x="395" y="765"/>
                      <a:pt x="766" y="394"/>
                      <a:pt x="1160" y="394"/>
                    </a:cubicBezTo>
                    <a:close/>
                    <a:moveTo>
                      <a:pt x="12654" y="1159"/>
                    </a:moveTo>
                    <a:cubicBezTo>
                      <a:pt x="12747" y="1159"/>
                      <a:pt x="12747" y="1159"/>
                      <a:pt x="12747" y="1252"/>
                    </a:cubicBezTo>
                    <a:lnTo>
                      <a:pt x="12747" y="7625"/>
                    </a:lnTo>
                    <a:lnTo>
                      <a:pt x="12261" y="7625"/>
                    </a:lnTo>
                    <a:cubicBezTo>
                      <a:pt x="12168" y="7625"/>
                      <a:pt x="12075" y="7625"/>
                      <a:pt x="12075" y="7810"/>
                    </a:cubicBezTo>
                    <a:cubicBezTo>
                      <a:pt x="12075" y="7926"/>
                      <a:pt x="12168" y="8019"/>
                      <a:pt x="12261" y="8019"/>
                    </a:cubicBezTo>
                    <a:lnTo>
                      <a:pt x="13512" y="8019"/>
                    </a:lnTo>
                    <a:lnTo>
                      <a:pt x="13512" y="9178"/>
                    </a:lnTo>
                    <a:cubicBezTo>
                      <a:pt x="13512" y="9363"/>
                      <a:pt x="13419" y="9548"/>
                      <a:pt x="13234" y="9757"/>
                    </a:cubicBezTo>
                    <a:cubicBezTo>
                      <a:pt x="13141" y="9850"/>
                      <a:pt x="12933" y="9850"/>
                      <a:pt x="12747" y="9850"/>
                    </a:cubicBezTo>
                    <a:lnTo>
                      <a:pt x="1160" y="9850"/>
                    </a:lnTo>
                    <a:cubicBezTo>
                      <a:pt x="974" y="9850"/>
                      <a:pt x="766" y="9850"/>
                      <a:pt x="673" y="9757"/>
                    </a:cubicBezTo>
                    <a:cubicBezTo>
                      <a:pt x="488" y="9548"/>
                      <a:pt x="395" y="9363"/>
                      <a:pt x="395" y="9178"/>
                    </a:cubicBezTo>
                    <a:lnTo>
                      <a:pt x="395" y="8019"/>
                    </a:lnTo>
                    <a:lnTo>
                      <a:pt x="11403" y="8019"/>
                    </a:lnTo>
                    <a:cubicBezTo>
                      <a:pt x="11496" y="8019"/>
                      <a:pt x="11588" y="7926"/>
                      <a:pt x="11588" y="7810"/>
                    </a:cubicBezTo>
                    <a:cubicBezTo>
                      <a:pt x="11588" y="7625"/>
                      <a:pt x="11496" y="7625"/>
                      <a:pt x="11403" y="7625"/>
                    </a:cubicBezTo>
                    <a:lnTo>
                      <a:pt x="5123" y="7625"/>
                    </a:lnTo>
                    <a:lnTo>
                      <a:pt x="5123" y="2712"/>
                    </a:lnTo>
                    <a:cubicBezTo>
                      <a:pt x="5123" y="2596"/>
                      <a:pt x="5030" y="2503"/>
                      <a:pt x="4821" y="2503"/>
                    </a:cubicBezTo>
                    <a:cubicBezTo>
                      <a:pt x="4729" y="2503"/>
                      <a:pt x="4636" y="2596"/>
                      <a:pt x="4636" y="2712"/>
                    </a:cubicBezTo>
                    <a:lnTo>
                      <a:pt x="4636" y="7625"/>
                    </a:lnTo>
                    <a:lnTo>
                      <a:pt x="1160" y="7625"/>
                    </a:lnTo>
                    <a:lnTo>
                      <a:pt x="1160" y="1252"/>
                    </a:lnTo>
                    <a:cubicBezTo>
                      <a:pt x="1160" y="1159"/>
                      <a:pt x="1160" y="1159"/>
                      <a:pt x="1252" y="1159"/>
                    </a:cubicBezTo>
                    <a:lnTo>
                      <a:pt x="4636" y="1159"/>
                    </a:lnTo>
                    <a:lnTo>
                      <a:pt x="4636" y="1831"/>
                    </a:lnTo>
                    <a:cubicBezTo>
                      <a:pt x="4636" y="1924"/>
                      <a:pt x="4729" y="2017"/>
                      <a:pt x="4821" y="2017"/>
                    </a:cubicBezTo>
                    <a:cubicBezTo>
                      <a:pt x="5030" y="2017"/>
                      <a:pt x="5123" y="1924"/>
                      <a:pt x="5123" y="1831"/>
                    </a:cubicBezTo>
                    <a:lnTo>
                      <a:pt x="5123" y="1159"/>
                    </a:lnTo>
                    <a:close/>
                    <a:moveTo>
                      <a:pt x="8390" y="10336"/>
                    </a:moveTo>
                    <a:lnTo>
                      <a:pt x="8692" y="12167"/>
                    </a:lnTo>
                    <a:lnTo>
                      <a:pt x="5215" y="12167"/>
                    </a:lnTo>
                    <a:lnTo>
                      <a:pt x="5493" y="10336"/>
                    </a:lnTo>
                    <a:close/>
                    <a:moveTo>
                      <a:pt x="1160" y="0"/>
                    </a:moveTo>
                    <a:cubicBezTo>
                      <a:pt x="488" y="0"/>
                      <a:pt x="1" y="487"/>
                      <a:pt x="1" y="1159"/>
                    </a:cubicBezTo>
                    <a:lnTo>
                      <a:pt x="1" y="9178"/>
                    </a:lnTo>
                    <a:cubicBezTo>
                      <a:pt x="1" y="9456"/>
                      <a:pt x="94" y="9757"/>
                      <a:pt x="395" y="9942"/>
                    </a:cubicBezTo>
                    <a:cubicBezTo>
                      <a:pt x="580" y="10128"/>
                      <a:pt x="858" y="10336"/>
                      <a:pt x="1160" y="10336"/>
                    </a:cubicBezTo>
                    <a:lnTo>
                      <a:pt x="5123" y="10336"/>
                    </a:lnTo>
                    <a:lnTo>
                      <a:pt x="4821" y="12167"/>
                    </a:lnTo>
                    <a:lnTo>
                      <a:pt x="4636" y="12167"/>
                    </a:lnTo>
                    <a:cubicBezTo>
                      <a:pt x="4543" y="12167"/>
                      <a:pt x="4450" y="12260"/>
                      <a:pt x="4450" y="12353"/>
                    </a:cubicBezTo>
                    <a:cubicBezTo>
                      <a:pt x="4450" y="12445"/>
                      <a:pt x="4543" y="12561"/>
                      <a:pt x="4636" y="12561"/>
                    </a:cubicBezTo>
                    <a:lnTo>
                      <a:pt x="9271" y="12561"/>
                    </a:lnTo>
                    <a:cubicBezTo>
                      <a:pt x="9364" y="12561"/>
                      <a:pt x="9456" y="12445"/>
                      <a:pt x="9456" y="12353"/>
                    </a:cubicBezTo>
                    <a:cubicBezTo>
                      <a:pt x="9456" y="12260"/>
                      <a:pt x="9364" y="12167"/>
                      <a:pt x="9271" y="12167"/>
                    </a:cubicBezTo>
                    <a:lnTo>
                      <a:pt x="9086" y="12167"/>
                    </a:lnTo>
                    <a:lnTo>
                      <a:pt x="8784" y="10336"/>
                    </a:lnTo>
                    <a:lnTo>
                      <a:pt x="12747" y="10336"/>
                    </a:lnTo>
                    <a:cubicBezTo>
                      <a:pt x="13025" y="10336"/>
                      <a:pt x="13327" y="10128"/>
                      <a:pt x="13512" y="9942"/>
                    </a:cubicBezTo>
                    <a:cubicBezTo>
                      <a:pt x="13813" y="9757"/>
                      <a:pt x="13906" y="9456"/>
                      <a:pt x="13906" y="9178"/>
                    </a:cubicBezTo>
                    <a:lnTo>
                      <a:pt x="13906" y="1159"/>
                    </a:lnTo>
                    <a:cubicBezTo>
                      <a:pt x="13906" y="487"/>
                      <a:pt x="13419" y="0"/>
                      <a:pt x="12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4"/>
              <p:cNvSpPr/>
              <p:nvPr/>
            </p:nvSpPr>
            <p:spPr>
              <a:xfrm>
                <a:off x="6450350" y="3376450"/>
                <a:ext cx="28975" cy="26675"/>
              </a:xfrm>
              <a:custGeom>
                <a:avLst/>
                <a:gdLst/>
                <a:ahLst/>
                <a:cxnLst/>
                <a:rect l="l" t="t" r="r" b="b"/>
                <a:pathLst>
                  <a:path w="1159" h="1067" extrusionOk="0">
                    <a:moveTo>
                      <a:pt x="579" y="395"/>
                    </a:moveTo>
                    <a:cubicBezTo>
                      <a:pt x="672" y="395"/>
                      <a:pt x="765" y="487"/>
                      <a:pt x="765" y="580"/>
                    </a:cubicBezTo>
                    <a:cubicBezTo>
                      <a:pt x="765" y="580"/>
                      <a:pt x="672" y="696"/>
                      <a:pt x="579" y="696"/>
                    </a:cubicBezTo>
                    <a:cubicBezTo>
                      <a:pt x="487" y="696"/>
                      <a:pt x="394" y="580"/>
                      <a:pt x="394" y="580"/>
                    </a:cubicBezTo>
                    <a:cubicBezTo>
                      <a:pt x="394" y="487"/>
                      <a:pt x="487" y="395"/>
                      <a:pt x="579" y="395"/>
                    </a:cubicBezTo>
                    <a:close/>
                    <a:moveTo>
                      <a:pt x="579" y="1"/>
                    </a:moveTo>
                    <a:cubicBezTo>
                      <a:pt x="278" y="1"/>
                      <a:pt x="0" y="209"/>
                      <a:pt x="0" y="580"/>
                    </a:cubicBezTo>
                    <a:cubicBezTo>
                      <a:pt x="0" y="881"/>
                      <a:pt x="278" y="1067"/>
                      <a:pt x="579" y="1067"/>
                    </a:cubicBezTo>
                    <a:cubicBezTo>
                      <a:pt x="858" y="1067"/>
                      <a:pt x="1159" y="881"/>
                      <a:pt x="1159" y="580"/>
                    </a:cubicBezTo>
                    <a:cubicBezTo>
                      <a:pt x="1159" y="209"/>
                      <a:pt x="858"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4"/>
              <p:cNvSpPr/>
              <p:nvPr/>
            </p:nvSpPr>
            <p:spPr>
              <a:xfrm>
                <a:off x="6326925" y="3205550"/>
                <a:ext cx="29000" cy="28975"/>
              </a:xfrm>
              <a:custGeom>
                <a:avLst/>
                <a:gdLst/>
                <a:ahLst/>
                <a:cxnLst/>
                <a:rect l="l" t="t" r="r" b="b"/>
                <a:pathLst>
                  <a:path w="1160" h="1159" extrusionOk="0">
                    <a:moveTo>
                      <a:pt x="580" y="371"/>
                    </a:moveTo>
                    <a:cubicBezTo>
                      <a:pt x="696" y="371"/>
                      <a:pt x="789" y="464"/>
                      <a:pt x="789" y="579"/>
                    </a:cubicBezTo>
                    <a:cubicBezTo>
                      <a:pt x="789" y="672"/>
                      <a:pt x="696" y="765"/>
                      <a:pt x="580" y="765"/>
                    </a:cubicBezTo>
                    <a:cubicBezTo>
                      <a:pt x="487" y="765"/>
                      <a:pt x="395" y="672"/>
                      <a:pt x="395" y="579"/>
                    </a:cubicBezTo>
                    <a:cubicBezTo>
                      <a:pt x="395" y="464"/>
                      <a:pt x="487" y="371"/>
                      <a:pt x="580" y="371"/>
                    </a:cubicBezTo>
                    <a:close/>
                    <a:moveTo>
                      <a:pt x="580" y="0"/>
                    </a:moveTo>
                    <a:cubicBezTo>
                      <a:pt x="302" y="0"/>
                      <a:pt x="1" y="278"/>
                      <a:pt x="1" y="579"/>
                    </a:cubicBezTo>
                    <a:cubicBezTo>
                      <a:pt x="1" y="858"/>
                      <a:pt x="302" y="1159"/>
                      <a:pt x="580" y="1159"/>
                    </a:cubicBezTo>
                    <a:cubicBezTo>
                      <a:pt x="974" y="1159"/>
                      <a:pt x="1159" y="858"/>
                      <a:pt x="1159" y="579"/>
                    </a:cubicBezTo>
                    <a:cubicBezTo>
                      <a:pt x="1159" y="278"/>
                      <a:pt x="974"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4"/>
              <p:cNvSpPr/>
              <p:nvPr/>
            </p:nvSpPr>
            <p:spPr>
              <a:xfrm>
                <a:off x="6363425" y="3214800"/>
                <a:ext cx="33625" cy="9875"/>
              </a:xfrm>
              <a:custGeom>
                <a:avLst/>
                <a:gdLst/>
                <a:ahLst/>
                <a:cxnLst/>
                <a:rect l="l" t="t" r="r" b="b"/>
                <a:pathLst>
                  <a:path w="1345" h="395" extrusionOk="0">
                    <a:moveTo>
                      <a:pt x="186" y="1"/>
                    </a:moveTo>
                    <a:cubicBezTo>
                      <a:pt x="93" y="1"/>
                      <a:pt x="1" y="94"/>
                      <a:pt x="1" y="209"/>
                    </a:cubicBezTo>
                    <a:cubicBezTo>
                      <a:pt x="1" y="302"/>
                      <a:pt x="93" y="395"/>
                      <a:pt x="186" y="395"/>
                    </a:cubicBezTo>
                    <a:lnTo>
                      <a:pt x="1160" y="395"/>
                    </a:lnTo>
                    <a:cubicBezTo>
                      <a:pt x="1252" y="395"/>
                      <a:pt x="1345" y="302"/>
                      <a:pt x="1345" y="209"/>
                    </a:cubicBezTo>
                    <a:cubicBezTo>
                      <a:pt x="1345" y="94"/>
                      <a:pt x="1252" y="1"/>
                      <a:pt x="1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4"/>
              <p:cNvSpPr/>
              <p:nvPr/>
            </p:nvSpPr>
            <p:spPr>
              <a:xfrm>
                <a:off x="6428325" y="3207850"/>
                <a:ext cx="169200" cy="12200"/>
              </a:xfrm>
              <a:custGeom>
                <a:avLst/>
                <a:gdLst/>
                <a:ahLst/>
                <a:cxnLst/>
                <a:rect l="l" t="t" r="r" b="b"/>
                <a:pathLst>
                  <a:path w="6768" h="488" extrusionOk="0">
                    <a:moveTo>
                      <a:pt x="302" y="1"/>
                    </a:moveTo>
                    <a:cubicBezTo>
                      <a:pt x="116" y="1"/>
                      <a:pt x="0" y="93"/>
                      <a:pt x="0" y="279"/>
                    </a:cubicBezTo>
                    <a:cubicBezTo>
                      <a:pt x="0" y="372"/>
                      <a:pt x="116" y="487"/>
                      <a:pt x="302" y="487"/>
                    </a:cubicBezTo>
                    <a:lnTo>
                      <a:pt x="6582" y="487"/>
                    </a:lnTo>
                    <a:cubicBezTo>
                      <a:pt x="6675" y="487"/>
                      <a:pt x="6768" y="372"/>
                      <a:pt x="6768" y="279"/>
                    </a:cubicBezTo>
                    <a:cubicBezTo>
                      <a:pt x="6768" y="93"/>
                      <a:pt x="6675" y="1"/>
                      <a:pt x="6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4"/>
              <p:cNvSpPr/>
              <p:nvPr/>
            </p:nvSpPr>
            <p:spPr>
              <a:xfrm>
                <a:off x="6428325" y="3229300"/>
                <a:ext cx="70125" cy="9875"/>
              </a:xfrm>
              <a:custGeom>
                <a:avLst/>
                <a:gdLst/>
                <a:ahLst/>
                <a:cxnLst/>
                <a:rect l="l" t="t" r="r" b="b"/>
                <a:pathLst>
                  <a:path w="2805" h="395" extrusionOk="0">
                    <a:moveTo>
                      <a:pt x="302" y="0"/>
                    </a:moveTo>
                    <a:cubicBezTo>
                      <a:pt x="116" y="0"/>
                      <a:pt x="0" y="93"/>
                      <a:pt x="0" y="209"/>
                    </a:cubicBezTo>
                    <a:cubicBezTo>
                      <a:pt x="0" y="302"/>
                      <a:pt x="116" y="394"/>
                      <a:pt x="302" y="394"/>
                    </a:cubicBezTo>
                    <a:lnTo>
                      <a:pt x="2619" y="394"/>
                    </a:lnTo>
                    <a:cubicBezTo>
                      <a:pt x="2712" y="394"/>
                      <a:pt x="2805" y="302"/>
                      <a:pt x="2805" y="209"/>
                    </a:cubicBezTo>
                    <a:cubicBezTo>
                      <a:pt x="2805" y="93"/>
                      <a:pt x="2712" y="0"/>
                      <a:pt x="2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4"/>
              <p:cNvSpPr/>
              <p:nvPr/>
            </p:nvSpPr>
            <p:spPr>
              <a:xfrm>
                <a:off x="6428325" y="3258250"/>
                <a:ext cx="169200" cy="12200"/>
              </a:xfrm>
              <a:custGeom>
                <a:avLst/>
                <a:gdLst/>
                <a:ahLst/>
                <a:cxnLst/>
                <a:rect l="l" t="t" r="r" b="b"/>
                <a:pathLst>
                  <a:path w="6768" h="488" extrusionOk="0">
                    <a:moveTo>
                      <a:pt x="302" y="1"/>
                    </a:moveTo>
                    <a:cubicBezTo>
                      <a:pt x="116" y="1"/>
                      <a:pt x="0" y="94"/>
                      <a:pt x="0" y="210"/>
                    </a:cubicBezTo>
                    <a:cubicBezTo>
                      <a:pt x="0" y="395"/>
                      <a:pt x="116" y="488"/>
                      <a:pt x="302" y="488"/>
                    </a:cubicBezTo>
                    <a:lnTo>
                      <a:pt x="6582" y="488"/>
                    </a:lnTo>
                    <a:cubicBezTo>
                      <a:pt x="6675" y="488"/>
                      <a:pt x="6768" y="395"/>
                      <a:pt x="6768" y="210"/>
                    </a:cubicBezTo>
                    <a:cubicBezTo>
                      <a:pt x="6768" y="94"/>
                      <a:pt x="6675" y="1"/>
                      <a:pt x="6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4"/>
              <p:cNvSpPr/>
              <p:nvPr/>
            </p:nvSpPr>
            <p:spPr>
              <a:xfrm>
                <a:off x="6428325" y="3280275"/>
                <a:ext cx="106625" cy="9300"/>
              </a:xfrm>
              <a:custGeom>
                <a:avLst/>
                <a:gdLst/>
                <a:ahLst/>
                <a:cxnLst/>
                <a:rect l="l" t="t" r="r" b="b"/>
                <a:pathLst>
                  <a:path w="4265" h="372" extrusionOk="0">
                    <a:moveTo>
                      <a:pt x="302" y="1"/>
                    </a:moveTo>
                    <a:cubicBezTo>
                      <a:pt x="116" y="1"/>
                      <a:pt x="0" y="93"/>
                      <a:pt x="0" y="186"/>
                    </a:cubicBezTo>
                    <a:cubicBezTo>
                      <a:pt x="0" y="279"/>
                      <a:pt x="116" y="371"/>
                      <a:pt x="302" y="371"/>
                    </a:cubicBezTo>
                    <a:lnTo>
                      <a:pt x="4056" y="371"/>
                    </a:lnTo>
                    <a:cubicBezTo>
                      <a:pt x="4172" y="371"/>
                      <a:pt x="4265" y="279"/>
                      <a:pt x="4265" y="186"/>
                    </a:cubicBezTo>
                    <a:cubicBezTo>
                      <a:pt x="4265" y="93"/>
                      <a:pt x="4172" y="1"/>
                      <a:pt x="4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4"/>
              <p:cNvSpPr/>
              <p:nvPr/>
            </p:nvSpPr>
            <p:spPr>
              <a:xfrm>
                <a:off x="6428325" y="3313875"/>
                <a:ext cx="169200" cy="9875"/>
              </a:xfrm>
              <a:custGeom>
                <a:avLst/>
                <a:gdLst/>
                <a:ahLst/>
                <a:cxnLst/>
                <a:rect l="l" t="t" r="r" b="b"/>
                <a:pathLst>
                  <a:path w="6768" h="395" extrusionOk="0">
                    <a:moveTo>
                      <a:pt x="302" y="1"/>
                    </a:moveTo>
                    <a:cubicBezTo>
                      <a:pt x="116" y="1"/>
                      <a:pt x="0" y="94"/>
                      <a:pt x="0" y="186"/>
                    </a:cubicBezTo>
                    <a:cubicBezTo>
                      <a:pt x="0" y="302"/>
                      <a:pt x="116" y="395"/>
                      <a:pt x="302" y="395"/>
                    </a:cubicBezTo>
                    <a:lnTo>
                      <a:pt x="6582" y="395"/>
                    </a:lnTo>
                    <a:cubicBezTo>
                      <a:pt x="6675" y="395"/>
                      <a:pt x="6768" y="302"/>
                      <a:pt x="6768" y="186"/>
                    </a:cubicBezTo>
                    <a:cubicBezTo>
                      <a:pt x="6768" y="94"/>
                      <a:pt x="6675" y="1"/>
                      <a:pt x="6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4"/>
              <p:cNvSpPr/>
              <p:nvPr/>
            </p:nvSpPr>
            <p:spPr>
              <a:xfrm>
                <a:off x="6428325" y="3333000"/>
                <a:ext cx="154725" cy="9875"/>
              </a:xfrm>
              <a:custGeom>
                <a:avLst/>
                <a:gdLst/>
                <a:ahLst/>
                <a:cxnLst/>
                <a:rect l="l" t="t" r="r" b="b"/>
                <a:pathLst>
                  <a:path w="6189" h="395" extrusionOk="0">
                    <a:moveTo>
                      <a:pt x="302" y="1"/>
                    </a:moveTo>
                    <a:cubicBezTo>
                      <a:pt x="116" y="1"/>
                      <a:pt x="0" y="116"/>
                      <a:pt x="0" y="209"/>
                    </a:cubicBezTo>
                    <a:cubicBezTo>
                      <a:pt x="0" y="302"/>
                      <a:pt x="116" y="395"/>
                      <a:pt x="302" y="395"/>
                    </a:cubicBezTo>
                    <a:lnTo>
                      <a:pt x="5910" y="395"/>
                    </a:lnTo>
                    <a:cubicBezTo>
                      <a:pt x="6095" y="395"/>
                      <a:pt x="6188" y="302"/>
                      <a:pt x="6188" y="209"/>
                    </a:cubicBezTo>
                    <a:cubicBezTo>
                      <a:pt x="6188" y="116"/>
                      <a:pt x="6095" y="1"/>
                      <a:pt x="5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4"/>
              <p:cNvSpPr/>
              <p:nvPr/>
            </p:nvSpPr>
            <p:spPr>
              <a:xfrm>
                <a:off x="6326925" y="3241450"/>
                <a:ext cx="29000" cy="31325"/>
              </a:xfrm>
              <a:custGeom>
                <a:avLst/>
                <a:gdLst/>
                <a:ahLst/>
                <a:cxnLst/>
                <a:rect l="l" t="t" r="r" b="b"/>
                <a:pathLst>
                  <a:path w="1160" h="1253" extrusionOk="0">
                    <a:moveTo>
                      <a:pt x="580" y="488"/>
                    </a:moveTo>
                    <a:cubicBezTo>
                      <a:pt x="696" y="488"/>
                      <a:pt x="789" y="488"/>
                      <a:pt x="789" y="580"/>
                    </a:cubicBezTo>
                    <a:cubicBezTo>
                      <a:pt x="789" y="766"/>
                      <a:pt x="696" y="766"/>
                      <a:pt x="580" y="766"/>
                    </a:cubicBezTo>
                    <a:cubicBezTo>
                      <a:pt x="487" y="766"/>
                      <a:pt x="395" y="766"/>
                      <a:pt x="395" y="580"/>
                    </a:cubicBezTo>
                    <a:cubicBezTo>
                      <a:pt x="395" y="488"/>
                      <a:pt x="487" y="488"/>
                      <a:pt x="580" y="488"/>
                    </a:cubicBezTo>
                    <a:close/>
                    <a:moveTo>
                      <a:pt x="580" y="1"/>
                    </a:moveTo>
                    <a:cubicBezTo>
                      <a:pt x="302" y="1"/>
                      <a:pt x="1" y="302"/>
                      <a:pt x="1" y="580"/>
                    </a:cubicBezTo>
                    <a:cubicBezTo>
                      <a:pt x="1" y="974"/>
                      <a:pt x="302" y="1252"/>
                      <a:pt x="580" y="1252"/>
                    </a:cubicBezTo>
                    <a:cubicBezTo>
                      <a:pt x="974" y="1252"/>
                      <a:pt x="1159" y="974"/>
                      <a:pt x="1159" y="580"/>
                    </a:cubicBezTo>
                    <a:cubicBezTo>
                      <a:pt x="1159" y="302"/>
                      <a:pt x="974" y="1"/>
                      <a:pt x="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4"/>
              <p:cNvSpPr/>
              <p:nvPr/>
            </p:nvSpPr>
            <p:spPr>
              <a:xfrm>
                <a:off x="6363425" y="3251300"/>
                <a:ext cx="33625" cy="12200"/>
              </a:xfrm>
              <a:custGeom>
                <a:avLst/>
                <a:gdLst/>
                <a:ahLst/>
                <a:cxnLst/>
                <a:rect l="l" t="t" r="r" b="b"/>
                <a:pathLst>
                  <a:path w="1345" h="488" extrusionOk="0">
                    <a:moveTo>
                      <a:pt x="186" y="1"/>
                    </a:moveTo>
                    <a:cubicBezTo>
                      <a:pt x="93" y="1"/>
                      <a:pt x="1" y="94"/>
                      <a:pt x="1" y="186"/>
                    </a:cubicBezTo>
                    <a:cubicBezTo>
                      <a:pt x="1" y="372"/>
                      <a:pt x="93" y="488"/>
                      <a:pt x="186" y="488"/>
                    </a:cubicBezTo>
                    <a:lnTo>
                      <a:pt x="1160" y="488"/>
                    </a:lnTo>
                    <a:cubicBezTo>
                      <a:pt x="1252" y="488"/>
                      <a:pt x="1345" y="372"/>
                      <a:pt x="1345" y="186"/>
                    </a:cubicBezTo>
                    <a:cubicBezTo>
                      <a:pt x="1345" y="94"/>
                      <a:pt x="1252" y="1"/>
                      <a:pt x="1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4"/>
              <p:cNvSpPr/>
              <p:nvPr/>
            </p:nvSpPr>
            <p:spPr>
              <a:xfrm>
                <a:off x="6326925" y="3280275"/>
                <a:ext cx="29000" cy="29000"/>
              </a:xfrm>
              <a:custGeom>
                <a:avLst/>
                <a:gdLst/>
                <a:ahLst/>
                <a:cxnLst/>
                <a:rect l="l" t="t" r="r" b="b"/>
                <a:pathLst>
                  <a:path w="1160" h="1160" extrusionOk="0">
                    <a:moveTo>
                      <a:pt x="580" y="371"/>
                    </a:moveTo>
                    <a:cubicBezTo>
                      <a:pt x="696" y="371"/>
                      <a:pt x="789" y="487"/>
                      <a:pt x="789" y="580"/>
                    </a:cubicBezTo>
                    <a:cubicBezTo>
                      <a:pt x="789" y="673"/>
                      <a:pt x="696" y="765"/>
                      <a:pt x="580" y="765"/>
                    </a:cubicBezTo>
                    <a:cubicBezTo>
                      <a:pt x="487" y="765"/>
                      <a:pt x="395" y="673"/>
                      <a:pt x="395" y="580"/>
                    </a:cubicBezTo>
                    <a:cubicBezTo>
                      <a:pt x="395" y="487"/>
                      <a:pt x="487" y="371"/>
                      <a:pt x="580" y="371"/>
                    </a:cubicBezTo>
                    <a:close/>
                    <a:moveTo>
                      <a:pt x="580" y="1"/>
                    </a:moveTo>
                    <a:cubicBezTo>
                      <a:pt x="302" y="1"/>
                      <a:pt x="1" y="279"/>
                      <a:pt x="1" y="580"/>
                    </a:cubicBezTo>
                    <a:cubicBezTo>
                      <a:pt x="1" y="951"/>
                      <a:pt x="302" y="1159"/>
                      <a:pt x="580" y="1159"/>
                    </a:cubicBezTo>
                    <a:cubicBezTo>
                      <a:pt x="974" y="1159"/>
                      <a:pt x="1159" y="951"/>
                      <a:pt x="1159" y="580"/>
                    </a:cubicBezTo>
                    <a:cubicBezTo>
                      <a:pt x="1159" y="279"/>
                      <a:pt x="974" y="1"/>
                      <a:pt x="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4"/>
              <p:cNvSpPr/>
              <p:nvPr/>
            </p:nvSpPr>
            <p:spPr>
              <a:xfrm>
                <a:off x="6363425" y="3289550"/>
                <a:ext cx="33625" cy="9875"/>
              </a:xfrm>
              <a:custGeom>
                <a:avLst/>
                <a:gdLst/>
                <a:ahLst/>
                <a:cxnLst/>
                <a:rect l="l" t="t" r="r" b="b"/>
                <a:pathLst>
                  <a:path w="1345" h="395" extrusionOk="0">
                    <a:moveTo>
                      <a:pt x="186" y="0"/>
                    </a:moveTo>
                    <a:cubicBezTo>
                      <a:pt x="93" y="0"/>
                      <a:pt x="1" y="116"/>
                      <a:pt x="1" y="209"/>
                    </a:cubicBezTo>
                    <a:cubicBezTo>
                      <a:pt x="1" y="302"/>
                      <a:pt x="93" y="394"/>
                      <a:pt x="186" y="394"/>
                    </a:cubicBezTo>
                    <a:lnTo>
                      <a:pt x="1160" y="394"/>
                    </a:lnTo>
                    <a:cubicBezTo>
                      <a:pt x="1252" y="394"/>
                      <a:pt x="1345" y="302"/>
                      <a:pt x="1345" y="209"/>
                    </a:cubicBezTo>
                    <a:cubicBezTo>
                      <a:pt x="1345" y="116"/>
                      <a:pt x="1252" y="0"/>
                      <a:pt x="1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4"/>
              <p:cNvSpPr/>
              <p:nvPr/>
            </p:nvSpPr>
            <p:spPr>
              <a:xfrm>
                <a:off x="6326925" y="3318525"/>
                <a:ext cx="29000" cy="28975"/>
              </a:xfrm>
              <a:custGeom>
                <a:avLst/>
                <a:gdLst/>
                <a:ahLst/>
                <a:cxnLst/>
                <a:rect l="l" t="t" r="r" b="b"/>
                <a:pathLst>
                  <a:path w="1160" h="1159" extrusionOk="0">
                    <a:moveTo>
                      <a:pt x="580" y="394"/>
                    </a:moveTo>
                    <a:cubicBezTo>
                      <a:pt x="696" y="394"/>
                      <a:pt x="789" y="487"/>
                      <a:pt x="789" y="580"/>
                    </a:cubicBezTo>
                    <a:cubicBezTo>
                      <a:pt x="789" y="695"/>
                      <a:pt x="696" y="788"/>
                      <a:pt x="580" y="788"/>
                    </a:cubicBezTo>
                    <a:cubicBezTo>
                      <a:pt x="487" y="788"/>
                      <a:pt x="395" y="695"/>
                      <a:pt x="395" y="580"/>
                    </a:cubicBezTo>
                    <a:cubicBezTo>
                      <a:pt x="395" y="487"/>
                      <a:pt x="487" y="394"/>
                      <a:pt x="580" y="394"/>
                    </a:cubicBezTo>
                    <a:close/>
                    <a:moveTo>
                      <a:pt x="580" y="0"/>
                    </a:moveTo>
                    <a:cubicBezTo>
                      <a:pt x="302" y="0"/>
                      <a:pt x="1" y="301"/>
                      <a:pt x="1" y="580"/>
                    </a:cubicBezTo>
                    <a:cubicBezTo>
                      <a:pt x="1" y="881"/>
                      <a:pt x="302" y="1159"/>
                      <a:pt x="580" y="1159"/>
                    </a:cubicBezTo>
                    <a:cubicBezTo>
                      <a:pt x="974" y="1159"/>
                      <a:pt x="1159" y="881"/>
                      <a:pt x="1159" y="580"/>
                    </a:cubicBezTo>
                    <a:cubicBezTo>
                      <a:pt x="1159" y="301"/>
                      <a:pt x="974"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4"/>
              <p:cNvSpPr/>
              <p:nvPr/>
            </p:nvSpPr>
            <p:spPr>
              <a:xfrm>
                <a:off x="6363425" y="3328375"/>
                <a:ext cx="33625" cy="9875"/>
              </a:xfrm>
              <a:custGeom>
                <a:avLst/>
                <a:gdLst/>
                <a:ahLst/>
                <a:cxnLst/>
                <a:rect l="l" t="t" r="r" b="b"/>
                <a:pathLst>
                  <a:path w="1345" h="395" extrusionOk="0">
                    <a:moveTo>
                      <a:pt x="186" y="0"/>
                    </a:moveTo>
                    <a:cubicBezTo>
                      <a:pt x="93" y="0"/>
                      <a:pt x="1" y="93"/>
                      <a:pt x="1" y="186"/>
                    </a:cubicBezTo>
                    <a:cubicBezTo>
                      <a:pt x="1" y="301"/>
                      <a:pt x="93" y="394"/>
                      <a:pt x="186" y="394"/>
                    </a:cubicBezTo>
                    <a:lnTo>
                      <a:pt x="1160" y="394"/>
                    </a:lnTo>
                    <a:cubicBezTo>
                      <a:pt x="1252" y="394"/>
                      <a:pt x="1345" y="301"/>
                      <a:pt x="1345" y="186"/>
                    </a:cubicBezTo>
                    <a:cubicBezTo>
                      <a:pt x="1345" y="93"/>
                      <a:pt x="1252" y="0"/>
                      <a:pt x="1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6" name="Google Shape;1846;p54"/>
          <p:cNvGrpSpPr/>
          <p:nvPr/>
        </p:nvGrpSpPr>
        <p:grpSpPr>
          <a:xfrm>
            <a:off x="900993" y="1707968"/>
            <a:ext cx="2510038" cy="2173762"/>
            <a:chOff x="900993" y="1707968"/>
            <a:chExt cx="2510038" cy="2173762"/>
          </a:xfrm>
        </p:grpSpPr>
        <p:grpSp>
          <p:nvGrpSpPr>
            <p:cNvPr id="1847" name="Google Shape;1847;p54"/>
            <p:cNvGrpSpPr/>
            <p:nvPr/>
          </p:nvGrpSpPr>
          <p:grpSpPr>
            <a:xfrm>
              <a:off x="900993" y="1707968"/>
              <a:ext cx="2269707" cy="2173762"/>
              <a:chOff x="783249" y="1883825"/>
              <a:chExt cx="1699901" cy="1627920"/>
            </a:xfrm>
          </p:grpSpPr>
          <p:sp>
            <p:nvSpPr>
              <p:cNvPr id="1848" name="Google Shape;1848;p54"/>
              <p:cNvSpPr/>
              <p:nvPr/>
            </p:nvSpPr>
            <p:spPr>
              <a:xfrm flipH="1">
                <a:off x="786947" y="1887523"/>
                <a:ext cx="1622437" cy="1620461"/>
              </a:xfrm>
              <a:custGeom>
                <a:avLst/>
                <a:gdLst/>
                <a:ahLst/>
                <a:cxnLst/>
                <a:rect l="l" t="t" r="r" b="b"/>
                <a:pathLst>
                  <a:path w="25447" h="25417" extrusionOk="0">
                    <a:moveTo>
                      <a:pt x="12727" y="1"/>
                    </a:moveTo>
                    <a:cubicBezTo>
                      <a:pt x="5705" y="1"/>
                      <a:pt x="1" y="5705"/>
                      <a:pt x="1" y="12720"/>
                    </a:cubicBezTo>
                    <a:cubicBezTo>
                      <a:pt x="1" y="19742"/>
                      <a:pt x="5705" y="25417"/>
                      <a:pt x="12727" y="25417"/>
                    </a:cubicBezTo>
                    <a:cubicBezTo>
                      <a:pt x="19742" y="25417"/>
                      <a:pt x="25446" y="19742"/>
                      <a:pt x="25446" y="12720"/>
                    </a:cubicBezTo>
                    <a:cubicBezTo>
                      <a:pt x="25446" y="5705"/>
                      <a:pt x="19742" y="1"/>
                      <a:pt x="12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4"/>
              <p:cNvSpPr/>
              <p:nvPr/>
            </p:nvSpPr>
            <p:spPr>
              <a:xfrm rot="561725">
                <a:off x="1660142" y="2743922"/>
                <a:ext cx="197328" cy="148306"/>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4"/>
              <p:cNvSpPr/>
              <p:nvPr/>
            </p:nvSpPr>
            <p:spPr>
              <a:xfrm rot="560939">
                <a:off x="1804586" y="2787722"/>
                <a:ext cx="99725" cy="148306"/>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4"/>
              <p:cNvSpPr/>
              <p:nvPr/>
            </p:nvSpPr>
            <p:spPr>
              <a:xfrm flipH="1">
                <a:off x="783249" y="1883825"/>
                <a:ext cx="1629833" cy="1627920"/>
              </a:xfrm>
              <a:custGeom>
                <a:avLst/>
                <a:gdLst/>
                <a:ahLst/>
                <a:cxnLst/>
                <a:rect l="l" t="t" r="r" b="b"/>
                <a:pathLst>
                  <a:path w="25563" h="25534" extrusionOk="0">
                    <a:moveTo>
                      <a:pt x="12785" y="118"/>
                    </a:moveTo>
                    <a:cubicBezTo>
                      <a:pt x="19771" y="118"/>
                      <a:pt x="25446" y="5792"/>
                      <a:pt x="25446" y="12778"/>
                    </a:cubicBezTo>
                    <a:cubicBezTo>
                      <a:pt x="25446" y="19734"/>
                      <a:pt x="19771" y="25409"/>
                      <a:pt x="12785" y="25409"/>
                    </a:cubicBezTo>
                    <a:cubicBezTo>
                      <a:pt x="5792" y="25409"/>
                      <a:pt x="117" y="19734"/>
                      <a:pt x="117" y="12778"/>
                    </a:cubicBezTo>
                    <a:cubicBezTo>
                      <a:pt x="117" y="5792"/>
                      <a:pt x="5792" y="118"/>
                      <a:pt x="12785" y="118"/>
                    </a:cubicBezTo>
                    <a:close/>
                    <a:moveTo>
                      <a:pt x="12785" y="0"/>
                    </a:moveTo>
                    <a:cubicBezTo>
                      <a:pt x="5734" y="0"/>
                      <a:pt x="0" y="5734"/>
                      <a:pt x="0" y="12778"/>
                    </a:cubicBezTo>
                    <a:cubicBezTo>
                      <a:pt x="0" y="19829"/>
                      <a:pt x="5734" y="25534"/>
                      <a:pt x="12785" y="25534"/>
                    </a:cubicBezTo>
                    <a:cubicBezTo>
                      <a:pt x="19829" y="25534"/>
                      <a:pt x="25563" y="19829"/>
                      <a:pt x="25563" y="12778"/>
                    </a:cubicBezTo>
                    <a:cubicBezTo>
                      <a:pt x="25563" y="5734"/>
                      <a:pt x="19829" y="0"/>
                      <a:pt x="127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4"/>
              <p:cNvSpPr/>
              <p:nvPr/>
            </p:nvSpPr>
            <p:spPr>
              <a:xfrm flipH="1">
                <a:off x="2172148" y="3091542"/>
                <a:ext cx="21040" cy="23398"/>
              </a:xfrm>
              <a:custGeom>
                <a:avLst/>
                <a:gdLst/>
                <a:ahLst/>
                <a:cxnLst/>
                <a:rect l="l" t="t" r="r" b="b"/>
                <a:pathLst>
                  <a:path w="330" h="367" extrusionOk="0">
                    <a:moveTo>
                      <a:pt x="0" y="0"/>
                    </a:moveTo>
                    <a:cubicBezTo>
                      <a:pt x="88" y="125"/>
                      <a:pt x="212" y="242"/>
                      <a:pt x="330" y="366"/>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4"/>
              <p:cNvSpPr/>
              <p:nvPr/>
            </p:nvSpPr>
            <p:spPr>
              <a:xfrm flipH="1">
                <a:off x="2167940" y="3088290"/>
                <a:ext cx="29456" cy="28498"/>
              </a:xfrm>
              <a:custGeom>
                <a:avLst/>
                <a:gdLst/>
                <a:ahLst/>
                <a:cxnLst/>
                <a:rect l="l" t="t" r="r" b="b"/>
                <a:pathLst>
                  <a:path w="462" h="447" extrusionOk="0">
                    <a:moveTo>
                      <a:pt x="48" y="0"/>
                    </a:moveTo>
                    <a:cubicBezTo>
                      <a:pt x="31" y="0"/>
                      <a:pt x="15" y="7"/>
                      <a:pt x="0" y="22"/>
                    </a:cubicBezTo>
                    <a:lnTo>
                      <a:pt x="0" y="51"/>
                    </a:lnTo>
                    <a:lnTo>
                      <a:pt x="0" y="110"/>
                    </a:lnTo>
                    <a:lnTo>
                      <a:pt x="366" y="447"/>
                    </a:lnTo>
                    <a:lnTo>
                      <a:pt x="462" y="447"/>
                    </a:lnTo>
                    <a:lnTo>
                      <a:pt x="462" y="359"/>
                    </a:lnTo>
                    <a:cubicBezTo>
                      <a:pt x="337" y="234"/>
                      <a:pt x="213" y="147"/>
                      <a:pt x="95" y="22"/>
                    </a:cubicBezTo>
                    <a:cubicBezTo>
                      <a:pt x="81" y="7"/>
                      <a:pt x="64" y="0"/>
                      <a:pt x="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4"/>
              <p:cNvSpPr/>
              <p:nvPr/>
            </p:nvSpPr>
            <p:spPr>
              <a:xfrm flipH="1">
                <a:off x="1917238" y="2834736"/>
                <a:ext cx="565912" cy="460184"/>
              </a:xfrm>
              <a:custGeom>
                <a:avLst/>
                <a:gdLst/>
                <a:ahLst/>
                <a:cxnLst/>
                <a:rect l="l" t="t" r="r" b="b"/>
                <a:pathLst>
                  <a:path w="8876" h="7218" extrusionOk="0">
                    <a:moveTo>
                      <a:pt x="1297" y="0"/>
                    </a:moveTo>
                    <a:cubicBezTo>
                      <a:pt x="1108" y="0"/>
                      <a:pt x="1286" y="588"/>
                      <a:pt x="1436" y="946"/>
                    </a:cubicBezTo>
                    <a:cubicBezTo>
                      <a:pt x="1282" y="609"/>
                      <a:pt x="1004" y="30"/>
                      <a:pt x="850" y="1"/>
                    </a:cubicBezTo>
                    <a:cubicBezTo>
                      <a:pt x="848" y="1"/>
                      <a:pt x="846" y="1"/>
                      <a:pt x="844" y="1"/>
                    </a:cubicBezTo>
                    <a:cubicBezTo>
                      <a:pt x="647" y="1"/>
                      <a:pt x="1070" y="1378"/>
                      <a:pt x="1070" y="1378"/>
                    </a:cubicBezTo>
                    <a:cubicBezTo>
                      <a:pt x="1070" y="1378"/>
                      <a:pt x="723" y="365"/>
                      <a:pt x="448" y="365"/>
                    </a:cubicBezTo>
                    <a:cubicBezTo>
                      <a:pt x="440" y="365"/>
                      <a:pt x="433" y="366"/>
                      <a:pt x="426" y="367"/>
                    </a:cubicBezTo>
                    <a:cubicBezTo>
                      <a:pt x="213" y="426"/>
                      <a:pt x="667" y="1649"/>
                      <a:pt x="667" y="1649"/>
                    </a:cubicBezTo>
                    <a:cubicBezTo>
                      <a:pt x="667" y="1649"/>
                      <a:pt x="348" y="875"/>
                      <a:pt x="156" y="875"/>
                    </a:cubicBezTo>
                    <a:cubicBezTo>
                      <a:pt x="143" y="875"/>
                      <a:pt x="130" y="879"/>
                      <a:pt x="118" y="887"/>
                    </a:cubicBezTo>
                    <a:cubicBezTo>
                      <a:pt x="1" y="946"/>
                      <a:pt x="396" y="2381"/>
                      <a:pt x="1341" y="3084"/>
                    </a:cubicBezTo>
                    <a:cubicBezTo>
                      <a:pt x="1341" y="3084"/>
                      <a:pt x="2421" y="7217"/>
                      <a:pt x="4778" y="7217"/>
                    </a:cubicBezTo>
                    <a:cubicBezTo>
                      <a:pt x="5137" y="7217"/>
                      <a:pt x="5527" y="7121"/>
                      <a:pt x="5947" y="6899"/>
                    </a:cubicBezTo>
                    <a:cubicBezTo>
                      <a:pt x="6284" y="6686"/>
                      <a:pt x="7689" y="5705"/>
                      <a:pt x="8876" y="4790"/>
                    </a:cubicBezTo>
                    <a:cubicBezTo>
                      <a:pt x="7660" y="4182"/>
                      <a:pt x="6803" y="2930"/>
                      <a:pt x="6379" y="2168"/>
                    </a:cubicBezTo>
                    <a:lnTo>
                      <a:pt x="4548" y="4028"/>
                    </a:lnTo>
                    <a:cubicBezTo>
                      <a:pt x="3384" y="2901"/>
                      <a:pt x="2805" y="2256"/>
                      <a:pt x="2805" y="2256"/>
                    </a:cubicBezTo>
                    <a:cubicBezTo>
                      <a:pt x="2805" y="2256"/>
                      <a:pt x="2835" y="1158"/>
                      <a:pt x="2564" y="763"/>
                    </a:cubicBezTo>
                    <a:cubicBezTo>
                      <a:pt x="2524" y="695"/>
                      <a:pt x="2485" y="667"/>
                      <a:pt x="2447" y="667"/>
                    </a:cubicBezTo>
                    <a:cubicBezTo>
                      <a:pt x="2244" y="667"/>
                      <a:pt x="2073" y="1466"/>
                      <a:pt x="2073" y="1466"/>
                    </a:cubicBezTo>
                    <a:cubicBezTo>
                      <a:pt x="2073" y="1466"/>
                      <a:pt x="1619" y="60"/>
                      <a:pt x="1312" y="1"/>
                    </a:cubicBezTo>
                    <a:cubicBezTo>
                      <a:pt x="1307" y="0"/>
                      <a:pt x="1302" y="0"/>
                      <a:pt x="1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4"/>
              <p:cNvSpPr/>
              <p:nvPr/>
            </p:nvSpPr>
            <p:spPr>
              <a:xfrm flipH="1">
                <a:off x="1913030" y="2831038"/>
                <a:ext cx="568207" cy="466878"/>
              </a:xfrm>
              <a:custGeom>
                <a:avLst/>
                <a:gdLst/>
                <a:ahLst/>
                <a:cxnLst/>
                <a:rect l="l" t="t" r="r" b="b"/>
                <a:pathLst>
                  <a:path w="8912" h="7323" extrusionOk="0">
                    <a:moveTo>
                      <a:pt x="1282" y="118"/>
                    </a:moveTo>
                    <a:cubicBezTo>
                      <a:pt x="1465" y="154"/>
                      <a:pt x="1831" y="1004"/>
                      <a:pt x="2014" y="1553"/>
                    </a:cubicBezTo>
                    <a:cubicBezTo>
                      <a:pt x="2014" y="1582"/>
                      <a:pt x="2014" y="1582"/>
                      <a:pt x="2043" y="1582"/>
                    </a:cubicBezTo>
                    <a:cubicBezTo>
                      <a:pt x="2072" y="1582"/>
                      <a:pt x="2102" y="1553"/>
                      <a:pt x="2102" y="1553"/>
                    </a:cubicBezTo>
                    <a:cubicBezTo>
                      <a:pt x="2168" y="1187"/>
                      <a:pt x="2321" y="791"/>
                      <a:pt x="2409" y="762"/>
                    </a:cubicBezTo>
                    <a:cubicBezTo>
                      <a:pt x="2439" y="762"/>
                      <a:pt x="2468" y="821"/>
                      <a:pt x="2504" y="850"/>
                    </a:cubicBezTo>
                    <a:cubicBezTo>
                      <a:pt x="2746" y="1253"/>
                      <a:pt x="2717" y="2285"/>
                      <a:pt x="2717" y="2314"/>
                    </a:cubicBezTo>
                    <a:cubicBezTo>
                      <a:pt x="2717" y="2314"/>
                      <a:pt x="2717" y="2351"/>
                      <a:pt x="2746" y="2351"/>
                    </a:cubicBezTo>
                    <a:cubicBezTo>
                      <a:pt x="2746" y="2351"/>
                      <a:pt x="3325" y="2988"/>
                      <a:pt x="4452" y="4116"/>
                    </a:cubicBezTo>
                    <a:lnTo>
                      <a:pt x="4452" y="4145"/>
                    </a:lnTo>
                    <a:lnTo>
                      <a:pt x="4818" y="4482"/>
                    </a:lnTo>
                    <a:cubicBezTo>
                      <a:pt x="4833" y="4496"/>
                      <a:pt x="4849" y="4504"/>
                      <a:pt x="4866" y="4504"/>
                    </a:cubicBezTo>
                    <a:cubicBezTo>
                      <a:pt x="4882" y="4504"/>
                      <a:pt x="4899" y="4496"/>
                      <a:pt x="4914" y="4482"/>
                    </a:cubicBezTo>
                    <a:lnTo>
                      <a:pt x="4914" y="4394"/>
                    </a:lnTo>
                    <a:cubicBezTo>
                      <a:pt x="4789" y="4299"/>
                      <a:pt x="4701" y="4211"/>
                      <a:pt x="4577" y="4086"/>
                    </a:cubicBezTo>
                    <a:lnTo>
                      <a:pt x="6349" y="2314"/>
                    </a:lnTo>
                    <a:cubicBezTo>
                      <a:pt x="6744" y="3017"/>
                      <a:pt x="7564" y="4240"/>
                      <a:pt x="8758" y="4877"/>
                    </a:cubicBezTo>
                    <a:cubicBezTo>
                      <a:pt x="7564" y="5763"/>
                      <a:pt x="6224" y="6708"/>
                      <a:pt x="5887" y="6891"/>
                    </a:cubicBezTo>
                    <a:cubicBezTo>
                      <a:pt x="5493" y="7105"/>
                      <a:pt x="5102" y="7216"/>
                      <a:pt x="4722" y="7216"/>
                    </a:cubicBezTo>
                    <a:cubicBezTo>
                      <a:pt x="4452" y="7216"/>
                      <a:pt x="4188" y="7160"/>
                      <a:pt x="3932" y="7045"/>
                    </a:cubicBezTo>
                    <a:cubicBezTo>
                      <a:pt x="2197" y="6283"/>
                      <a:pt x="1369" y="3171"/>
                      <a:pt x="1369" y="3142"/>
                    </a:cubicBezTo>
                    <a:cubicBezTo>
                      <a:pt x="1369" y="3112"/>
                      <a:pt x="1340" y="3112"/>
                      <a:pt x="1340" y="3112"/>
                    </a:cubicBezTo>
                    <a:cubicBezTo>
                      <a:pt x="454" y="2439"/>
                      <a:pt x="88" y="1157"/>
                      <a:pt x="125" y="974"/>
                    </a:cubicBezTo>
                    <a:lnTo>
                      <a:pt x="125" y="974"/>
                    </a:lnTo>
                    <a:cubicBezTo>
                      <a:pt x="271" y="1033"/>
                      <a:pt x="491" y="1465"/>
                      <a:pt x="579" y="1707"/>
                    </a:cubicBezTo>
                    <a:cubicBezTo>
                      <a:pt x="599" y="1727"/>
                      <a:pt x="620" y="1748"/>
                      <a:pt x="643" y="1748"/>
                    </a:cubicBezTo>
                    <a:cubicBezTo>
                      <a:pt x="653" y="1748"/>
                      <a:pt x="663" y="1744"/>
                      <a:pt x="674" y="1736"/>
                    </a:cubicBezTo>
                    <a:cubicBezTo>
                      <a:pt x="703" y="1736"/>
                      <a:pt x="703" y="1707"/>
                      <a:pt x="703" y="1677"/>
                    </a:cubicBezTo>
                    <a:cubicBezTo>
                      <a:pt x="549" y="1311"/>
                      <a:pt x="337" y="638"/>
                      <a:pt x="396" y="484"/>
                    </a:cubicBezTo>
                    <a:lnTo>
                      <a:pt x="425" y="484"/>
                    </a:lnTo>
                    <a:cubicBezTo>
                      <a:pt x="428" y="483"/>
                      <a:pt x="432" y="483"/>
                      <a:pt x="435" y="483"/>
                    </a:cubicBezTo>
                    <a:cubicBezTo>
                      <a:pt x="564" y="483"/>
                      <a:pt x="824" y="988"/>
                      <a:pt x="974" y="1465"/>
                    </a:cubicBezTo>
                    <a:cubicBezTo>
                      <a:pt x="974" y="1494"/>
                      <a:pt x="1003" y="1494"/>
                      <a:pt x="1040" y="1494"/>
                    </a:cubicBezTo>
                    <a:cubicBezTo>
                      <a:pt x="1069" y="1494"/>
                      <a:pt x="1099" y="1465"/>
                      <a:pt x="1069" y="1436"/>
                    </a:cubicBezTo>
                    <a:cubicBezTo>
                      <a:pt x="915" y="886"/>
                      <a:pt x="791" y="213"/>
                      <a:pt x="820" y="118"/>
                    </a:cubicBezTo>
                    <a:lnTo>
                      <a:pt x="820" y="118"/>
                    </a:lnTo>
                    <a:cubicBezTo>
                      <a:pt x="886" y="154"/>
                      <a:pt x="1003" y="242"/>
                      <a:pt x="1340" y="1033"/>
                    </a:cubicBezTo>
                    <a:cubicBezTo>
                      <a:pt x="1406" y="1187"/>
                      <a:pt x="1465" y="1311"/>
                      <a:pt x="1465" y="1311"/>
                    </a:cubicBezTo>
                    <a:cubicBezTo>
                      <a:pt x="1465" y="1332"/>
                      <a:pt x="1494" y="1353"/>
                      <a:pt x="1511" y="1353"/>
                    </a:cubicBezTo>
                    <a:cubicBezTo>
                      <a:pt x="1518" y="1353"/>
                      <a:pt x="1523" y="1349"/>
                      <a:pt x="1523" y="1340"/>
                    </a:cubicBezTo>
                    <a:cubicBezTo>
                      <a:pt x="1553" y="1340"/>
                      <a:pt x="1589" y="1311"/>
                      <a:pt x="1553" y="1282"/>
                    </a:cubicBezTo>
                    <a:cubicBezTo>
                      <a:pt x="1553" y="1282"/>
                      <a:pt x="1523" y="1157"/>
                      <a:pt x="1465" y="1004"/>
                    </a:cubicBezTo>
                    <a:cubicBezTo>
                      <a:pt x="1157" y="242"/>
                      <a:pt x="1252" y="154"/>
                      <a:pt x="1252" y="118"/>
                    </a:cubicBezTo>
                    <a:close/>
                    <a:moveTo>
                      <a:pt x="857" y="0"/>
                    </a:moveTo>
                    <a:cubicBezTo>
                      <a:pt x="820" y="0"/>
                      <a:pt x="791" y="30"/>
                      <a:pt x="762" y="30"/>
                    </a:cubicBezTo>
                    <a:cubicBezTo>
                      <a:pt x="703" y="118"/>
                      <a:pt x="732" y="425"/>
                      <a:pt x="791" y="733"/>
                    </a:cubicBezTo>
                    <a:cubicBezTo>
                      <a:pt x="683" y="538"/>
                      <a:pt x="545" y="392"/>
                      <a:pt x="427" y="392"/>
                    </a:cubicBezTo>
                    <a:cubicBezTo>
                      <a:pt x="416" y="392"/>
                      <a:pt x="406" y="393"/>
                      <a:pt x="396" y="396"/>
                    </a:cubicBezTo>
                    <a:cubicBezTo>
                      <a:pt x="366" y="396"/>
                      <a:pt x="337" y="396"/>
                      <a:pt x="308" y="454"/>
                    </a:cubicBezTo>
                    <a:cubicBezTo>
                      <a:pt x="242" y="550"/>
                      <a:pt x="308" y="791"/>
                      <a:pt x="366" y="1070"/>
                    </a:cubicBezTo>
                    <a:cubicBezTo>
                      <a:pt x="308" y="974"/>
                      <a:pt x="242" y="886"/>
                      <a:pt x="183" y="886"/>
                    </a:cubicBezTo>
                    <a:cubicBezTo>
                      <a:pt x="154" y="868"/>
                      <a:pt x="130" y="859"/>
                      <a:pt x="110" y="859"/>
                    </a:cubicBezTo>
                    <a:cubicBezTo>
                      <a:pt x="90" y="859"/>
                      <a:pt x="73" y="868"/>
                      <a:pt x="59" y="886"/>
                    </a:cubicBezTo>
                    <a:cubicBezTo>
                      <a:pt x="0" y="916"/>
                      <a:pt x="0" y="974"/>
                      <a:pt x="0" y="974"/>
                    </a:cubicBezTo>
                    <a:cubicBezTo>
                      <a:pt x="0" y="1282"/>
                      <a:pt x="396" y="2534"/>
                      <a:pt x="1252" y="3171"/>
                    </a:cubicBezTo>
                    <a:cubicBezTo>
                      <a:pt x="1340" y="3479"/>
                      <a:pt x="2168" y="6408"/>
                      <a:pt x="3903" y="7140"/>
                    </a:cubicBezTo>
                    <a:cubicBezTo>
                      <a:pt x="4181" y="7257"/>
                      <a:pt x="4452" y="7323"/>
                      <a:pt x="4730" y="7323"/>
                    </a:cubicBezTo>
                    <a:cubicBezTo>
                      <a:pt x="5126" y="7323"/>
                      <a:pt x="5521" y="7198"/>
                      <a:pt x="5946" y="6986"/>
                    </a:cubicBezTo>
                    <a:cubicBezTo>
                      <a:pt x="6283" y="6803"/>
                      <a:pt x="7659" y="5829"/>
                      <a:pt x="8875" y="4914"/>
                    </a:cubicBezTo>
                    <a:cubicBezTo>
                      <a:pt x="8912" y="4914"/>
                      <a:pt x="8912" y="4877"/>
                      <a:pt x="8912" y="4848"/>
                    </a:cubicBezTo>
                    <a:cubicBezTo>
                      <a:pt x="8912" y="4848"/>
                      <a:pt x="8912" y="4819"/>
                      <a:pt x="8875" y="4819"/>
                    </a:cubicBezTo>
                    <a:cubicBezTo>
                      <a:pt x="7630" y="4182"/>
                      <a:pt x="6803" y="2900"/>
                      <a:pt x="6407" y="2197"/>
                    </a:cubicBezTo>
                    <a:lnTo>
                      <a:pt x="6378" y="2168"/>
                    </a:lnTo>
                    <a:cubicBezTo>
                      <a:pt x="6349" y="2168"/>
                      <a:pt x="6312" y="2168"/>
                      <a:pt x="6312" y="2197"/>
                    </a:cubicBezTo>
                    <a:lnTo>
                      <a:pt x="4518" y="4028"/>
                    </a:lnTo>
                    <a:cubicBezTo>
                      <a:pt x="3478" y="3017"/>
                      <a:pt x="2929" y="2410"/>
                      <a:pt x="2834" y="2285"/>
                    </a:cubicBezTo>
                    <a:cubicBezTo>
                      <a:pt x="2834" y="2131"/>
                      <a:pt x="2834" y="1187"/>
                      <a:pt x="2592" y="791"/>
                    </a:cubicBezTo>
                    <a:cubicBezTo>
                      <a:pt x="2543" y="718"/>
                      <a:pt x="2489" y="660"/>
                      <a:pt x="2439" y="660"/>
                    </a:cubicBezTo>
                    <a:cubicBezTo>
                      <a:pt x="2429" y="660"/>
                      <a:pt x="2419" y="662"/>
                      <a:pt x="2409" y="667"/>
                    </a:cubicBezTo>
                    <a:cubicBezTo>
                      <a:pt x="2226" y="703"/>
                      <a:pt x="2102" y="1070"/>
                      <a:pt x="2043" y="1340"/>
                    </a:cubicBezTo>
                    <a:cubicBezTo>
                      <a:pt x="1889" y="916"/>
                      <a:pt x="1553" y="59"/>
                      <a:pt x="1282" y="30"/>
                    </a:cubicBezTo>
                    <a:cubicBezTo>
                      <a:pt x="1264" y="21"/>
                      <a:pt x="1249" y="18"/>
                      <a:pt x="1235" y="18"/>
                    </a:cubicBezTo>
                    <a:cubicBezTo>
                      <a:pt x="1202" y="18"/>
                      <a:pt x="1178" y="38"/>
                      <a:pt x="1157" y="59"/>
                    </a:cubicBezTo>
                    <a:cubicBezTo>
                      <a:pt x="1128" y="88"/>
                      <a:pt x="1099" y="118"/>
                      <a:pt x="1128" y="337"/>
                    </a:cubicBezTo>
                    <a:cubicBezTo>
                      <a:pt x="974" y="30"/>
                      <a:pt x="886" y="0"/>
                      <a:pt x="8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4"/>
              <p:cNvSpPr/>
              <p:nvPr/>
            </p:nvSpPr>
            <p:spPr>
              <a:xfrm flipH="1">
                <a:off x="1798659" y="2894984"/>
                <a:ext cx="277855" cy="245138"/>
              </a:xfrm>
              <a:custGeom>
                <a:avLst/>
                <a:gdLst/>
                <a:ahLst/>
                <a:cxnLst/>
                <a:rect l="l" t="t" r="r" b="b"/>
                <a:pathLst>
                  <a:path w="4358" h="3845" extrusionOk="0">
                    <a:moveTo>
                      <a:pt x="1216" y="1"/>
                    </a:moveTo>
                    <a:lnTo>
                      <a:pt x="1" y="1223"/>
                    </a:lnTo>
                    <a:cubicBezTo>
                      <a:pt x="425" y="1985"/>
                      <a:pt x="1282" y="3237"/>
                      <a:pt x="2498" y="3845"/>
                    </a:cubicBezTo>
                    <a:cubicBezTo>
                      <a:pt x="3384" y="3208"/>
                      <a:pt x="4145" y="2593"/>
                      <a:pt x="4358" y="2351"/>
                    </a:cubicBezTo>
                    <a:cubicBezTo>
                      <a:pt x="3904" y="2197"/>
                      <a:pt x="1861" y="733"/>
                      <a:pt x="1216"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4"/>
              <p:cNvSpPr/>
              <p:nvPr/>
            </p:nvSpPr>
            <p:spPr>
              <a:xfrm flipH="1">
                <a:off x="1792602" y="2889374"/>
                <a:ext cx="288120" cy="256869"/>
              </a:xfrm>
              <a:custGeom>
                <a:avLst/>
                <a:gdLst/>
                <a:ahLst/>
                <a:cxnLst/>
                <a:rect l="l" t="t" r="r" b="b"/>
                <a:pathLst>
                  <a:path w="4519" h="4029" extrusionOk="0">
                    <a:moveTo>
                      <a:pt x="1282" y="184"/>
                    </a:moveTo>
                    <a:cubicBezTo>
                      <a:pt x="1927" y="850"/>
                      <a:pt x="3728" y="2197"/>
                      <a:pt x="4306" y="2468"/>
                    </a:cubicBezTo>
                    <a:cubicBezTo>
                      <a:pt x="4057" y="2717"/>
                      <a:pt x="3450" y="3201"/>
                      <a:pt x="2564" y="3874"/>
                    </a:cubicBezTo>
                    <a:cubicBezTo>
                      <a:pt x="1348" y="3230"/>
                      <a:pt x="550" y="2014"/>
                      <a:pt x="155" y="1311"/>
                    </a:cubicBezTo>
                    <a:lnTo>
                      <a:pt x="1282" y="184"/>
                    </a:lnTo>
                    <a:close/>
                    <a:moveTo>
                      <a:pt x="1282" y="1"/>
                    </a:moveTo>
                    <a:lnTo>
                      <a:pt x="1" y="1311"/>
                    </a:lnTo>
                    <a:lnTo>
                      <a:pt x="30" y="1341"/>
                    </a:lnTo>
                    <a:cubicBezTo>
                      <a:pt x="396" y="2044"/>
                      <a:pt x="1253" y="3354"/>
                      <a:pt x="2534" y="3999"/>
                    </a:cubicBezTo>
                    <a:lnTo>
                      <a:pt x="2593" y="4028"/>
                    </a:lnTo>
                    <a:lnTo>
                      <a:pt x="2630" y="3999"/>
                    </a:lnTo>
                    <a:cubicBezTo>
                      <a:pt x="3208" y="3567"/>
                      <a:pt x="4211" y="2776"/>
                      <a:pt x="4460" y="2468"/>
                    </a:cubicBezTo>
                    <a:lnTo>
                      <a:pt x="4519" y="2410"/>
                    </a:lnTo>
                    <a:lnTo>
                      <a:pt x="4460" y="2381"/>
                    </a:lnTo>
                    <a:cubicBezTo>
                      <a:pt x="3999" y="2227"/>
                      <a:pt x="1956" y="762"/>
                      <a:pt x="1348" y="59"/>
                    </a:cubicBezTo>
                    <a:lnTo>
                      <a:pt x="1282"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4"/>
              <p:cNvSpPr/>
              <p:nvPr/>
            </p:nvSpPr>
            <p:spPr>
              <a:xfrm flipH="1">
                <a:off x="1103967" y="2607129"/>
                <a:ext cx="597217" cy="576600"/>
              </a:xfrm>
              <a:custGeom>
                <a:avLst/>
                <a:gdLst/>
                <a:ahLst/>
                <a:cxnLst/>
                <a:rect l="l" t="t" r="r" b="b"/>
                <a:pathLst>
                  <a:path w="9367" h="9044" extrusionOk="0">
                    <a:moveTo>
                      <a:pt x="2088" y="0"/>
                    </a:moveTo>
                    <a:cubicBezTo>
                      <a:pt x="1359" y="0"/>
                      <a:pt x="635" y="171"/>
                      <a:pt x="426" y="796"/>
                    </a:cubicBezTo>
                    <a:cubicBezTo>
                      <a:pt x="1" y="2202"/>
                      <a:pt x="1736" y="2473"/>
                      <a:pt x="2256" y="2751"/>
                    </a:cubicBezTo>
                    <a:cubicBezTo>
                      <a:pt x="2776" y="2993"/>
                      <a:pt x="2256" y="3300"/>
                      <a:pt x="2102" y="4852"/>
                    </a:cubicBezTo>
                    <a:cubicBezTo>
                      <a:pt x="1919" y="6376"/>
                      <a:pt x="3691" y="6712"/>
                      <a:pt x="4695" y="7144"/>
                    </a:cubicBezTo>
                    <a:cubicBezTo>
                      <a:pt x="5705" y="7540"/>
                      <a:pt x="5214" y="7694"/>
                      <a:pt x="6254" y="8572"/>
                    </a:cubicBezTo>
                    <a:cubicBezTo>
                      <a:pt x="6643" y="8895"/>
                      <a:pt x="7100" y="9043"/>
                      <a:pt x="7524" y="9043"/>
                    </a:cubicBezTo>
                    <a:cubicBezTo>
                      <a:pt x="8265" y="9043"/>
                      <a:pt x="8905" y="8589"/>
                      <a:pt x="8905" y="7811"/>
                    </a:cubicBezTo>
                    <a:cubicBezTo>
                      <a:pt x="8905" y="7232"/>
                      <a:pt x="8480" y="6961"/>
                      <a:pt x="9029" y="5460"/>
                    </a:cubicBezTo>
                    <a:cubicBezTo>
                      <a:pt x="9366" y="4516"/>
                      <a:pt x="8693" y="3512"/>
                      <a:pt x="7843" y="3117"/>
                    </a:cubicBezTo>
                    <a:cubicBezTo>
                      <a:pt x="7382" y="2897"/>
                      <a:pt x="6928" y="2780"/>
                      <a:pt x="6803" y="1740"/>
                    </a:cubicBezTo>
                    <a:cubicBezTo>
                      <a:pt x="6287" y="322"/>
                      <a:pt x="4334" y="246"/>
                      <a:pt x="3922" y="246"/>
                    </a:cubicBezTo>
                    <a:cubicBezTo>
                      <a:pt x="3872" y="246"/>
                      <a:pt x="3845" y="247"/>
                      <a:pt x="3845" y="247"/>
                    </a:cubicBezTo>
                    <a:cubicBezTo>
                      <a:pt x="3845" y="247"/>
                      <a:pt x="2964" y="0"/>
                      <a:pt x="2088"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4"/>
              <p:cNvSpPr/>
              <p:nvPr/>
            </p:nvSpPr>
            <p:spPr>
              <a:xfrm flipH="1">
                <a:off x="1292568" y="2570087"/>
                <a:ext cx="136441" cy="64648"/>
              </a:xfrm>
              <a:custGeom>
                <a:avLst/>
                <a:gdLst/>
                <a:ahLst/>
                <a:cxnLst/>
                <a:rect l="l" t="t" r="r" b="b"/>
                <a:pathLst>
                  <a:path w="2140" h="1014" extrusionOk="0">
                    <a:moveTo>
                      <a:pt x="1070" y="0"/>
                    </a:moveTo>
                    <a:cubicBezTo>
                      <a:pt x="704" y="37"/>
                      <a:pt x="338" y="183"/>
                      <a:pt x="59" y="462"/>
                    </a:cubicBezTo>
                    <a:lnTo>
                      <a:pt x="1" y="520"/>
                    </a:lnTo>
                    <a:cubicBezTo>
                      <a:pt x="260" y="834"/>
                      <a:pt x="645" y="1014"/>
                      <a:pt x="1040" y="1014"/>
                    </a:cubicBezTo>
                    <a:cubicBezTo>
                      <a:pt x="1069" y="1014"/>
                      <a:pt x="1099" y="1013"/>
                      <a:pt x="1129" y="1011"/>
                    </a:cubicBezTo>
                    <a:cubicBezTo>
                      <a:pt x="1524" y="981"/>
                      <a:pt x="1927" y="733"/>
                      <a:pt x="2139" y="366"/>
                    </a:cubicBezTo>
                    <a:cubicBezTo>
                      <a:pt x="1831" y="125"/>
                      <a:pt x="1465"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4"/>
              <p:cNvSpPr/>
              <p:nvPr/>
            </p:nvSpPr>
            <p:spPr>
              <a:xfrm flipH="1">
                <a:off x="1288870" y="2566134"/>
                <a:ext cx="143837" cy="74020"/>
              </a:xfrm>
              <a:custGeom>
                <a:avLst/>
                <a:gdLst/>
                <a:ahLst/>
                <a:cxnLst/>
                <a:rect l="l" t="t" r="r" b="b"/>
                <a:pathLst>
                  <a:path w="2256" h="1161" extrusionOk="0">
                    <a:moveTo>
                      <a:pt x="1128" y="128"/>
                    </a:moveTo>
                    <a:cubicBezTo>
                      <a:pt x="1494" y="128"/>
                      <a:pt x="1831" y="216"/>
                      <a:pt x="2102" y="428"/>
                    </a:cubicBezTo>
                    <a:cubicBezTo>
                      <a:pt x="1919" y="765"/>
                      <a:pt x="1553" y="978"/>
                      <a:pt x="1157" y="1014"/>
                    </a:cubicBezTo>
                    <a:cubicBezTo>
                      <a:pt x="1132" y="1016"/>
                      <a:pt x="1106" y="1017"/>
                      <a:pt x="1080" y="1017"/>
                    </a:cubicBezTo>
                    <a:cubicBezTo>
                      <a:pt x="736" y="1017"/>
                      <a:pt x="379" y="841"/>
                      <a:pt x="154" y="582"/>
                    </a:cubicBezTo>
                    <a:lnTo>
                      <a:pt x="183" y="553"/>
                    </a:lnTo>
                    <a:cubicBezTo>
                      <a:pt x="425" y="311"/>
                      <a:pt x="791" y="157"/>
                      <a:pt x="1128" y="128"/>
                    </a:cubicBezTo>
                    <a:close/>
                    <a:moveTo>
                      <a:pt x="1225" y="0"/>
                    </a:moveTo>
                    <a:cubicBezTo>
                      <a:pt x="1193" y="0"/>
                      <a:pt x="1160" y="1"/>
                      <a:pt x="1128" y="4"/>
                    </a:cubicBezTo>
                    <a:cubicBezTo>
                      <a:pt x="733" y="4"/>
                      <a:pt x="366" y="187"/>
                      <a:pt x="59" y="465"/>
                    </a:cubicBezTo>
                    <a:lnTo>
                      <a:pt x="59" y="524"/>
                    </a:lnTo>
                    <a:lnTo>
                      <a:pt x="30" y="524"/>
                    </a:lnTo>
                    <a:cubicBezTo>
                      <a:pt x="0" y="553"/>
                      <a:pt x="0" y="582"/>
                      <a:pt x="0" y="611"/>
                    </a:cubicBezTo>
                    <a:cubicBezTo>
                      <a:pt x="271" y="948"/>
                      <a:pt x="667" y="1161"/>
                      <a:pt x="1099" y="1161"/>
                    </a:cubicBezTo>
                    <a:cubicBezTo>
                      <a:pt x="1128" y="1161"/>
                      <a:pt x="1157" y="1161"/>
                      <a:pt x="1187" y="1131"/>
                    </a:cubicBezTo>
                    <a:cubicBezTo>
                      <a:pt x="1619" y="1102"/>
                      <a:pt x="2043" y="831"/>
                      <a:pt x="2256" y="465"/>
                    </a:cubicBezTo>
                    <a:cubicBezTo>
                      <a:pt x="2256" y="428"/>
                      <a:pt x="2256" y="399"/>
                      <a:pt x="2226" y="370"/>
                    </a:cubicBezTo>
                    <a:cubicBezTo>
                      <a:pt x="1944" y="148"/>
                      <a:pt x="1587" y="0"/>
                      <a:pt x="1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4"/>
              <p:cNvSpPr/>
              <p:nvPr/>
            </p:nvSpPr>
            <p:spPr>
              <a:xfrm flipH="1">
                <a:off x="1302387" y="2609807"/>
                <a:ext cx="118653" cy="79949"/>
              </a:xfrm>
              <a:custGeom>
                <a:avLst/>
                <a:gdLst/>
                <a:ahLst/>
                <a:cxnLst/>
                <a:rect l="l" t="t" r="r" b="b"/>
                <a:pathLst>
                  <a:path w="1861" h="1254" extrusionOk="0">
                    <a:moveTo>
                      <a:pt x="357" y="0"/>
                    </a:moveTo>
                    <a:cubicBezTo>
                      <a:pt x="266" y="0"/>
                      <a:pt x="176" y="8"/>
                      <a:pt x="88" y="22"/>
                    </a:cubicBezTo>
                    <a:lnTo>
                      <a:pt x="0" y="51"/>
                    </a:lnTo>
                    <a:cubicBezTo>
                      <a:pt x="30" y="476"/>
                      <a:pt x="271" y="878"/>
                      <a:pt x="637" y="1091"/>
                    </a:cubicBezTo>
                    <a:cubicBezTo>
                      <a:pt x="827" y="1201"/>
                      <a:pt x="1043" y="1254"/>
                      <a:pt x="1261" y="1254"/>
                    </a:cubicBezTo>
                    <a:cubicBezTo>
                      <a:pt x="1464" y="1254"/>
                      <a:pt x="1670" y="1208"/>
                      <a:pt x="1860" y="1120"/>
                    </a:cubicBezTo>
                    <a:cubicBezTo>
                      <a:pt x="1736" y="754"/>
                      <a:pt x="1494" y="417"/>
                      <a:pt x="1187" y="234"/>
                    </a:cubicBezTo>
                    <a:cubicBezTo>
                      <a:pt x="931" y="73"/>
                      <a:pt x="641"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4"/>
              <p:cNvSpPr/>
              <p:nvPr/>
            </p:nvSpPr>
            <p:spPr>
              <a:xfrm flipH="1">
                <a:off x="1298689" y="2605854"/>
                <a:ext cx="126559" cy="88938"/>
              </a:xfrm>
              <a:custGeom>
                <a:avLst/>
                <a:gdLst/>
                <a:ahLst/>
                <a:cxnLst/>
                <a:rect l="l" t="t" r="r" b="b"/>
                <a:pathLst>
                  <a:path w="1985" h="1395" extrusionOk="0">
                    <a:moveTo>
                      <a:pt x="382" y="124"/>
                    </a:moveTo>
                    <a:cubicBezTo>
                      <a:pt x="670" y="124"/>
                      <a:pt x="950" y="209"/>
                      <a:pt x="1194" y="355"/>
                    </a:cubicBezTo>
                    <a:cubicBezTo>
                      <a:pt x="1502" y="538"/>
                      <a:pt x="1714" y="816"/>
                      <a:pt x="1831" y="1153"/>
                    </a:cubicBezTo>
                    <a:cubicBezTo>
                      <a:pt x="1691" y="1218"/>
                      <a:pt x="1533" y="1249"/>
                      <a:pt x="1371" y="1249"/>
                    </a:cubicBezTo>
                    <a:cubicBezTo>
                      <a:pt x="1152" y="1249"/>
                      <a:pt x="927" y="1192"/>
                      <a:pt x="733" y="1087"/>
                    </a:cubicBezTo>
                    <a:cubicBezTo>
                      <a:pt x="403" y="904"/>
                      <a:pt x="184" y="538"/>
                      <a:pt x="154" y="142"/>
                    </a:cubicBezTo>
                    <a:cubicBezTo>
                      <a:pt x="230" y="130"/>
                      <a:pt x="306" y="124"/>
                      <a:pt x="382" y="124"/>
                    </a:cubicBezTo>
                    <a:close/>
                    <a:moveTo>
                      <a:pt x="422" y="1"/>
                    </a:moveTo>
                    <a:cubicBezTo>
                      <a:pt x="322" y="1"/>
                      <a:pt x="222" y="9"/>
                      <a:pt x="125" y="25"/>
                    </a:cubicBezTo>
                    <a:cubicBezTo>
                      <a:pt x="125" y="25"/>
                      <a:pt x="96" y="25"/>
                      <a:pt x="96" y="54"/>
                    </a:cubicBezTo>
                    <a:lnTo>
                      <a:pt x="66" y="54"/>
                    </a:lnTo>
                    <a:cubicBezTo>
                      <a:pt x="37" y="54"/>
                      <a:pt x="0" y="84"/>
                      <a:pt x="0" y="113"/>
                    </a:cubicBezTo>
                    <a:cubicBezTo>
                      <a:pt x="37" y="538"/>
                      <a:pt x="279" y="999"/>
                      <a:pt x="674" y="1211"/>
                    </a:cubicBezTo>
                    <a:cubicBezTo>
                      <a:pt x="857" y="1336"/>
                      <a:pt x="1099" y="1394"/>
                      <a:pt x="1348" y="1394"/>
                    </a:cubicBezTo>
                    <a:cubicBezTo>
                      <a:pt x="1560" y="1394"/>
                      <a:pt x="1772" y="1336"/>
                      <a:pt x="1956" y="1241"/>
                    </a:cubicBezTo>
                    <a:cubicBezTo>
                      <a:pt x="1985" y="1211"/>
                      <a:pt x="1985" y="1182"/>
                      <a:pt x="1985" y="1153"/>
                    </a:cubicBezTo>
                    <a:cubicBezTo>
                      <a:pt x="1868" y="787"/>
                      <a:pt x="1619" y="450"/>
                      <a:pt x="1282" y="237"/>
                    </a:cubicBezTo>
                    <a:cubicBezTo>
                      <a:pt x="1034" y="77"/>
                      <a:pt x="727" y="1"/>
                      <a:pt x="4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4"/>
              <p:cNvSpPr/>
              <p:nvPr/>
            </p:nvSpPr>
            <p:spPr>
              <a:xfrm flipH="1">
                <a:off x="1378509" y="2587237"/>
                <a:ext cx="250758" cy="144086"/>
              </a:xfrm>
              <a:custGeom>
                <a:avLst/>
                <a:gdLst/>
                <a:ahLst/>
                <a:cxnLst/>
                <a:rect l="l" t="t" r="r" b="b"/>
                <a:pathLst>
                  <a:path w="3933" h="2260" extrusionOk="0">
                    <a:moveTo>
                      <a:pt x="2384" y="1"/>
                    </a:moveTo>
                    <a:cubicBezTo>
                      <a:pt x="2178" y="1"/>
                      <a:pt x="1960" y="22"/>
                      <a:pt x="1736" y="68"/>
                    </a:cubicBezTo>
                    <a:cubicBezTo>
                      <a:pt x="733" y="280"/>
                      <a:pt x="1" y="925"/>
                      <a:pt x="125" y="1503"/>
                    </a:cubicBezTo>
                    <a:cubicBezTo>
                      <a:pt x="215" y="1970"/>
                      <a:pt x="793" y="2260"/>
                      <a:pt x="1514" y="2260"/>
                    </a:cubicBezTo>
                    <a:cubicBezTo>
                      <a:pt x="1732" y="2260"/>
                      <a:pt x="1963" y="2233"/>
                      <a:pt x="2197" y="2177"/>
                    </a:cubicBezTo>
                    <a:cubicBezTo>
                      <a:pt x="3200" y="1965"/>
                      <a:pt x="3933" y="1320"/>
                      <a:pt x="3816" y="742"/>
                    </a:cubicBezTo>
                    <a:cubicBezTo>
                      <a:pt x="3718" y="288"/>
                      <a:pt x="3133" y="1"/>
                      <a:pt x="2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4"/>
              <p:cNvSpPr/>
              <p:nvPr/>
            </p:nvSpPr>
            <p:spPr>
              <a:xfrm flipH="1">
                <a:off x="1374300" y="2583476"/>
                <a:ext cx="258728" cy="152374"/>
              </a:xfrm>
              <a:custGeom>
                <a:avLst/>
                <a:gdLst/>
                <a:ahLst/>
                <a:cxnLst/>
                <a:rect l="l" t="t" r="r" b="b"/>
                <a:pathLst>
                  <a:path w="4058" h="2390" extrusionOk="0">
                    <a:moveTo>
                      <a:pt x="2469" y="127"/>
                    </a:moveTo>
                    <a:cubicBezTo>
                      <a:pt x="3172" y="127"/>
                      <a:pt x="3721" y="405"/>
                      <a:pt x="3809" y="830"/>
                    </a:cubicBezTo>
                    <a:cubicBezTo>
                      <a:pt x="3904" y="1350"/>
                      <a:pt x="3201" y="1987"/>
                      <a:pt x="2227" y="2170"/>
                    </a:cubicBezTo>
                    <a:cubicBezTo>
                      <a:pt x="2023" y="2225"/>
                      <a:pt x="1815" y="2250"/>
                      <a:pt x="1614" y="2250"/>
                    </a:cubicBezTo>
                    <a:cubicBezTo>
                      <a:pt x="1361" y="2250"/>
                      <a:pt x="1121" y="2210"/>
                      <a:pt x="916" y="2141"/>
                    </a:cubicBezTo>
                    <a:cubicBezTo>
                      <a:pt x="550" y="2024"/>
                      <a:pt x="301" y="1804"/>
                      <a:pt x="272" y="1562"/>
                    </a:cubicBezTo>
                    <a:cubicBezTo>
                      <a:pt x="147" y="1013"/>
                      <a:pt x="850" y="405"/>
                      <a:pt x="1832" y="193"/>
                    </a:cubicBezTo>
                    <a:cubicBezTo>
                      <a:pt x="2044" y="156"/>
                      <a:pt x="2256" y="127"/>
                      <a:pt x="2469" y="127"/>
                    </a:cubicBezTo>
                    <a:close/>
                    <a:moveTo>
                      <a:pt x="2448" y="1"/>
                    </a:moveTo>
                    <a:cubicBezTo>
                      <a:pt x="2238" y="1"/>
                      <a:pt x="2018" y="23"/>
                      <a:pt x="1795" y="69"/>
                    </a:cubicBezTo>
                    <a:cubicBezTo>
                      <a:pt x="733" y="281"/>
                      <a:pt x="1" y="984"/>
                      <a:pt x="118" y="1592"/>
                    </a:cubicBezTo>
                    <a:cubicBezTo>
                      <a:pt x="184" y="1899"/>
                      <a:pt x="455" y="2141"/>
                      <a:pt x="850" y="2265"/>
                    </a:cubicBezTo>
                    <a:cubicBezTo>
                      <a:pt x="1099" y="2353"/>
                      <a:pt x="1341" y="2390"/>
                      <a:pt x="1612" y="2390"/>
                    </a:cubicBezTo>
                    <a:cubicBezTo>
                      <a:pt x="1832" y="2390"/>
                      <a:pt x="2044" y="2353"/>
                      <a:pt x="2256" y="2324"/>
                    </a:cubicBezTo>
                    <a:cubicBezTo>
                      <a:pt x="3325" y="2082"/>
                      <a:pt x="4058" y="1409"/>
                      <a:pt x="3933" y="801"/>
                    </a:cubicBezTo>
                    <a:cubicBezTo>
                      <a:pt x="3835" y="295"/>
                      <a:pt x="3214" y="1"/>
                      <a:pt x="24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4"/>
              <p:cNvSpPr/>
              <p:nvPr/>
            </p:nvSpPr>
            <p:spPr>
              <a:xfrm flipH="1">
                <a:off x="1222558" y="2064571"/>
                <a:ext cx="414615" cy="638825"/>
              </a:xfrm>
              <a:custGeom>
                <a:avLst/>
                <a:gdLst/>
                <a:ahLst/>
                <a:cxnLst/>
                <a:rect l="l" t="t" r="r" b="b"/>
                <a:pathLst>
                  <a:path w="6503" h="10020" extrusionOk="0">
                    <a:moveTo>
                      <a:pt x="1501" y="1"/>
                    </a:moveTo>
                    <a:cubicBezTo>
                      <a:pt x="849" y="1"/>
                      <a:pt x="366" y="124"/>
                      <a:pt x="366" y="124"/>
                    </a:cubicBezTo>
                    <a:lnTo>
                      <a:pt x="0" y="9855"/>
                    </a:lnTo>
                    <a:cubicBezTo>
                      <a:pt x="554" y="9923"/>
                      <a:pt x="1107" y="10020"/>
                      <a:pt x="1642" y="10020"/>
                    </a:cubicBezTo>
                    <a:cubicBezTo>
                      <a:pt x="2318" y="10020"/>
                      <a:pt x="2964" y="9866"/>
                      <a:pt x="3544" y="9306"/>
                    </a:cubicBezTo>
                    <a:cubicBezTo>
                      <a:pt x="4057" y="8786"/>
                      <a:pt x="3815" y="8662"/>
                      <a:pt x="4606" y="8208"/>
                    </a:cubicBezTo>
                    <a:cubicBezTo>
                      <a:pt x="5404" y="7783"/>
                      <a:pt x="5924" y="7505"/>
                      <a:pt x="6166" y="6743"/>
                    </a:cubicBezTo>
                    <a:cubicBezTo>
                      <a:pt x="6502" y="5645"/>
                      <a:pt x="5770" y="4422"/>
                      <a:pt x="5309" y="3572"/>
                    </a:cubicBezTo>
                    <a:cubicBezTo>
                      <a:pt x="5192" y="3323"/>
                      <a:pt x="5096" y="3082"/>
                      <a:pt x="5067" y="2840"/>
                    </a:cubicBezTo>
                    <a:cubicBezTo>
                      <a:pt x="4884" y="1742"/>
                      <a:pt x="4826" y="1376"/>
                      <a:pt x="3756" y="702"/>
                    </a:cubicBezTo>
                    <a:cubicBezTo>
                      <a:pt x="3064" y="138"/>
                      <a:pt x="2189" y="1"/>
                      <a:pt x="1501"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4"/>
              <p:cNvSpPr/>
              <p:nvPr/>
            </p:nvSpPr>
            <p:spPr>
              <a:xfrm flipH="1">
                <a:off x="1604009" y="2060236"/>
                <a:ext cx="429981" cy="636402"/>
              </a:xfrm>
              <a:custGeom>
                <a:avLst/>
                <a:gdLst/>
                <a:ahLst/>
                <a:cxnLst/>
                <a:rect l="l" t="t" r="r" b="b"/>
                <a:pathLst>
                  <a:path w="6744" h="9982" extrusionOk="0">
                    <a:moveTo>
                      <a:pt x="5285" y="1"/>
                    </a:moveTo>
                    <a:cubicBezTo>
                      <a:pt x="4670" y="1"/>
                      <a:pt x="3952" y="125"/>
                      <a:pt x="3324" y="558"/>
                    </a:cubicBezTo>
                    <a:cubicBezTo>
                      <a:pt x="2167" y="1165"/>
                      <a:pt x="2043" y="1532"/>
                      <a:pt x="1772" y="2630"/>
                    </a:cubicBezTo>
                    <a:cubicBezTo>
                      <a:pt x="1713" y="2872"/>
                      <a:pt x="1589" y="3091"/>
                      <a:pt x="1435" y="3333"/>
                    </a:cubicBezTo>
                    <a:cubicBezTo>
                      <a:pt x="886" y="4153"/>
                      <a:pt x="0" y="5317"/>
                      <a:pt x="212" y="6445"/>
                    </a:cubicBezTo>
                    <a:cubicBezTo>
                      <a:pt x="366" y="7206"/>
                      <a:pt x="857" y="7514"/>
                      <a:pt x="1589" y="7997"/>
                    </a:cubicBezTo>
                    <a:cubicBezTo>
                      <a:pt x="2321" y="8488"/>
                      <a:pt x="2080" y="8612"/>
                      <a:pt x="2534" y="9162"/>
                    </a:cubicBezTo>
                    <a:cubicBezTo>
                      <a:pt x="3136" y="9841"/>
                      <a:pt x="3896" y="9981"/>
                      <a:pt x="4702" y="9981"/>
                    </a:cubicBezTo>
                    <a:cubicBezTo>
                      <a:pt x="5122" y="9981"/>
                      <a:pt x="5554" y="9943"/>
                      <a:pt x="5982" y="9923"/>
                    </a:cubicBezTo>
                    <a:lnTo>
                      <a:pt x="6744" y="221"/>
                    </a:lnTo>
                    <a:cubicBezTo>
                      <a:pt x="6744" y="221"/>
                      <a:pt x="6106" y="1"/>
                      <a:pt x="528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4"/>
              <p:cNvSpPr/>
              <p:nvPr/>
            </p:nvSpPr>
            <p:spPr>
              <a:xfrm flipH="1">
                <a:off x="1387809" y="3309521"/>
                <a:ext cx="566358" cy="198469"/>
              </a:xfrm>
              <a:custGeom>
                <a:avLst/>
                <a:gdLst/>
                <a:ahLst/>
                <a:cxnLst/>
                <a:rect l="l" t="t" r="r" b="b"/>
                <a:pathLst>
                  <a:path w="8883" h="3113" extrusionOk="0">
                    <a:moveTo>
                      <a:pt x="425" y="1"/>
                    </a:moveTo>
                    <a:cubicBezTo>
                      <a:pt x="396" y="118"/>
                      <a:pt x="366" y="243"/>
                      <a:pt x="337" y="367"/>
                    </a:cubicBezTo>
                    <a:cubicBezTo>
                      <a:pt x="337" y="367"/>
                      <a:pt x="308" y="396"/>
                      <a:pt x="308" y="426"/>
                    </a:cubicBezTo>
                    <a:lnTo>
                      <a:pt x="308" y="484"/>
                    </a:lnTo>
                    <a:cubicBezTo>
                      <a:pt x="154" y="1004"/>
                      <a:pt x="59" y="1465"/>
                      <a:pt x="0" y="1832"/>
                    </a:cubicBezTo>
                    <a:cubicBezTo>
                      <a:pt x="29" y="1861"/>
                      <a:pt x="29" y="1861"/>
                      <a:pt x="59" y="1861"/>
                    </a:cubicBezTo>
                    <a:cubicBezTo>
                      <a:pt x="1743" y="2681"/>
                      <a:pt x="3603" y="3113"/>
                      <a:pt x="5587" y="3113"/>
                    </a:cubicBezTo>
                    <a:cubicBezTo>
                      <a:pt x="6715" y="3113"/>
                      <a:pt x="7784" y="2988"/>
                      <a:pt x="8816" y="2718"/>
                    </a:cubicBezTo>
                    <a:cubicBezTo>
                      <a:pt x="8846" y="2718"/>
                      <a:pt x="8882" y="2681"/>
                      <a:pt x="8882" y="2681"/>
                    </a:cubicBezTo>
                    <a:cubicBezTo>
                      <a:pt x="8846" y="2227"/>
                      <a:pt x="8758" y="1861"/>
                      <a:pt x="8699" y="1553"/>
                    </a:cubicBezTo>
                    <a:cubicBezTo>
                      <a:pt x="8663" y="1553"/>
                      <a:pt x="8663" y="1524"/>
                      <a:pt x="8663" y="1495"/>
                    </a:cubicBezTo>
                    <a:cubicBezTo>
                      <a:pt x="8663" y="1465"/>
                      <a:pt x="8633" y="1465"/>
                      <a:pt x="8633" y="1436"/>
                    </a:cubicBezTo>
                    <a:cubicBezTo>
                      <a:pt x="8516" y="1004"/>
                      <a:pt x="8362" y="821"/>
                      <a:pt x="8362" y="821"/>
                    </a:cubicBezTo>
                    <a:lnTo>
                      <a:pt x="8296" y="821"/>
                    </a:lnTo>
                    <a:lnTo>
                      <a:pt x="520" y="1"/>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4"/>
              <p:cNvSpPr/>
              <p:nvPr/>
            </p:nvSpPr>
            <p:spPr>
              <a:xfrm flipH="1">
                <a:off x="1920949" y="3304612"/>
                <a:ext cx="36979" cy="123557"/>
              </a:xfrm>
              <a:custGeom>
                <a:avLst/>
                <a:gdLst/>
                <a:ahLst/>
                <a:cxnLst/>
                <a:rect l="l" t="t" r="r" b="b"/>
                <a:pathLst>
                  <a:path w="580" h="1938" extrusionOk="0">
                    <a:moveTo>
                      <a:pt x="491" y="0"/>
                    </a:moveTo>
                    <a:cubicBezTo>
                      <a:pt x="467" y="0"/>
                      <a:pt x="446" y="22"/>
                      <a:pt x="425" y="49"/>
                    </a:cubicBezTo>
                    <a:cubicBezTo>
                      <a:pt x="396" y="166"/>
                      <a:pt x="367" y="290"/>
                      <a:pt x="337" y="378"/>
                    </a:cubicBezTo>
                    <a:cubicBezTo>
                      <a:pt x="337" y="415"/>
                      <a:pt x="301" y="444"/>
                      <a:pt x="301" y="473"/>
                    </a:cubicBezTo>
                    <a:lnTo>
                      <a:pt x="301" y="532"/>
                    </a:lnTo>
                    <a:cubicBezTo>
                      <a:pt x="154" y="1052"/>
                      <a:pt x="59" y="1476"/>
                      <a:pt x="1" y="1879"/>
                    </a:cubicBezTo>
                    <a:cubicBezTo>
                      <a:pt x="30" y="1909"/>
                      <a:pt x="30" y="1909"/>
                      <a:pt x="59" y="1909"/>
                    </a:cubicBezTo>
                    <a:cubicBezTo>
                      <a:pt x="88" y="1938"/>
                      <a:pt x="88" y="1938"/>
                      <a:pt x="118" y="1938"/>
                    </a:cubicBezTo>
                    <a:cubicBezTo>
                      <a:pt x="184" y="1572"/>
                      <a:pt x="272" y="1110"/>
                      <a:pt x="425" y="598"/>
                    </a:cubicBezTo>
                    <a:lnTo>
                      <a:pt x="425" y="532"/>
                    </a:lnTo>
                    <a:cubicBezTo>
                      <a:pt x="425" y="503"/>
                      <a:pt x="455" y="503"/>
                      <a:pt x="455" y="473"/>
                    </a:cubicBezTo>
                    <a:cubicBezTo>
                      <a:pt x="484" y="349"/>
                      <a:pt x="520" y="232"/>
                      <a:pt x="579" y="107"/>
                    </a:cubicBezTo>
                    <a:lnTo>
                      <a:pt x="579" y="78"/>
                    </a:lnTo>
                    <a:cubicBezTo>
                      <a:pt x="579" y="49"/>
                      <a:pt x="550" y="12"/>
                      <a:pt x="520" y="12"/>
                    </a:cubicBezTo>
                    <a:cubicBezTo>
                      <a:pt x="510" y="4"/>
                      <a:pt x="500" y="0"/>
                      <a:pt x="491"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4"/>
              <p:cNvSpPr/>
              <p:nvPr/>
            </p:nvSpPr>
            <p:spPr>
              <a:xfrm flipH="1">
                <a:off x="1382212" y="3358103"/>
                <a:ext cx="43036" cy="124705"/>
              </a:xfrm>
              <a:custGeom>
                <a:avLst/>
                <a:gdLst/>
                <a:ahLst/>
                <a:cxnLst/>
                <a:rect l="l" t="t" r="r" b="b"/>
                <a:pathLst>
                  <a:path w="675" h="1956" extrusionOk="0">
                    <a:moveTo>
                      <a:pt x="37" y="0"/>
                    </a:moveTo>
                    <a:cubicBezTo>
                      <a:pt x="0" y="30"/>
                      <a:pt x="0" y="30"/>
                      <a:pt x="0" y="59"/>
                    </a:cubicBezTo>
                    <a:lnTo>
                      <a:pt x="0" y="88"/>
                    </a:lnTo>
                    <a:cubicBezTo>
                      <a:pt x="0" y="125"/>
                      <a:pt x="154" y="271"/>
                      <a:pt x="279" y="703"/>
                    </a:cubicBezTo>
                    <a:cubicBezTo>
                      <a:pt x="279" y="703"/>
                      <a:pt x="308" y="733"/>
                      <a:pt x="308" y="762"/>
                    </a:cubicBezTo>
                    <a:lnTo>
                      <a:pt x="308" y="821"/>
                    </a:lnTo>
                    <a:cubicBezTo>
                      <a:pt x="403" y="1099"/>
                      <a:pt x="491" y="1465"/>
                      <a:pt x="520" y="1956"/>
                    </a:cubicBezTo>
                    <a:cubicBezTo>
                      <a:pt x="550" y="1956"/>
                      <a:pt x="586" y="1919"/>
                      <a:pt x="586" y="1919"/>
                    </a:cubicBezTo>
                    <a:lnTo>
                      <a:pt x="674" y="1919"/>
                    </a:lnTo>
                    <a:cubicBezTo>
                      <a:pt x="616" y="1436"/>
                      <a:pt x="550" y="1070"/>
                      <a:pt x="462" y="791"/>
                    </a:cubicBezTo>
                    <a:cubicBezTo>
                      <a:pt x="462" y="762"/>
                      <a:pt x="432" y="733"/>
                      <a:pt x="432" y="733"/>
                    </a:cubicBezTo>
                    <a:cubicBezTo>
                      <a:pt x="432" y="703"/>
                      <a:pt x="432" y="674"/>
                      <a:pt x="403" y="674"/>
                    </a:cubicBezTo>
                    <a:cubicBezTo>
                      <a:pt x="279" y="242"/>
                      <a:pt x="125" y="30"/>
                      <a:pt x="125" y="30"/>
                    </a:cubicBezTo>
                    <a:cubicBezTo>
                      <a:pt x="96" y="0"/>
                      <a:pt x="66" y="0"/>
                      <a:pt x="3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4"/>
              <p:cNvSpPr/>
              <p:nvPr/>
            </p:nvSpPr>
            <p:spPr>
              <a:xfrm flipH="1">
                <a:off x="1856998" y="2756827"/>
                <a:ext cx="202239" cy="338475"/>
              </a:xfrm>
              <a:custGeom>
                <a:avLst/>
                <a:gdLst/>
                <a:ahLst/>
                <a:cxnLst/>
                <a:rect l="l" t="t" r="r" b="b"/>
                <a:pathLst>
                  <a:path w="3172" h="5309" extrusionOk="0">
                    <a:moveTo>
                      <a:pt x="3171" y="0"/>
                    </a:moveTo>
                    <a:lnTo>
                      <a:pt x="3171" y="0"/>
                    </a:lnTo>
                    <a:cubicBezTo>
                      <a:pt x="1926" y="308"/>
                      <a:pt x="1" y="2783"/>
                      <a:pt x="1" y="2783"/>
                    </a:cubicBezTo>
                    <a:cubicBezTo>
                      <a:pt x="396" y="4276"/>
                      <a:pt x="2073" y="5309"/>
                      <a:pt x="2073" y="5309"/>
                    </a:cubicBezTo>
                    <a:lnTo>
                      <a:pt x="31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4"/>
              <p:cNvSpPr/>
              <p:nvPr/>
            </p:nvSpPr>
            <p:spPr>
              <a:xfrm flipH="1">
                <a:off x="1852790" y="2753065"/>
                <a:ext cx="210145" cy="346445"/>
              </a:xfrm>
              <a:custGeom>
                <a:avLst/>
                <a:gdLst/>
                <a:ahLst/>
                <a:cxnLst/>
                <a:rect l="l" t="t" r="r" b="b"/>
                <a:pathLst>
                  <a:path w="3296" h="5434" extrusionOk="0">
                    <a:moveTo>
                      <a:pt x="3229" y="1"/>
                    </a:moveTo>
                    <a:cubicBezTo>
                      <a:pt x="1984" y="308"/>
                      <a:pt x="88" y="2688"/>
                      <a:pt x="0" y="2776"/>
                    </a:cubicBezTo>
                    <a:lnTo>
                      <a:pt x="0" y="2842"/>
                    </a:lnTo>
                    <a:cubicBezTo>
                      <a:pt x="395" y="4335"/>
                      <a:pt x="2014" y="5405"/>
                      <a:pt x="2102" y="5434"/>
                    </a:cubicBezTo>
                    <a:lnTo>
                      <a:pt x="2131" y="5434"/>
                    </a:lnTo>
                    <a:cubicBezTo>
                      <a:pt x="2167" y="5434"/>
                      <a:pt x="2167" y="5434"/>
                      <a:pt x="2197" y="5405"/>
                    </a:cubicBezTo>
                    <a:cubicBezTo>
                      <a:pt x="2197" y="5368"/>
                      <a:pt x="2197" y="5339"/>
                      <a:pt x="2167" y="5309"/>
                    </a:cubicBezTo>
                    <a:cubicBezTo>
                      <a:pt x="2131" y="5309"/>
                      <a:pt x="549" y="4270"/>
                      <a:pt x="117" y="2842"/>
                    </a:cubicBezTo>
                    <a:cubicBezTo>
                      <a:pt x="337" y="2563"/>
                      <a:pt x="2102" y="396"/>
                      <a:pt x="3266" y="125"/>
                    </a:cubicBezTo>
                    <a:cubicBezTo>
                      <a:pt x="3295" y="125"/>
                      <a:pt x="3295" y="96"/>
                      <a:pt x="3295" y="59"/>
                    </a:cubicBezTo>
                    <a:cubicBezTo>
                      <a:pt x="3295" y="30"/>
                      <a:pt x="3266" y="1"/>
                      <a:pt x="3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4"/>
              <p:cNvSpPr/>
              <p:nvPr/>
            </p:nvSpPr>
            <p:spPr>
              <a:xfrm flipH="1">
                <a:off x="1337376" y="2747455"/>
                <a:ext cx="642038" cy="677078"/>
              </a:xfrm>
              <a:custGeom>
                <a:avLst/>
                <a:gdLst/>
                <a:ahLst/>
                <a:cxnLst/>
                <a:rect l="l" t="t" r="r" b="b"/>
                <a:pathLst>
                  <a:path w="10070" h="10620" extrusionOk="0">
                    <a:moveTo>
                      <a:pt x="7111" y="1"/>
                    </a:moveTo>
                    <a:lnTo>
                      <a:pt x="1128" y="2835"/>
                    </a:lnTo>
                    <a:cubicBezTo>
                      <a:pt x="1" y="6620"/>
                      <a:pt x="1" y="8692"/>
                      <a:pt x="1" y="8692"/>
                    </a:cubicBezTo>
                    <a:cubicBezTo>
                      <a:pt x="1455" y="10090"/>
                      <a:pt x="4499" y="10619"/>
                      <a:pt x="6578" y="10619"/>
                    </a:cubicBezTo>
                    <a:cubicBezTo>
                      <a:pt x="6634" y="10619"/>
                      <a:pt x="6690" y="10619"/>
                      <a:pt x="6745" y="10618"/>
                    </a:cubicBezTo>
                    <a:cubicBezTo>
                      <a:pt x="8876" y="10552"/>
                      <a:pt x="10069" y="9974"/>
                      <a:pt x="10069" y="9974"/>
                    </a:cubicBezTo>
                    <a:cubicBezTo>
                      <a:pt x="10069" y="9974"/>
                      <a:pt x="10069" y="7536"/>
                      <a:pt x="9337" y="3413"/>
                    </a:cubicBezTo>
                    <a:cubicBezTo>
                      <a:pt x="9337" y="3413"/>
                      <a:pt x="8758" y="1158"/>
                      <a:pt x="7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4"/>
              <p:cNvSpPr/>
              <p:nvPr/>
            </p:nvSpPr>
            <p:spPr>
              <a:xfrm flipH="1">
                <a:off x="1331829" y="2742482"/>
                <a:ext cx="653642" cy="685685"/>
              </a:xfrm>
              <a:custGeom>
                <a:avLst/>
                <a:gdLst/>
                <a:ahLst/>
                <a:cxnLst/>
                <a:rect l="l" t="t" r="r" b="b"/>
                <a:pathLst>
                  <a:path w="10252" h="10755" extrusionOk="0">
                    <a:moveTo>
                      <a:pt x="7233" y="1"/>
                    </a:moveTo>
                    <a:cubicBezTo>
                      <a:pt x="7206" y="1"/>
                      <a:pt x="7177" y="21"/>
                      <a:pt x="7177" y="42"/>
                    </a:cubicBezTo>
                    <a:cubicBezTo>
                      <a:pt x="7140" y="79"/>
                      <a:pt x="7140" y="108"/>
                      <a:pt x="7177" y="137"/>
                    </a:cubicBezTo>
                    <a:cubicBezTo>
                      <a:pt x="8787" y="1265"/>
                      <a:pt x="9373" y="3491"/>
                      <a:pt x="9373" y="3491"/>
                    </a:cubicBezTo>
                    <a:cubicBezTo>
                      <a:pt x="10040" y="7277"/>
                      <a:pt x="10106" y="9656"/>
                      <a:pt x="10106" y="10023"/>
                    </a:cubicBezTo>
                    <a:cubicBezTo>
                      <a:pt x="9886" y="10110"/>
                      <a:pt x="8729" y="10572"/>
                      <a:pt x="6840" y="10601"/>
                    </a:cubicBezTo>
                    <a:cubicBezTo>
                      <a:pt x="6738" y="10604"/>
                      <a:pt x="6634" y="10605"/>
                      <a:pt x="6529" y="10605"/>
                    </a:cubicBezTo>
                    <a:cubicBezTo>
                      <a:pt x="4340" y="10605"/>
                      <a:pt x="1524" y="10020"/>
                      <a:pt x="154" y="8741"/>
                    </a:cubicBezTo>
                    <a:cubicBezTo>
                      <a:pt x="154" y="8463"/>
                      <a:pt x="250" y="6420"/>
                      <a:pt x="1282" y="2942"/>
                    </a:cubicBezTo>
                    <a:cubicBezTo>
                      <a:pt x="1282" y="2883"/>
                      <a:pt x="1282" y="2854"/>
                      <a:pt x="1253" y="2854"/>
                    </a:cubicBezTo>
                    <a:cubicBezTo>
                      <a:pt x="1194" y="2854"/>
                      <a:pt x="1165" y="2854"/>
                      <a:pt x="1165" y="2883"/>
                    </a:cubicBezTo>
                    <a:cubicBezTo>
                      <a:pt x="37" y="6669"/>
                      <a:pt x="1" y="8741"/>
                      <a:pt x="1" y="8770"/>
                    </a:cubicBezTo>
                    <a:cubicBezTo>
                      <a:pt x="1" y="8800"/>
                      <a:pt x="37" y="8800"/>
                      <a:pt x="37" y="8829"/>
                    </a:cubicBezTo>
                    <a:cubicBezTo>
                      <a:pt x="1436" y="10147"/>
                      <a:pt x="4394" y="10755"/>
                      <a:pt x="6627" y="10755"/>
                    </a:cubicBezTo>
                    <a:lnTo>
                      <a:pt x="6840" y="10755"/>
                    </a:lnTo>
                    <a:cubicBezTo>
                      <a:pt x="8971" y="10726"/>
                      <a:pt x="10193" y="10110"/>
                      <a:pt x="10193" y="10110"/>
                    </a:cubicBezTo>
                    <a:cubicBezTo>
                      <a:pt x="10223" y="10110"/>
                      <a:pt x="10252" y="10081"/>
                      <a:pt x="10252" y="10052"/>
                    </a:cubicBezTo>
                    <a:cubicBezTo>
                      <a:pt x="10252" y="10023"/>
                      <a:pt x="10223" y="7548"/>
                      <a:pt x="9490" y="3491"/>
                    </a:cubicBezTo>
                    <a:cubicBezTo>
                      <a:pt x="9490" y="3462"/>
                      <a:pt x="8912" y="1177"/>
                      <a:pt x="7264" y="13"/>
                    </a:cubicBezTo>
                    <a:cubicBezTo>
                      <a:pt x="7256" y="4"/>
                      <a:pt x="7245" y="1"/>
                      <a:pt x="72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4"/>
              <p:cNvSpPr/>
              <p:nvPr/>
            </p:nvSpPr>
            <p:spPr>
              <a:xfrm flipH="1">
                <a:off x="1526038" y="2743247"/>
                <a:ext cx="331029" cy="93146"/>
              </a:xfrm>
              <a:custGeom>
                <a:avLst/>
                <a:gdLst/>
                <a:ahLst/>
                <a:cxnLst/>
                <a:rect l="l" t="t" r="r" b="b"/>
                <a:pathLst>
                  <a:path w="5192" h="1461" extrusionOk="0">
                    <a:moveTo>
                      <a:pt x="916" y="1"/>
                    </a:moveTo>
                    <a:cubicBezTo>
                      <a:pt x="586" y="67"/>
                      <a:pt x="278" y="155"/>
                      <a:pt x="0" y="213"/>
                    </a:cubicBezTo>
                    <a:lnTo>
                      <a:pt x="997" y="185"/>
                    </a:lnTo>
                    <a:lnTo>
                      <a:pt x="997" y="185"/>
                    </a:lnTo>
                    <a:cubicBezTo>
                      <a:pt x="968" y="126"/>
                      <a:pt x="940" y="64"/>
                      <a:pt x="916" y="1"/>
                    </a:cubicBezTo>
                    <a:close/>
                    <a:moveTo>
                      <a:pt x="5192" y="67"/>
                    </a:moveTo>
                    <a:lnTo>
                      <a:pt x="997" y="185"/>
                    </a:lnTo>
                    <a:lnTo>
                      <a:pt x="997" y="185"/>
                    </a:lnTo>
                    <a:cubicBezTo>
                      <a:pt x="1408" y="1019"/>
                      <a:pt x="2234" y="1461"/>
                      <a:pt x="3064" y="1461"/>
                    </a:cubicBezTo>
                    <a:cubicBezTo>
                      <a:pt x="3773" y="1461"/>
                      <a:pt x="4485" y="1138"/>
                      <a:pt x="4943" y="462"/>
                    </a:cubicBezTo>
                    <a:lnTo>
                      <a:pt x="5192" y="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4"/>
              <p:cNvSpPr/>
              <p:nvPr/>
            </p:nvSpPr>
            <p:spPr>
              <a:xfrm flipH="1">
                <a:off x="1520427" y="2738784"/>
                <a:ext cx="340401" cy="102136"/>
              </a:xfrm>
              <a:custGeom>
                <a:avLst/>
                <a:gdLst/>
                <a:ahLst/>
                <a:cxnLst/>
                <a:rect l="l" t="t" r="r" b="b"/>
                <a:pathLst>
                  <a:path w="5339" h="1602" extrusionOk="0">
                    <a:moveTo>
                      <a:pt x="1004" y="0"/>
                    </a:moveTo>
                    <a:cubicBezTo>
                      <a:pt x="995" y="0"/>
                      <a:pt x="985" y="4"/>
                      <a:pt x="975" y="12"/>
                    </a:cubicBezTo>
                    <a:cubicBezTo>
                      <a:pt x="645" y="71"/>
                      <a:pt x="337" y="137"/>
                      <a:pt x="30" y="225"/>
                    </a:cubicBezTo>
                    <a:cubicBezTo>
                      <a:pt x="1" y="254"/>
                      <a:pt x="1" y="283"/>
                      <a:pt x="1" y="320"/>
                    </a:cubicBezTo>
                    <a:cubicBezTo>
                      <a:pt x="1" y="341"/>
                      <a:pt x="15" y="361"/>
                      <a:pt x="47" y="361"/>
                    </a:cubicBezTo>
                    <a:cubicBezTo>
                      <a:pt x="60" y="361"/>
                      <a:pt x="77" y="358"/>
                      <a:pt x="96" y="349"/>
                    </a:cubicBezTo>
                    <a:cubicBezTo>
                      <a:pt x="367" y="283"/>
                      <a:pt x="645" y="195"/>
                      <a:pt x="945" y="137"/>
                    </a:cubicBezTo>
                    <a:cubicBezTo>
                      <a:pt x="1253" y="957"/>
                      <a:pt x="1985" y="1477"/>
                      <a:pt x="2842" y="1565"/>
                    </a:cubicBezTo>
                    <a:cubicBezTo>
                      <a:pt x="2930" y="1601"/>
                      <a:pt x="3025" y="1601"/>
                      <a:pt x="3113" y="1601"/>
                    </a:cubicBezTo>
                    <a:cubicBezTo>
                      <a:pt x="3904" y="1601"/>
                      <a:pt x="4606" y="1235"/>
                      <a:pt x="5068" y="561"/>
                    </a:cubicBezTo>
                    <a:lnTo>
                      <a:pt x="5309" y="166"/>
                    </a:lnTo>
                    <a:cubicBezTo>
                      <a:pt x="5339" y="137"/>
                      <a:pt x="5339" y="100"/>
                      <a:pt x="5309" y="71"/>
                    </a:cubicBezTo>
                    <a:cubicBezTo>
                      <a:pt x="5301" y="62"/>
                      <a:pt x="5290" y="59"/>
                      <a:pt x="5278" y="59"/>
                    </a:cubicBezTo>
                    <a:cubicBezTo>
                      <a:pt x="5251" y="59"/>
                      <a:pt x="5222" y="79"/>
                      <a:pt x="5222" y="100"/>
                    </a:cubicBezTo>
                    <a:lnTo>
                      <a:pt x="4943" y="466"/>
                    </a:lnTo>
                    <a:cubicBezTo>
                      <a:pt x="4534" y="1100"/>
                      <a:pt x="3844" y="1460"/>
                      <a:pt x="3111" y="1460"/>
                    </a:cubicBezTo>
                    <a:cubicBezTo>
                      <a:pt x="3032" y="1460"/>
                      <a:pt x="2951" y="1456"/>
                      <a:pt x="2871" y="1447"/>
                    </a:cubicBezTo>
                    <a:cubicBezTo>
                      <a:pt x="2014" y="1352"/>
                      <a:pt x="1341" y="832"/>
                      <a:pt x="1040" y="42"/>
                    </a:cubicBezTo>
                    <a:cubicBezTo>
                      <a:pt x="1040" y="21"/>
                      <a:pt x="1026" y="0"/>
                      <a:pt x="10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4"/>
              <p:cNvSpPr/>
              <p:nvPr/>
            </p:nvSpPr>
            <p:spPr>
              <a:xfrm flipH="1">
                <a:off x="1539556" y="2748985"/>
                <a:ext cx="253117" cy="96334"/>
              </a:xfrm>
              <a:custGeom>
                <a:avLst/>
                <a:gdLst/>
                <a:ahLst/>
                <a:cxnLst/>
                <a:rect l="l" t="t" r="r" b="b"/>
                <a:pathLst>
                  <a:path w="3970" h="1511" extrusionOk="0">
                    <a:moveTo>
                      <a:pt x="1631" y="0"/>
                    </a:moveTo>
                    <a:cubicBezTo>
                      <a:pt x="953" y="0"/>
                      <a:pt x="372" y="66"/>
                      <a:pt x="1" y="123"/>
                    </a:cubicBezTo>
                    <a:cubicBezTo>
                      <a:pt x="339" y="1025"/>
                      <a:pt x="1180" y="1511"/>
                      <a:pt x="2029" y="1511"/>
                    </a:cubicBezTo>
                    <a:cubicBezTo>
                      <a:pt x="2703" y="1511"/>
                      <a:pt x="3381" y="1204"/>
                      <a:pt x="3816" y="555"/>
                    </a:cubicBezTo>
                    <a:lnTo>
                      <a:pt x="3969" y="306"/>
                    </a:lnTo>
                    <a:cubicBezTo>
                      <a:pt x="3169" y="73"/>
                      <a:pt x="2346" y="0"/>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4"/>
              <p:cNvSpPr/>
              <p:nvPr/>
            </p:nvSpPr>
            <p:spPr>
              <a:xfrm flipH="1">
                <a:off x="1535794" y="2744968"/>
                <a:ext cx="260577" cy="105260"/>
              </a:xfrm>
              <a:custGeom>
                <a:avLst/>
                <a:gdLst/>
                <a:ahLst/>
                <a:cxnLst/>
                <a:rect l="l" t="t" r="r" b="b"/>
                <a:pathLst>
                  <a:path w="4087" h="1651" extrusionOk="0">
                    <a:moveTo>
                      <a:pt x="1736" y="128"/>
                    </a:moveTo>
                    <a:cubicBezTo>
                      <a:pt x="1860" y="128"/>
                      <a:pt x="2014" y="128"/>
                      <a:pt x="2131" y="157"/>
                    </a:cubicBezTo>
                    <a:lnTo>
                      <a:pt x="2343" y="157"/>
                    </a:lnTo>
                    <a:cubicBezTo>
                      <a:pt x="2526" y="157"/>
                      <a:pt x="2709" y="186"/>
                      <a:pt x="2893" y="223"/>
                    </a:cubicBezTo>
                    <a:lnTo>
                      <a:pt x="3076" y="223"/>
                    </a:lnTo>
                    <a:cubicBezTo>
                      <a:pt x="3112" y="252"/>
                      <a:pt x="3141" y="252"/>
                      <a:pt x="3171" y="252"/>
                    </a:cubicBezTo>
                    <a:cubicBezTo>
                      <a:pt x="3200" y="252"/>
                      <a:pt x="3259" y="252"/>
                      <a:pt x="3295" y="281"/>
                    </a:cubicBezTo>
                    <a:lnTo>
                      <a:pt x="3412" y="281"/>
                    </a:lnTo>
                    <a:lnTo>
                      <a:pt x="3442" y="311"/>
                    </a:lnTo>
                    <a:lnTo>
                      <a:pt x="3537" y="311"/>
                    </a:lnTo>
                    <a:cubicBezTo>
                      <a:pt x="3566" y="311"/>
                      <a:pt x="3595" y="340"/>
                      <a:pt x="3625" y="340"/>
                    </a:cubicBezTo>
                    <a:cubicBezTo>
                      <a:pt x="3661" y="340"/>
                      <a:pt x="3691" y="340"/>
                      <a:pt x="3720" y="369"/>
                    </a:cubicBezTo>
                    <a:cubicBezTo>
                      <a:pt x="3749" y="369"/>
                      <a:pt x="3779" y="369"/>
                      <a:pt x="3844" y="406"/>
                    </a:cubicBezTo>
                    <a:lnTo>
                      <a:pt x="3903" y="406"/>
                    </a:lnTo>
                    <a:lnTo>
                      <a:pt x="3808" y="589"/>
                    </a:lnTo>
                    <a:cubicBezTo>
                      <a:pt x="3691" y="735"/>
                      <a:pt x="3566" y="889"/>
                      <a:pt x="3412" y="1014"/>
                    </a:cubicBezTo>
                    <a:cubicBezTo>
                      <a:pt x="3076" y="1285"/>
                      <a:pt x="2680" y="1468"/>
                      <a:pt x="2255" y="1504"/>
                    </a:cubicBezTo>
                    <a:lnTo>
                      <a:pt x="1831" y="1504"/>
                    </a:lnTo>
                    <a:cubicBezTo>
                      <a:pt x="1706" y="1468"/>
                      <a:pt x="1553" y="1438"/>
                      <a:pt x="1428" y="1409"/>
                    </a:cubicBezTo>
                    <a:lnTo>
                      <a:pt x="1399" y="1409"/>
                    </a:lnTo>
                    <a:lnTo>
                      <a:pt x="1399" y="1380"/>
                    </a:lnTo>
                    <a:lnTo>
                      <a:pt x="1369" y="1380"/>
                    </a:lnTo>
                    <a:cubicBezTo>
                      <a:pt x="1003" y="1255"/>
                      <a:pt x="666" y="1014"/>
                      <a:pt x="425" y="706"/>
                    </a:cubicBezTo>
                    <a:cubicBezTo>
                      <a:pt x="300" y="552"/>
                      <a:pt x="213" y="406"/>
                      <a:pt x="147" y="252"/>
                    </a:cubicBezTo>
                    <a:lnTo>
                      <a:pt x="183" y="252"/>
                    </a:lnTo>
                    <a:cubicBezTo>
                      <a:pt x="242" y="223"/>
                      <a:pt x="300" y="223"/>
                      <a:pt x="366" y="223"/>
                    </a:cubicBezTo>
                    <a:cubicBezTo>
                      <a:pt x="425" y="223"/>
                      <a:pt x="483" y="186"/>
                      <a:pt x="549" y="186"/>
                    </a:cubicBezTo>
                    <a:cubicBezTo>
                      <a:pt x="666" y="186"/>
                      <a:pt x="762" y="186"/>
                      <a:pt x="879" y="157"/>
                    </a:cubicBezTo>
                    <a:lnTo>
                      <a:pt x="1157" y="157"/>
                    </a:lnTo>
                    <a:cubicBezTo>
                      <a:pt x="1216" y="157"/>
                      <a:pt x="1282" y="128"/>
                      <a:pt x="1340" y="128"/>
                    </a:cubicBezTo>
                    <a:close/>
                    <a:moveTo>
                      <a:pt x="1737" y="1"/>
                    </a:moveTo>
                    <a:cubicBezTo>
                      <a:pt x="1498" y="1"/>
                      <a:pt x="1253" y="11"/>
                      <a:pt x="1003" y="40"/>
                    </a:cubicBezTo>
                    <a:lnTo>
                      <a:pt x="696" y="40"/>
                    </a:lnTo>
                    <a:cubicBezTo>
                      <a:pt x="579" y="69"/>
                      <a:pt x="454" y="69"/>
                      <a:pt x="300" y="98"/>
                    </a:cubicBezTo>
                    <a:lnTo>
                      <a:pt x="88" y="98"/>
                    </a:lnTo>
                    <a:lnTo>
                      <a:pt x="88" y="128"/>
                    </a:lnTo>
                    <a:lnTo>
                      <a:pt x="29" y="128"/>
                    </a:lnTo>
                    <a:cubicBezTo>
                      <a:pt x="29" y="128"/>
                      <a:pt x="0" y="128"/>
                      <a:pt x="0" y="157"/>
                    </a:cubicBezTo>
                    <a:lnTo>
                      <a:pt x="0" y="186"/>
                    </a:lnTo>
                    <a:lnTo>
                      <a:pt x="0" y="223"/>
                    </a:lnTo>
                    <a:cubicBezTo>
                      <a:pt x="213" y="801"/>
                      <a:pt x="666" y="1255"/>
                      <a:pt x="1216" y="1468"/>
                    </a:cubicBezTo>
                    <a:cubicBezTo>
                      <a:pt x="1399" y="1563"/>
                      <a:pt x="1611" y="1592"/>
                      <a:pt x="1831" y="1621"/>
                    </a:cubicBezTo>
                    <a:cubicBezTo>
                      <a:pt x="1919" y="1621"/>
                      <a:pt x="1977" y="1651"/>
                      <a:pt x="2072" y="1651"/>
                    </a:cubicBezTo>
                    <a:cubicBezTo>
                      <a:pt x="2834" y="1651"/>
                      <a:pt x="3508" y="1285"/>
                      <a:pt x="3903" y="648"/>
                    </a:cubicBezTo>
                    <a:lnTo>
                      <a:pt x="4057" y="464"/>
                    </a:lnTo>
                    <a:lnTo>
                      <a:pt x="4086" y="406"/>
                    </a:lnTo>
                    <a:lnTo>
                      <a:pt x="4086" y="340"/>
                    </a:lnTo>
                    <a:cubicBezTo>
                      <a:pt x="4086" y="340"/>
                      <a:pt x="4086" y="311"/>
                      <a:pt x="4057" y="311"/>
                    </a:cubicBezTo>
                    <a:cubicBezTo>
                      <a:pt x="4027" y="311"/>
                      <a:pt x="4027" y="311"/>
                      <a:pt x="3991" y="281"/>
                    </a:cubicBezTo>
                    <a:cubicBezTo>
                      <a:pt x="3962" y="281"/>
                      <a:pt x="3903" y="281"/>
                      <a:pt x="3874" y="252"/>
                    </a:cubicBezTo>
                    <a:lnTo>
                      <a:pt x="3808" y="252"/>
                    </a:lnTo>
                    <a:lnTo>
                      <a:pt x="3779" y="223"/>
                    </a:lnTo>
                    <a:lnTo>
                      <a:pt x="3749" y="223"/>
                    </a:lnTo>
                    <a:cubicBezTo>
                      <a:pt x="3691" y="223"/>
                      <a:pt x="3625" y="186"/>
                      <a:pt x="3566" y="186"/>
                    </a:cubicBezTo>
                    <a:cubicBezTo>
                      <a:pt x="3537" y="186"/>
                      <a:pt x="3537" y="186"/>
                      <a:pt x="3508" y="157"/>
                    </a:cubicBezTo>
                    <a:lnTo>
                      <a:pt x="3383" y="157"/>
                    </a:lnTo>
                    <a:cubicBezTo>
                      <a:pt x="3354" y="128"/>
                      <a:pt x="3325" y="128"/>
                      <a:pt x="3325" y="128"/>
                    </a:cubicBezTo>
                    <a:lnTo>
                      <a:pt x="3229" y="128"/>
                    </a:lnTo>
                    <a:cubicBezTo>
                      <a:pt x="3141" y="98"/>
                      <a:pt x="3076" y="98"/>
                      <a:pt x="2988" y="69"/>
                    </a:cubicBezTo>
                    <a:lnTo>
                      <a:pt x="2958" y="69"/>
                    </a:lnTo>
                    <a:cubicBezTo>
                      <a:pt x="2834" y="69"/>
                      <a:pt x="2746" y="40"/>
                      <a:pt x="2651" y="40"/>
                    </a:cubicBezTo>
                    <a:cubicBezTo>
                      <a:pt x="2356" y="19"/>
                      <a:pt x="2051" y="1"/>
                      <a:pt x="17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4"/>
              <p:cNvSpPr/>
              <p:nvPr/>
            </p:nvSpPr>
            <p:spPr>
              <a:xfrm flipH="1">
                <a:off x="1526039" y="2727499"/>
                <a:ext cx="272691" cy="41058"/>
              </a:xfrm>
              <a:custGeom>
                <a:avLst/>
                <a:gdLst/>
                <a:ahLst/>
                <a:cxnLst/>
                <a:rect l="l" t="t" r="r" b="b"/>
                <a:pathLst>
                  <a:path w="4277" h="644" extrusionOk="0">
                    <a:moveTo>
                      <a:pt x="2075" y="1"/>
                    </a:moveTo>
                    <a:cubicBezTo>
                      <a:pt x="1301" y="1"/>
                      <a:pt x="615" y="88"/>
                      <a:pt x="1" y="248"/>
                    </a:cubicBezTo>
                    <a:lnTo>
                      <a:pt x="96" y="460"/>
                    </a:lnTo>
                    <a:cubicBezTo>
                      <a:pt x="467" y="403"/>
                      <a:pt x="1048" y="337"/>
                      <a:pt x="1726" y="337"/>
                    </a:cubicBezTo>
                    <a:cubicBezTo>
                      <a:pt x="2441" y="337"/>
                      <a:pt x="3264" y="410"/>
                      <a:pt x="4064" y="643"/>
                    </a:cubicBezTo>
                    <a:lnTo>
                      <a:pt x="4277" y="314"/>
                    </a:lnTo>
                    <a:cubicBezTo>
                      <a:pt x="3728" y="131"/>
                      <a:pt x="3113" y="36"/>
                      <a:pt x="2417" y="6"/>
                    </a:cubicBezTo>
                    <a:cubicBezTo>
                      <a:pt x="2301" y="3"/>
                      <a:pt x="2187" y="1"/>
                      <a:pt x="207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4"/>
              <p:cNvSpPr/>
              <p:nvPr/>
            </p:nvSpPr>
            <p:spPr>
              <a:xfrm flipH="1">
                <a:off x="1520429" y="2723164"/>
                <a:ext cx="282063" cy="49601"/>
              </a:xfrm>
              <a:custGeom>
                <a:avLst/>
                <a:gdLst/>
                <a:ahLst/>
                <a:cxnLst/>
                <a:rect l="l" t="t" r="r" b="b"/>
                <a:pathLst>
                  <a:path w="4424" h="778" extrusionOk="0">
                    <a:moveTo>
                      <a:pt x="2476" y="133"/>
                    </a:moveTo>
                    <a:cubicBezTo>
                      <a:pt x="2805" y="133"/>
                      <a:pt x="3113" y="162"/>
                      <a:pt x="3450" y="228"/>
                    </a:cubicBezTo>
                    <a:cubicBezTo>
                      <a:pt x="3450" y="228"/>
                      <a:pt x="3479" y="228"/>
                      <a:pt x="3508" y="257"/>
                    </a:cubicBezTo>
                    <a:lnTo>
                      <a:pt x="3574" y="257"/>
                    </a:lnTo>
                    <a:cubicBezTo>
                      <a:pt x="3757" y="287"/>
                      <a:pt x="3940" y="316"/>
                      <a:pt x="4123" y="382"/>
                    </a:cubicBezTo>
                    <a:cubicBezTo>
                      <a:pt x="4182" y="382"/>
                      <a:pt x="4211" y="411"/>
                      <a:pt x="4241" y="411"/>
                    </a:cubicBezTo>
                    <a:lnTo>
                      <a:pt x="4241" y="440"/>
                    </a:lnTo>
                    <a:lnTo>
                      <a:pt x="4211" y="440"/>
                    </a:lnTo>
                    <a:lnTo>
                      <a:pt x="4087" y="623"/>
                    </a:lnTo>
                    <a:cubicBezTo>
                      <a:pt x="4058" y="623"/>
                      <a:pt x="3999" y="623"/>
                      <a:pt x="3970" y="594"/>
                    </a:cubicBezTo>
                    <a:lnTo>
                      <a:pt x="3904" y="594"/>
                    </a:lnTo>
                    <a:lnTo>
                      <a:pt x="3875" y="565"/>
                    </a:lnTo>
                    <a:lnTo>
                      <a:pt x="3845" y="565"/>
                    </a:lnTo>
                    <a:cubicBezTo>
                      <a:pt x="3787" y="565"/>
                      <a:pt x="3721" y="528"/>
                      <a:pt x="3662" y="528"/>
                    </a:cubicBezTo>
                    <a:cubicBezTo>
                      <a:pt x="3633" y="528"/>
                      <a:pt x="3633" y="528"/>
                      <a:pt x="3604" y="499"/>
                    </a:cubicBezTo>
                    <a:lnTo>
                      <a:pt x="3479" y="499"/>
                    </a:lnTo>
                    <a:cubicBezTo>
                      <a:pt x="3450" y="470"/>
                      <a:pt x="3421" y="470"/>
                      <a:pt x="3421" y="470"/>
                    </a:cubicBezTo>
                    <a:lnTo>
                      <a:pt x="3325" y="470"/>
                    </a:lnTo>
                    <a:cubicBezTo>
                      <a:pt x="3237" y="440"/>
                      <a:pt x="3172" y="440"/>
                      <a:pt x="3084" y="411"/>
                    </a:cubicBezTo>
                    <a:lnTo>
                      <a:pt x="3054" y="411"/>
                    </a:lnTo>
                    <a:cubicBezTo>
                      <a:pt x="2930" y="411"/>
                      <a:pt x="2842" y="382"/>
                      <a:pt x="2747" y="382"/>
                    </a:cubicBezTo>
                    <a:cubicBezTo>
                      <a:pt x="2622" y="382"/>
                      <a:pt x="2476" y="345"/>
                      <a:pt x="2351" y="345"/>
                    </a:cubicBezTo>
                    <a:lnTo>
                      <a:pt x="1832" y="345"/>
                    </a:lnTo>
                    <a:cubicBezTo>
                      <a:pt x="1590" y="345"/>
                      <a:pt x="1341" y="345"/>
                      <a:pt x="1099" y="382"/>
                    </a:cubicBezTo>
                    <a:lnTo>
                      <a:pt x="792" y="382"/>
                    </a:lnTo>
                    <a:cubicBezTo>
                      <a:pt x="675" y="411"/>
                      <a:pt x="550" y="411"/>
                      <a:pt x="396" y="440"/>
                    </a:cubicBezTo>
                    <a:lnTo>
                      <a:pt x="184" y="440"/>
                    </a:lnTo>
                    <a:lnTo>
                      <a:pt x="184" y="470"/>
                    </a:lnTo>
                    <a:lnTo>
                      <a:pt x="155" y="345"/>
                    </a:lnTo>
                    <a:cubicBezTo>
                      <a:pt x="426" y="287"/>
                      <a:pt x="704" y="257"/>
                      <a:pt x="975" y="199"/>
                    </a:cubicBezTo>
                    <a:lnTo>
                      <a:pt x="1099" y="199"/>
                    </a:lnTo>
                    <a:cubicBezTo>
                      <a:pt x="1524" y="133"/>
                      <a:pt x="1985" y="133"/>
                      <a:pt x="2476" y="133"/>
                    </a:cubicBezTo>
                    <a:close/>
                    <a:moveTo>
                      <a:pt x="2050" y="0"/>
                    </a:moveTo>
                    <a:cubicBezTo>
                      <a:pt x="1728" y="0"/>
                      <a:pt x="1423" y="24"/>
                      <a:pt x="1099" y="45"/>
                    </a:cubicBezTo>
                    <a:lnTo>
                      <a:pt x="1041" y="45"/>
                    </a:lnTo>
                    <a:cubicBezTo>
                      <a:pt x="1011" y="74"/>
                      <a:pt x="1011" y="74"/>
                      <a:pt x="975" y="74"/>
                    </a:cubicBezTo>
                    <a:cubicBezTo>
                      <a:pt x="645" y="104"/>
                      <a:pt x="338" y="162"/>
                      <a:pt x="60" y="257"/>
                    </a:cubicBezTo>
                    <a:lnTo>
                      <a:pt x="30" y="257"/>
                    </a:lnTo>
                    <a:cubicBezTo>
                      <a:pt x="30" y="257"/>
                      <a:pt x="1" y="257"/>
                      <a:pt x="1" y="287"/>
                    </a:cubicBezTo>
                    <a:lnTo>
                      <a:pt x="1" y="316"/>
                    </a:lnTo>
                    <a:lnTo>
                      <a:pt x="1" y="345"/>
                    </a:lnTo>
                    <a:lnTo>
                      <a:pt x="30" y="382"/>
                    </a:lnTo>
                    <a:lnTo>
                      <a:pt x="60" y="499"/>
                    </a:lnTo>
                    <a:lnTo>
                      <a:pt x="96" y="565"/>
                    </a:lnTo>
                    <a:cubicBezTo>
                      <a:pt x="96" y="565"/>
                      <a:pt x="96" y="594"/>
                      <a:pt x="125" y="594"/>
                    </a:cubicBezTo>
                    <a:lnTo>
                      <a:pt x="279" y="594"/>
                    </a:lnTo>
                    <a:cubicBezTo>
                      <a:pt x="338" y="565"/>
                      <a:pt x="396" y="565"/>
                      <a:pt x="462" y="565"/>
                    </a:cubicBezTo>
                    <a:cubicBezTo>
                      <a:pt x="521" y="565"/>
                      <a:pt x="579" y="528"/>
                      <a:pt x="645" y="528"/>
                    </a:cubicBezTo>
                    <a:cubicBezTo>
                      <a:pt x="762" y="528"/>
                      <a:pt x="858" y="528"/>
                      <a:pt x="975" y="499"/>
                    </a:cubicBezTo>
                    <a:lnTo>
                      <a:pt x="1253" y="499"/>
                    </a:lnTo>
                    <a:cubicBezTo>
                      <a:pt x="1312" y="499"/>
                      <a:pt x="1378" y="470"/>
                      <a:pt x="1436" y="470"/>
                    </a:cubicBezTo>
                    <a:lnTo>
                      <a:pt x="1832" y="470"/>
                    </a:lnTo>
                    <a:cubicBezTo>
                      <a:pt x="1956" y="470"/>
                      <a:pt x="2110" y="470"/>
                      <a:pt x="2227" y="499"/>
                    </a:cubicBezTo>
                    <a:lnTo>
                      <a:pt x="2439" y="499"/>
                    </a:lnTo>
                    <a:cubicBezTo>
                      <a:pt x="2622" y="499"/>
                      <a:pt x="2805" y="528"/>
                      <a:pt x="2989" y="565"/>
                    </a:cubicBezTo>
                    <a:lnTo>
                      <a:pt x="3172" y="565"/>
                    </a:lnTo>
                    <a:cubicBezTo>
                      <a:pt x="3208" y="594"/>
                      <a:pt x="3237" y="594"/>
                      <a:pt x="3267" y="594"/>
                    </a:cubicBezTo>
                    <a:cubicBezTo>
                      <a:pt x="3296" y="594"/>
                      <a:pt x="3355" y="594"/>
                      <a:pt x="3391" y="623"/>
                    </a:cubicBezTo>
                    <a:lnTo>
                      <a:pt x="3508" y="623"/>
                    </a:lnTo>
                    <a:lnTo>
                      <a:pt x="3538" y="653"/>
                    </a:lnTo>
                    <a:lnTo>
                      <a:pt x="3633" y="653"/>
                    </a:lnTo>
                    <a:cubicBezTo>
                      <a:pt x="3662" y="653"/>
                      <a:pt x="3691" y="682"/>
                      <a:pt x="3721" y="682"/>
                    </a:cubicBezTo>
                    <a:cubicBezTo>
                      <a:pt x="3757" y="682"/>
                      <a:pt x="3787" y="682"/>
                      <a:pt x="3816" y="711"/>
                    </a:cubicBezTo>
                    <a:cubicBezTo>
                      <a:pt x="3845" y="711"/>
                      <a:pt x="3875" y="711"/>
                      <a:pt x="3940" y="748"/>
                    </a:cubicBezTo>
                    <a:lnTo>
                      <a:pt x="3999" y="748"/>
                    </a:lnTo>
                    <a:cubicBezTo>
                      <a:pt x="4028" y="748"/>
                      <a:pt x="4058" y="777"/>
                      <a:pt x="4087" y="777"/>
                    </a:cubicBezTo>
                    <a:lnTo>
                      <a:pt x="4123" y="777"/>
                    </a:lnTo>
                    <a:cubicBezTo>
                      <a:pt x="4153" y="777"/>
                      <a:pt x="4153" y="777"/>
                      <a:pt x="4182" y="748"/>
                    </a:cubicBezTo>
                    <a:lnTo>
                      <a:pt x="4365" y="470"/>
                    </a:lnTo>
                    <a:lnTo>
                      <a:pt x="4394" y="411"/>
                    </a:lnTo>
                    <a:cubicBezTo>
                      <a:pt x="4424" y="411"/>
                      <a:pt x="4424" y="382"/>
                      <a:pt x="4424" y="345"/>
                    </a:cubicBezTo>
                    <a:lnTo>
                      <a:pt x="4394" y="345"/>
                    </a:lnTo>
                    <a:lnTo>
                      <a:pt x="4394" y="316"/>
                    </a:lnTo>
                    <a:lnTo>
                      <a:pt x="4365" y="316"/>
                    </a:lnTo>
                    <a:cubicBezTo>
                      <a:pt x="4123" y="228"/>
                      <a:pt x="3845" y="162"/>
                      <a:pt x="3574" y="104"/>
                    </a:cubicBezTo>
                    <a:lnTo>
                      <a:pt x="3450" y="104"/>
                    </a:lnTo>
                    <a:cubicBezTo>
                      <a:pt x="3142" y="45"/>
                      <a:pt x="2805" y="16"/>
                      <a:pt x="2476" y="16"/>
                    </a:cubicBezTo>
                    <a:cubicBezTo>
                      <a:pt x="2329" y="5"/>
                      <a:pt x="2188" y="0"/>
                      <a:pt x="20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4"/>
              <p:cNvSpPr/>
              <p:nvPr/>
            </p:nvSpPr>
            <p:spPr>
              <a:xfrm flipH="1">
                <a:off x="1568950" y="2622813"/>
                <a:ext cx="165323" cy="82116"/>
              </a:xfrm>
              <a:custGeom>
                <a:avLst/>
                <a:gdLst/>
                <a:ahLst/>
                <a:cxnLst/>
                <a:rect l="l" t="t" r="r" b="b"/>
                <a:pathLst>
                  <a:path w="2593" h="1288" extrusionOk="0">
                    <a:moveTo>
                      <a:pt x="0" y="1"/>
                    </a:moveTo>
                    <a:lnTo>
                      <a:pt x="0" y="1128"/>
                    </a:lnTo>
                    <a:cubicBezTo>
                      <a:pt x="395" y="1235"/>
                      <a:pt x="807" y="1288"/>
                      <a:pt x="1227" y="1288"/>
                    </a:cubicBezTo>
                    <a:cubicBezTo>
                      <a:pt x="1648" y="1288"/>
                      <a:pt x="2076" y="1235"/>
                      <a:pt x="2504" y="1128"/>
                    </a:cubicBezTo>
                    <a:lnTo>
                      <a:pt x="2592" y="338"/>
                    </a:lnTo>
                    <a:lnTo>
                      <a:pt x="0"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4"/>
              <p:cNvSpPr/>
              <p:nvPr/>
            </p:nvSpPr>
            <p:spPr>
              <a:xfrm flipH="1">
                <a:off x="1574560" y="2694729"/>
                <a:ext cx="161625" cy="78036"/>
              </a:xfrm>
              <a:custGeom>
                <a:avLst/>
                <a:gdLst/>
                <a:ahLst/>
                <a:cxnLst/>
                <a:rect l="l" t="t" r="r" b="b"/>
                <a:pathLst>
                  <a:path w="2535" h="1224" extrusionOk="0">
                    <a:moveTo>
                      <a:pt x="30" y="0"/>
                    </a:moveTo>
                    <a:lnTo>
                      <a:pt x="1" y="1128"/>
                    </a:lnTo>
                    <a:lnTo>
                      <a:pt x="2410" y="1223"/>
                    </a:lnTo>
                    <a:lnTo>
                      <a:pt x="2534" y="0"/>
                    </a:lnTo>
                    <a:lnTo>
                      <a:pt x="2534" y="0"/>
                    </a:lnTo>
                    <a:cubicBezTo>
                      <a:pt x="2106" y="107"/>
                      <a:pt x="1678" y="160"/>
                      <a:pt x="1257" y="160"/>
                    </a:cubicBezTo>
                    <a:cubicBezTo>
                      <a:pt x="837" y="160"/>
                      <a:pt x="425" y="107"/>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4"/>
              <p:cNvSpPr/>
              <p:nvPr/>
            </p:nvSpPr>
            <p:spPr>
              <a:xfrm flipH="1">
                <a:off x="1568949" y="2690967"/>
                <a:ext cx="171444" cy="85495"/>
              </a:xfrm>
              <a:custGeom>
                <a:avLst/>
                <a:gdLst/>
                <a:ahLst/>
                <a:cxnLst/>
                <a:rect l="l" t="t" r="r" b="b"/>
                <a:pathLst>
                  <a:path w="2689" h="1341" extrusionOk="0">
                    <a:moveTo>
                      <a:pt x="37" y="1"/>
                    </a:moveTo>
                    <a:cubicBezTo>
                      <a:pt x="37" y="30"/>
                      <a:pt x="1" y="30"/>
                      <a:pt x="1" y="59"/>
                    </a:cubicBezTo>
                    <a:lnTo>
                      <a:pt x="1" y="1187"/>
                    </a:lnTo>
                    <a:cubicBezTo>
                      <a:pt x="1" y="1253"/>
                      <a:pt x="37" y="1282"/>
                      <a:pt x="67" y="1282"/>
                    </a:cubicBezTo>
                    <a:cubicBezTo>
                      <a:pt x="96" y="1282"/>
                      <a:pt x="125" y="1253"/>
                      <a:pt x="125" y="1216"/>
                    </a:cubicBezTo>
                    <a:lnTo>
                      <a:pt x="155" y="155"/>
                    </a:lnTo>
                    <a:cubicBezTo>
                      <a:pt x="521" y="246"/>
                      <a:pt x="911" y="292"/>
                      <a:pt x="1312" y="292"/>
                    </a:cubicBezTo>
                    <a:cubicBezTo>
                      <a:pt x="1712" y="292"/>
                      <a:pt x="2124" y="246"/>
                      <a:pt x="2534" y="155"/>
                    </a:cubicBezTo>
                    <a:lnTo>
                      <a:pt x="2534" y="155"/>
                    </a:lnTo>
                    <a:lnTo>
                      <a:pt x="2417" y="1282"/>
                    </a:lnTo>
                    <a:cubicBezTo>
                      <a:pt x="2381" y="1311"/>
                      <a:pt x="2417" y="1341"/>
                      <a:pt x="2447" y="1341"/>
                    </a:cubicBezTo>
                    <a:lnTo>
                      <a:pt x="2476" y="1341"/>
                    </a:lnTo>
                    <a:cubicBezTo>
                      <a:pt x="2505" y="1341"/>
                      <a:pt x="2534" y="1311"/>
                      <a:pt x="2534" y="1282"/>
                    </a:cubicBezTo>
                    <a:lnTo>
                      <a:pt x="2688" y="89"/>
                    </a:lnTo>
                    <a:cubicBezTo>
                      <a:pt x="2688" y="59"/>
                      <a:pt x="2659" y="30"/>
                      <a:pt x="2659" y="30"/>
                    </a:cubicBezTo>
                    <a:cubicBezTo>
                      <a:pt x="2630" y="1"/>
                      <a:pt x="2630" y="1"/>
                      <a:pt x="2600" y="1"/>
                    </a:cubicBezTo>
                    <a:cubicBezTo>
                      <a:pt x="2172" y="92"/>
                      <a:pt x="1744" y="138"/>
                      <a:pt x="1323" y="138"/>
                    </a:cubicBezTo>
                    <a:cubicBezTo>
                      <a:pt x="903" y="138"/>
                      <a:pt x="491" y="92"/>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4"/>
              <p:cNvSpPr/>
              <p:nvPr/>
            </p:nvSpPr>
            <p:spPr>
              <a:xfrm flipH="1">
                <a:off x="1839275" y="2370916"/>
                <a:ext cx="143391" cy="158622"/>
              </a:xfrm>
              <a:custGeom>
                <a:avLst/>
                <a:gdLst/>
                <a:ahLst/>
                <a:cxnLst/>
                <a:rect l="l" t="t" r="r" b="b"/>
                <a:pathLst>
                  <a:path w="2249" h="2488" extrusionOk="0">
                    <a:moveTo>
                      <a:pt x="1335" y="1"/>
                    </a:moveTo>
                    <a:cubicBezTo>
                      <a:pt x="805" y="1"/>
                      <a:pt x="222" y="203"/>
                      <a:pt x="110" y="1052"/>
                    </a:cubicBezTo>
                    <a:cubicBezTo>
                      <a:pt x="1" y="2023"/>
                      <a:pt x="573" y="2488"/>
                      <a:pt x="1180" y="2488"/>
                    </a:cubicBezTo>
                    <a:cubicBezTo>
                      <a:pt x="1585" y="2488"/>
                      <a:pt x="2005" y="2281"/>
                      <a:pt x="2248" y="1879"/>
                    </a:cubicBezTo>
                    <a:lnTo>
                      <a:pt x="2248" y="166"/>
                    </a:lnTo>
                    <a:cubicBezTo>
                      <a:pt x="2248" y="166"/>
                      <a:pt x="1814"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4"/>
              <p:cNvSpPr/>
              <p:nvPr/>
            </p:nvSpPr>
            <p:spPr>
              <a:xfrm flipH="1">
                <a:off x="1833665" y="2366517"/>
                <a:ext cx="151807" cy="166719"/>
              </a:xfrm>
              <a:custGeom>
                <a:avLst/>
                <a:gdLst/>
                <a:ahLst/>
                <a:cxnLst/>
                <a:rect l="l" t="t" r="r" b="b"/>
                <a:pathLst>
                  <a:path w="2381" h="2615" extrusionOk="0">
                    <a:moveTo>
                      <a:pt x="1502" y="147"/>
                    </a:moveTo>
                    <a:cubicBezTo>
                      <a:pt x="1831" y="176"/>
                      <a:pt x="2139" y="235"/>
                      <a:pt x="2234" y="301"/>
                    </a:cubicBezTo>
                    <a:lnTo>
                      <a:pt x="2197" y="1912"/>
                    </a:lnTo>
                    <a:cubicBezTo>
                      <a:pt x="2080" y="2161"/>
                      <a:pt x="1831" y="2344"/>
                      <a:pt x="1590" y="2402"/>
                    </a:cubicBezTo>
                    <a:cubicBezTo>
                      <a:pt x="1590" y="2432"/>
                      <a:pt x="1560" y="2432"/>
                      <a:pt x="1531" y="2432"/>
                    </a:cubicBezTo>
                    <a:cubicBezTo>
                      <a:pt x="1531" y="2432"/>
                      <a:pt x="1502" y="2432"/>
                      <a:pt x="1465" y="2461"/>
                    </a:cubicBezTo>
                    <a:cubicBezTo>
                      <a:pt x="1387" y="2477"/>
                      <a:pt x="1303" y="2486"/>
                      <a:pt x="1219" y="2486"/>
                    </a:cubicBezTo>
                    <a:cubicBezTo>
                      <a:pt x="1106" y="2486"/>
                      <a:pt x="991" y="2469"/>
                      <a:pt x="887" y="2432"/>
                    </a:cubicBezTo>
                    <a:cubicBezTo>
                      <a:pt x="403" y="2249"/>
                      <a:pt x="154" y="1765"/>
                      <a:pt x="250" y="1121"/>
                    </a:cubicBezTo>
                    <a:cubicBezTo>
                      <a:pt x="279" y="755"/>
                      <a:pt x="433" y="447"/>
                      <a:pt x="704" y="301"/>
                    </a:cubicBezTo>
                    <a:cubicBezTo>
                      <a:pt x="733" y="264"/>
                      <a:pt x="799" y="264"/>
                      <a:pt x="828" y="235"/>
                    </a:cubicBezTo>
                    <a:cubicBezTo>
                      <a:pt x="916" y="206"/>
                      <a:pt x="1011" y="176"/>
                      <a:pt x="1070" y="176"/>
                    </a:cubicBezTo>
                    <a:cubicBezTo>
                      <a:pt x="1099" y="176"/>
                      <a:pt x="1136" y="147"/>
                      <a:pt x="1165" y="147"/>
                    </a:cubicBezTo>
                    <a:close/>
                    <a:moveTo>
                      <a:pt x="1435" y="1"/>
                    </a:moveTo>
                    <a:cubicBezTo>
                      <a:pt x="1370" y="1"/>
                      <a:pt x="1300" y="8"/>
                      <a:pt x="1223" y="23"/>
                    </a:cubicBezTo>
                    <a:lnTo>
                      <a:pt x="1070" y="23"/>
                    </a:lnTo>
                    <a:cubicBezTo>
                      <a:pt x="1011" y="52"/>
                      <a:pt x="916" y="52"/>
                      <a:pt x="828" y="81"/>
                    </a:cubicBezTo>
                    <a:cubicBezTo>
                      <a:pt x="769" y="118"/>
                      <a:pt x="704" y="147"/>
                      <a:pt x="645" y="176"/>
                    </a:cubicBezTo>
                    <a:cubicBezTo>
                      <a:pt x="337" y="360"/>
                      <a:pt x="154" y="696"/>
                      <a:pt x="96" y="1121"/>
                    </a:cubicBezTo>
                    <a:cubicBezTo>
                      <a:pt x="1" y="1824"/>
                      <a:pt x="279" y="2373"/>
                      <a:pt x="828" y="2556"/>
                    </a:cubicBezTo>
                    <a:cubicBezTo>
                      <a:pt x="952" y="2586"/>
                      <a:pt x="1099" y="2615"/>
                      <a:pt x="1223" y="2615"/>
                    </a:cubicBezTo>
                    <a:cubicBezTo>
                      <a:pt x="1319" y="2615"/>
                      <a:pt x="1436" y="2615"/>
                      <a:pt x="1531" y="2586"/>
                    </a:cubicBezTo>
                    <a:cubicBezTo>
                      <a:pt x="1560" y="2586"/>
                      <a:pt x="1590" y="2586"/>
                      <a:pt x="1590" y="2556"/>
                    </a:cubicBezTo>
                    <a:lnTo>
                      <a:pt x="1648" y="2556"/>
                    </a:lnTo>
                    <a:cubicBezTo>
                      <a:pt x="1926" y="2432"/>
                      <a:pt x="2168" y="2249"/>
                      <a:pt x="2322" y="1978"/>
                    </a:cubicBezTo>
                    <a:cubicBezTo>
                      <a:pt x="2351" y="1978"/>
                      <a:pt x="2351" y="1978"/>
                      <a:pt x="2351" y="1948"/>
                    </a:cubicBezTo>
                    <a:lnTo>
                      <a:pt x="2380" y="235"/>
                    </a:lnTo>
                    <a:cubicBezTo>
                      <a:pt x="2380" y="206"/>
                      <a:pt x="2351" y="176"/>
                      <a:pt x="2322" y="176"/>
                    </a:cubicBezTo>
                    <a:cubicBezTo>
                      <a:pt x="2292" y="176"/>
                      <a:pt x="2014" y="52"/>
                      <a:pt x="1619" y="23"/>
                    </a:cubicBezTo>
                    <a:cubicBezTo>
                      <a:pt x="1560" y="8"/>
                      <a:pt x="1500" y="1"/>
                      <a:pt x="14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4"/>
              <p:cNvSpPr/>
              <p:nvPr/>
            </p:nvSpPr>
            <p:spPr>
              <a:xfrm flipH="1">
                <a:off x="1847246" y="2402475"/>
                <a:ext cx="110683" cy="92062"/>
              </a:xfrm>
              <a:custGeom>
                <a:avLst/>
                <a:gdLst/>
                <a:ahLst/>
                <a:cxnLst/>
                <a:rect l="l" t="t" r="r" b="b"/>
                <a:pathLst>
                  <a:path w="1736" h="1444" extrusionOk="0">
                    <a:moveTo>
                      <a:pt x="682" y="1"/>
                    </a:moveTo>
                    <a:cubicBezTo>
                      <a:pt x="649" y="1"/>
                      <a:pt x="614" y="3"/>
                      <a:pt x="579" y="8"/>
                    </a:cubicBezTo>
                    <a:cubicBezTo>
                      <a:pt x="242" y="37"/>
                      <a:pt x="30" y="345"/>
                      <a:pt x="1" y="345"/>
                    </a:cubicBezTo>
                    <a:cubicBezTo>
                      <a:pt x="1" y="374"/>
                      <a:pt x="1" y="374"/>
                      <a:pt x="30" y="403"/>
                    </a:cubicBezTo>
                    <a:lnTo>
                      <a:pt x="59" y="403"/>
                    </a:lnTo>
                    <a:cubicBezTo>
                      <a:pt x="59" y="403"/>
                      <a:pt x="272" y="103"/>
                      <a:pt x="608" y="66"/>
                    </a:cubicBezTo>
                    <a:cubicBezTo>
                      <a:pt x="638" y="62"/>
                      <a:pt x="667" y="60"/>
                      <a:pt x="696" y="60"/>
                    </a:cubicBezTo>
                    <a:cubicBezTo>
                      <a:pt x="850" y="60"/>
                      <a:pt x="1004" y="122"/>
                      <a:pt x="1158" y="220"/>
                    </a:cubicBezTo>
                    <a:cubicBezTo>
                      <a:pt x="1677" y="616"/>
                      <a:pt x="1253" y="1384"/>
                      <a:pt x="1253" y="1384"/>
                    </a:cubicBezTo>
                    <a:cubicBezTo>
                      <a:pt x="1253" y="1414"/>
                      <a:pt x="1253" y="1443"/>
                      <a:pt x="1282" y="1443"/>
                    </a:cubicBezTo>
                    <a:cubicBezTo>
                      <a:pt x="1311" y="1443"/>
                      <a:pt x="1311" y="1443"/>
                      <a:pt x="1311" y="1414"/>
                    </a:cubicBezTo>
                    <a:cubicBezTo>
                      <a:pt x="1311" y="1414"/>
                      <a:pt x="1736" y="616"/>
                      <a:pt x="1187" y="191"/>
                    </a:cubicBezTo>
                    <a:cubicBezTo>
                      <a:pt x="1010" y="63"/>
                      <a:pt x="853" y="1"/>
                      <a:pt x="682"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4"/>
              <p:cNvSpPr/>
              <p:nvPr/>
            </p:nvSpPr>
            <p:spPr>
              <a:xfrm flipH="1">
                <a:off x="1862612" y="2437030"/>
                <a:ext cx="64523" cy="17405"/>
              </a:xfrm>
              <a:custGeom>
                <a:avLst/>
                <a:gdLst/>
                <a:ahLst/>
                <a:cxnLst/>
                <a:rect l="l" t="t" r="r" b="b"/>
                <a:pathLst>
                  <a:path w="1012" h="273" extrusionOk="0">
                    <a:moveTo>
                      <a:pt x="513" y="0"/>
                    </a:moveTo>
                    <a:cubicBezTo>
                      <a:pt x="258" y="0"/>
                      <a:pt x="37" y="140"/>
                      <a:pt x="37" y="140"/>
                    </a:cubicBezTo>
                    <a:cubicBezTo>
                      <a:pt x="1" y="169"/>
                      <a:pt x="1" y="169"/>
                      <a:pt x="37" y="198"/>
                    </a:cubicBezTo>
                    <a:lnTo>
                      <a:pt x="67" y="198"/>
                    </a:lnTo>
                    <a:cubicBezTo>
                      <a:pt x="67" y="198"/>
                      <a:pt x="273" y="64"/>
                      <a:pt x="518" y="64"/>
                    </a:cubicBezTo>
                    <a:cubicBezTo>
                      <a:pt x="661" y="64"/>
                      <a:pt x="817" y="110"/>
                      <a:pt x="953" y="257"/>
                    </a:cubicBezTo>
                    <a:cubicBezTo>
                      <a:pt x="953" y="257"/>
                      <a:pt x="966" y="273"/>
                      <a:pt x="974" y="273"/>
                    </a:cubicBezTo>
                    <a:cubicBezTo>
                      <a:pt x="979" y="273"/>
                      <a:pt x="982" y="269"/>
                      <a:pt x="982" y="257"/>
                    </a:cubicBezTo>
                    <a:cubicBezTo>
                      <a:pt x="1011" y="257"/>
                      <a:pt x="1011" y="227"/>
                      <a:pt x="982" y="227"/>
                    </a:cubicBezTo>
                    <a:cubicBezTo>
                      <a:pt x="842" y="54"/>
                      <a:pt x="671" y="0"/>
                      <a:pt x="51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4"/>
              <p:cNvSpPr/>
              <p:nvPr/>
            </p:nvSpPr>
            <p:spPr>
              <a:xfrm flipH="1">
                <a:off x="1320163" y="2072923"/>
                <a:ext cx="597153" cy="608541"/>
              </a:xfrm>
              <a:custGeom>
                <a:avLst/>
                <a:gdLst/>
                <a:ahLst/>
                <a:cxnLst/>
                <a:rect l="l" t="t" r="r" b="b"/>
                <a:pathLst>
                  <a:path w="9366" h="9545" extrusionOk="0">
                    <a:moveTo>
                      <a:pt x="4011" y="1"/>
                    </a:moveTo>
                    <a:cubicBezTo>
                      <a:pt x="2276" y="1"/>
                      <a:pt x="1007" y="805"/>
                      <a:pt x="521" y="2094"/>
                    </a:cubicBezTo>
                    <a:cubicBezTo>
                      <a:pt x="521" y="2094"/>
                      <a:pt x="1" y="3441"/>
                      <a:pt x="96" y="5418"/>
                    </a:cubicBezTo>
                    <a:cubicBezTo>
                      <a:pt x="154" y="7286"/>
                      <a:pt x="1465" y="9204"/>
                      <a:pt x="3691" y="9482"/>
                    </a:cubicBezTo>
                    <a:cubicBezTo>
                      <a:pt x="3976" y="9523"/>
                      <a:pt x="4256" y="9545"/>
                      <a:pt x="4530" y="9545"/>
                    </a:cubicBezTo>
                    <a:cubicBezTo>
                      <a:pt x="6284" y="9545"/>
                      <a:pt x="7776" y="8655"/>
                      <a:pt x="8517" y="6121"/>
                    </a:cubicBezTo>
                    <a:cubicBezTo>
                      <a:pt x="9366" y="3222"/>
                      <a:pt x="8487" y="996"/>
                      <a:pt x="5829" y="264"/>
                    </a:cubicBezTo>
                    <a:cubicBezTo>
                      <a:pt x="5182" y="85"/>
                      <a:pt x="4572" y="1"/>
                      <a:pt x="4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4"/>
              <p:cNvSpPr/>
              <p:nvPr/>
            </p:nvSpPr>
            <p:spPr>
              <a:xfrm flipH="1">
                <a:off x="1341140" y="2068142"/>
                <a:ext cx="576177" cy="618679"/>
              </a:xfrm>
              <a:custGeom>
                <a:avLst/>
                <a:gdLst/>
                <a:ahLst/>
                <a:cxnLst/>
                <a:rect l="l" t="t" r="r" b="b"/>
                <a:pathLst>
                  <a:path w="9037" h="9704" extrusionOk="0">
                    <a:moveTo>
                      <a:pt x="4123" y="155"/>
                    </a:moveTo>
                    <a:cubicBezTo>
                      <a:pt x="4336" y="155"/>
                      <a:pt x="4519" y="155"/>
                      <a:pt x="4731" y="185"/>
                    </a:cubicBezTo>
                    <a:cubicBezTo>
                      <a:pt x="5068" y="221"/>
                      <a:pt x="5434" y="309"/>
                      <a:pt x="5800" y="404"/>
                    </a:cubicBezTo>
                    <a:cubicBezTo>
                      <a:pt x="6957" y="734"/>
                      <a:pt x="7814" y="1320"/>
                      <a:pt x="8304" y="2198"/>
                    </a:cubicBezTo>
                    <a:cubicBezTo>
                      <a:pt x="8788" y="3084"/>
                      <a:pt x="8883" y="4212"/>
                      <a:pt x="8634" y="5493"/>
                    </a:cubicBezTo>
                    <a:cubicBezTo>
                      <a:pt x="8604" y="5530"/>
                      <a:pt x="8604" y="5559"/>
                      <a:pt x="8604" y="5589"/>
                    </a:cubicBezTo>
                    <a:lnTo>
                      <a:pt x="8604" y="5647"/>
                    </a:lnTo>
                    <a:lnTo>
                      <a:pt x="8575" y="5677"/>
                    </a:lnTo>
                    <a:cubicBezTo>
                      <a:pt x="8546" y="5801"/>
                      <a:pt x="8517" y="5955"/>
                      <a:pt x="8487" y="6079"/>
                    </a:cubicBezTo>
                    <a:cubicBezTo>
                      <a:pt x="8487" y="6109"/>
                      <a:pt x="8487" y="6109"/>
                      <a:pt x="8451" y="6138"/>
                    </a:cubicBezTo>
                    <a:lnTo>
                      <a:pt x="8451" y="6196"/>
                    </a:lnTo>
                    <a:cubicBezTo>
                      <a:pt x="8421" y="6321"/>
                      <a:pt x="8363" y="6475"/>
                      <a:pt x="8304" y="6628"/>
                    </a:cubicBezTo>
                    <a:lnTo>
                      <a:pt x="8304" y="6687"/>
                    </a:lnTo>
                    <a:cubicBezTo>
                      <a:pt x="8121" y="7112"/>
                      <a:pt x="7938" y="7478"/>
                      <a:pt x="7755" y="7815"/>
                    </a:cubicBezTo>
                    <a:cubicBezTo>
                      <a:pt x="7718" y="7815"/>
                      <a:pt x="7718" y="7844"/>
                      <a:pt x="7689" y="7873"/>
                    </a:cubicBezTo>
                    <a:lnTo>
                      <a:pt x="7660" y="7910"/>
                    </a:lnTo>
                    <a:cubicBezTo>
                      <a:pt x="7111" y="8730"/>
                      <a:pt x="6349" y="9250"/>
                      <a:pt x="5434" y="9462"/>
                    </a:cubicBezTo>
                    <a:cubicBezTo>
                      <a:pt x="5157" y="9529"/>
                      <a:pt x="4863" y="9560"/>
                      <a:pt x="4551" y="9560"/>
                    </a:cubicBezTo>
                    <a:cubicBezTo>
                      <a:pt x="4278" y="9560"/>
                      <a:pt x="3992" y="9536"/>
                      <a:pt x="3691" y="9492"/>
                    </a:cubicBezTo>
                    <a:cubicBezTo>
                      <a:pt x="3420" y="9462"/>
                      <a:pt x="3113" y="9404"/>
                      <a:pt x="2871" y="9308"/>
                    </a:cubicBezTo>
                    <a:cubicBezTo>
                      <a:pt x="1802" y="8913"/>
                      <a:pt x="1040" y="8122"/>
                      <a:pt x="579" y="7236"/>
                    </a:cubicBezTo>
                    <a:cubicBezTo>
                      <a:pt x="579" y="7207"/>
                      <a:pt x="579" y="7178"/>
                      <a:pt x="550" y="7141"/>
                    </a:cubicBezTo>
                    <a:cubicBezTo>
                      <a:pt x="550" y="7141"/>
                      <a:pt x="550" y="7112"/>
                      <a:pt x="521" y="7082"/>
                    </a:cubicBezTo>
                    <a:cubicBezTo>
                      <a:pt x="367" y="6687"/>
                      <a:pt x="250" y="6292"/>
                      <a:pt x="184" y="5860"/>
                    </a:cubicBezTo>
                    <a:lnTo>
                      <a:pt x="184" y="5801"/>
                    </a:lnTo>
                    <a:cubicBezTo>
                      <a:pt x="154" y="5713"/>
                      <a:pt x="154" y="5618"/>
                      <a:pt x="154" y="5493"/>
                    </a:cubicBezTo>
                    <a:lnTo>
                      <a:pt x="154" y="5310"/>
                    </a:lnTo>
                    <a:lnTo>
                      <a:pt x="154" y="5252"/>
                    </a:lnTo>
                    <a:lnTo>
                      <a:pt x="154" y="5040"/>
                    </a:lnTo>
                    <a:lnTo>
                      <a:pt x="154" y="4827"/>
                    </a:lnTo>
                    <a:lnTo>
                      <a:pt x="154" y="4761"/>
                    </a:lnTo>
                    <a:lnTo>
                      <a:pt x="154" y="4703"/>
                    </a:lnTo>
                    <a:cubicBezTo>
                      <a:pt x="213" y="3180"/>
                      <a:pt x="579" y="2198"/>
                      <a:pt x="616" y="2198"/>
                    </a:cubicBezTo>
                    <a:cubicBezTo>
                      <a:pt x="1070" y="888"/>
                      <a:pt x="2380" y="155"/>
                      <a:pt x="4028" y="155"/>
                    </a:cubicBezTo>
                    <a:close/>
                    <a:moveTo>
                      <a:pt x="4031" y="1"/>
                    </a:moveTo>
                    <a:cubicBezTo>
                      <a:pt x="2331" y="1"/>
                      <a:pt x="973" y="795"/>
                      <a:pt x="462" y="2140"/>
                    </a:cubicBezTo>
                    <a:cubicBezTo>
                      <a:pt x="462" y="2169"/>
                      <a:pt x="67" y="3180"/>
                      <a:pt x="1" y="4703"/>
                    </a:cubicBezTo>
                    <a:lnTo>
                      <a:pt x="1" y="4761"/>
                    </a:lnTo>
                    <a:lnTo>
                      <a:pt x="1" y="4856"/>
                    </a:lnTo>
                    <a:lnTo>
                      <a:pt x="1" y="5069"/>
                    </a:lnTo>
                    <a:lnTo>
                      <a:pt x="1" y="5223"/>
                    </a:lnTo>
                    <a:lnTo>
                      <a:pt x="1" y="5281"/>
                    </a:lnTo>
                    <a:cubicBezTo>
                      <a:pt x="1" y="5376"/>
                      <a:pt x="1" y="5435"/>
                      <a:pt x="30" y="5493"/>
                    </a:cubicBezTo>
                    <a:lnTo>
                      <a:pt x="30" y="5860"/>
                    </a:lnTo>
                    <a:cubicBezTo>
                      <a:pt x="67" y="5860"/>
                      <a:pt x="67" y="5896"/>
                      <a:pt x="67" y="5926"/>
                    </a:cubicBezTo>
                    <a:cubicBezTo>
                      <a:pt x="125" y="6321"/>
                      <a:pt x="213" y="6746"/>
                      <a:pt x="396" y="7141"/>
                    </a:cubicBezTo>
                    <a:cubicBezTo>
                      <a:pt x="396" y="7141"/>
                      <a:pt x="433" y="7178"/>
                      <a:pt x="433" y="7207"/>
                    </a:cubicBezTo>
                    <a:cubicBezTo>
                      <a:pt x="433" y="7207"/>
                      <a:pt x="462" y="7236"/>
                      <a:pt x="462" y="7266"/>
                    </a:cubicBezTo>
                    <a:cubicBezTo>
                      <a:pt x="916" y="8210"/>
                      <a:pt x="1743" y="9067"/>
                      <a:pt x="2871" y="9433"/>
                    </a:cubicBezTo>
                    <a:cubicBezTo>
                      <a:pt x="3113" y="9521"/>
                      <a:pt x="3391" y="9587"/>
                      <a:pt x="3691" y="9645"/>
                    </a:cubicBezTo>
                    <a:cubicBezTo>
                      <a:pt x="3969" y="9675"/>
                      <a:pt x="4240" y="9704"/>
                      <a:pt x="4489" y="9704"/>
                    </a:cubicBezTo>
                    <a:cubicBezTo>
                      <a:pt x="4826" y="9704"/>
                      <a:pt x="5126" y="9675"/>
                      <a:pt x="5405" y="9616"/>
                    </a:cubicBezTo>
                    <a:cubicBezTo>
                      <a:pt x="6408" y="9404"/>
                      <a:pt x="7206" y="8854"/>
                      <a:pt x="7784" y="7998"/>
                    </a:cubicBezTo>
                    <a:cubicBezTo>
                      <a:pt x="7784" y="7968"/>
                      <a:pt x="7814" y="7939"/>
                      <a:pt x="7814" y="7939"/>
                    </a:cubicBezTo>
                    <a:cubicBezTo>
                      <a:pt x="7843" y="7910"/>
                      <a:pt x="7843" y="7873"/>
                      <a:pt x="7872" y="7873"/>
                    </a:cubicBezTo>
                    <a:cubicBezTo>
                      <a:pt x="8055" y="7544"/>
                      <a:pt x="8268" y="7141"/>
                      <a:pt x="8421" y="6716"/>
                    </a:cubicBezTo>
                    <a:lnTo>
                      <a:pt x="8421" y="6658"/>
                    </a:lnTo>
                    <a:cubicBezTo>
                      <a:pt x="8487" y="6533"/>
                      <a:pt x="8546" y="6380"/>
                      <a:pt x="8575" y="6226"/>
                    </a:cubicBezTo>
                    <a:cubicBezTo>
                      <a:pt x="8575" y="6196"/>
                      <a:pt x="8604" y="6167"/>
                      <a:pt x="8604" y="6138"/>
                    </a:cubicBezTo>
                    <a:cubicBezTo>
                      <a:pt x="8604" y="6138"/>
                      <a:pt x="8604" y="6109"/>
                      <a:pt x="8634" y="6079"/>
                    </a:cubicBezTo>
                    <a:cubicBezTo>
                      <a:pt x="8670" y="5955"/>
                      <a:pt x="8700" y="5830"/>
                      <a:pt x="8729" y="5677"/>
                    </a:cubicBezTo>
                    <a:lnTo>
                      <a:pt x="8729" y="5618"/>
                    </a:lnTo>
                    <a:cubicBezTo>
                      <a:pt x="8758" y="5589"/>
                      <a:pt x="8758" y="5559"/>
                      <a:pt x="8758" y="5559"/>
                    </a:cubicBezTo>
                    <a:cubicBezTo>
                      <a:pt x="9037" y="4212"/>
                      <a:pt x="8912" y="3055"/>
                      <a:pt x="8421" y="2140"/>
                    </a:cubicBezTo>
                    <a:cubicBezTo>
                      <a:pt x="7902" y="1225"/>
                      <a:pt x="7052" y="617"/>
                      <a:pt x="5829" y="280"/>
                    </a:cubicBezTo>
                    <a:cubicBezTo>
                      <a:pt x="5463" y="155"/>
                      <a:pt x="5097" y="97"/>
                      <a:pt x="4760" y="68"/>
                    </a:cubicBezTo>
                    <a:cubicBezTo>
                      <a:pt x="4548" y="38"/>
                      <a:pt x="4336" y="38"/>
                      <a:pt x="4123" y="2"/>
                    </a:cubicBezTo>
                    <a:cubicBezTo>
                      <a:pt x="4092" y="1"/>
                      <a:pt x="4061" y="1"/>
                      <a:pt x="40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4"/>
              <p:cNvSpPr/>
              <p:nvPr/>
            </p:nvSpPr>
            <p:spPr>
              <a:xfrm flipH="1">
                <a:off x="1320170" y="2047230"/>
                <a:ext cx="336066" cy="385208"/>
              </a:xfrm>
              <a:custGeom>
                <a:avLst/>
                <a:gdLst/>
                <a:ahLst/>
                <a:cxnLst/>
                <a:rect l="l" t="t" r="r" b="b"/>
                <a:pathLst>
                  <a:path w="5271" h="6042" extrusionOk="0">
                    <a:moveTo>
                      <a:pt x="41" y="0"/>
                    </a:moveTo>
                    <a:cubicBezTo>
                      <a:pt x="32" y="0"/>
                      <a:pt x="28" y="0"/>
                      <a:pt x="28" y="0"/>
                    </a:cubicBezTo>
                    <a:lnTo>
                      <a:pt x="57" y="1648"/>
                    </a:lnTo>
                    <a:cubicBezTo>
                      <a:pt x="1" y="2209"/>
                      <a:pt x="798" y="3115"/>
                      <a:pt x="1602" y="3115"/>
                    </a:cubicBezTo>
                    <a:cubicBezTo>
                      <a:pt x="1626" y="3115"/>
                      <a:pt x="1651" y="3114"/>
                      <a:pt x="1676" y="3112"/>
                    </a:cubicBezTo>
                    <a:cubicBezTo>
                      <a:pt x="1717" y="3109"/>
                      <a:pt x="1758" y="3107"/>
                      <a:pt x="1798" y="3107"/>
                    </a:cubicBezTo>
                    <a:cubicBezTo>
                      <a:pt x="2511" y="3107"/>
                      <a:pt x="3148" y="3652"/>
                      <a:pt x="3294" y="4635"/>
                    </a:cubicBezTo>
                    <a:cubicBezTo>
                      <a:pt x="3470" y="6014"/>
                      <a:pt x="4599" y="6041"/>
                      <a:pt x="4687" y="6041"/>
                    </a:cubicBezTo>
                    <a:cubicBezTo>
                      <a:pt x="4691" y="6041"/>
                      <a:pt x="4693" y="6041"/>
                      <a:pt x="4693" y="6041"/>
                    </a:cubicBezTo>
                    <a:lnTo>
                      <a:pt x="5029" y="6041"/>
                    </a:lnTo>
                    <a:cubicBezTo>
                      <a:pt x="5029" y="6041"/>
                      <a:pt x="5271" y="4269"/>
                      <a:pt x="4575" y="2102"/>
                    </a:cubicBezTo>
                    <a:cubicBezTo>
                      <a:pt x="3924" y="34"/>
                      <a:pt x="281" y="0"/>
                      <a:pt x="41"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4"/>
              <p:cNvSpPr/>
              <p:nvPr/>
            </p:nvSpPr>
            <p:spPr>
              <a:xfrm flipH="1">
                <a:off x="1611917" y="2046656"/>
                <a:ext cx="338552" cy="345170"/>
              </a:xfrm>
              <a:custGeom>
                <a:avLst/>
                <a:gdLst/>
                <a:ahLst/>
                <a:cxnLst/>
                <a:rect l="l" t="t" r="r" b="b"/>
                <a:pathLst>
                  <a:path w="5310" h="5414" extrusionOk="0">
                    <a:moveTo>
                      <a:pt x="4325" y="1"/>
                    </a:moveTo>
                    <a:cubicBezTo>
                      <a:pt x="3255" y="1"/>
                      <a:pt x="1615" y="233"/>
                      <a:pt x="982" y="1562"/>
                    </a:cubicBezTo>
                    <a:cubicBezTo>
                      <a:pt x="1" y="3575"/>
                      <a:pt x="308" y="5406"/>
                      <a:pt x="308" y="5406"/>
                    </a:cubicBezTo>
                    <a:cubicBezTo>
                      <a:pt x="308" y="5406"/>
                      <a:pt x="342" y="5414"/>
                      <a:pt x="399" y="5414"/>
                    </a:cubicBezTo>
                    <a:cubicBezTo>
                      <a:pt x="613" y="5414"/>
                      <a:pt x="1153" y="5300"/>
                      <a:pt x="1465" y="4220"/>
                    </a:cubicBezTo>
                    <a:cubicBezTo>
                      <a:pt x="1705" y="3349"/>
                      <a:pt x="2304" y="2864"/>
                      <a:pt x="2952" y="2864"/>
                    </a:cubicBezTo>
                    <a:cubicBezTo>
                      <a:pt x="3056" y="2864"/>
                      <a:pt x="3161" y="2876"/>
                      <a:pt x="3267" y="2902"/>
                    </a:cubicBezTo>
                    <a:cubicBezTo>
                      <a:pt x="3347" y="2919"/>
                      <a:pt x="3428" y="2928"/>
                      <a:pt x="3510" y="2928"/>
                    </a:cubicBezTo>
                    <a:cubicBezTo>
                      <a:pt x="4269" y="2928"/>
                      <a:pt x="5041" y="2208"/>
                      <a:pt x="5068" y="1686"/>
                    </a:cubicBezTo>
                    <a:lnTo>
                      <a:pt x="5310" y="68"/>
                    </a:lnTo>
                    <a:cubicBezTo>
                      <a:pt x="5310" y="68"/>
                      <a:pt x="4900" y="1"/>
                      <a:pt x="4325"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4"/>
              <p:cNvSpPr/>
              <p:nvPr/>
            </p:nvSpPr>
            <p:spPr>
              <a:xfrm flipH="1">
                <a:off x="1314755" y="2422494"/>
                <a:ext cx="141287" cy="159005"/>
              </a:xfrm>
              <a:custGeom>
                <a:avLst/>
                <a:gdLst/>
                <a:ahLst/>
                <a:cxnLst/>
                <a:rect l="l" t="t" r="r" b="b"/>
                <a:pathLst>
                  <a:path w="2216" h="2494" extrusionOk="0">
                    <a:moveTo>
                      <a:pt x="1086" y="1"/>
                    </a:moveTo>
                    <a:cubicBezTo>
                      <a:pt x="818" y="1"/>
                      <a:pt x="608" y="60"/>
                      <a:pt x="608" y="60"/>
                    </a:cubicBezTo>
                    <a:lnTo>
                      <a:pt x="0" y="1737"/>
                    </a:lnTo>
                    <a:cubicBezTo>
                      <a:pt x="206" y="2222"/>
                      <a:pt x="672" y="2493"/>
                      <a:pt x="1121" y="2493"/>
                    </a:cubicBezTo>
                    <a:cubicBezTo>
                      <a:pt x="1663" y="2493"/>
                      <a:pt x="2181" y="2101"/>
                      <a:pt x="2197" y="1217"/>
                    </a:cubicBezTo>
                    <a:cubicBezTo>
                      <a:pt x="2216" y="187"/>
                      <a:pt x="1561"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4"/>
              <p:cNvSpPr/>
              <p:nvPr/>
            </p:nvSpPr>
            <p:spPr>
              <a:xfrm flipH="1">
                <a:off x="1312205" y="2417967"/>
                <a:ext cx="149894" cy="168058"/>
              </a:xfrm>
              <a:custGeom>
                <a:avLst/>
                <a:gdLst/>
                <a:ahLst/>
                <a:cxnLst/>
                <a:rect l="l" t="t" r="r" b="b"/>
                <a:pathLst>
                  <a:path w="2351" h="2636" extrusionOk="0">
                    <a:moveTo>
                      <a:pt x="1169" y="1"/>
                    </a:moveTo>
                    <a:cubicBezTo>
                      <a:pt x="900" y="1"/>
                      <a:pt x="689" y="57"/>
                      <a:pt x="674" y="72"/>
                    </a:cubicBezTo>
                    <a:cubicBezTo>
                      <a:pt x="644" y="72"/>
                      <a:pt x="615" y="102"/>
                      <a:pt x="644" y="131"/>
                    </a:cubicBezTo>
                    <a:cubicBezTo>
                      <a:pt x="644" y="190"/>
                      <a:pt x="674" y="190"/>
                      <a:pt x="703" y="190"/>
                    </a:cubicBezTo>
                    <a:cubicBezTo>
                      <a:pt x="719" y="190"/>
                      <a:pt x="945" y="124"/>
                      <a:pt x="1215" y="124"/>
                    </a:cubicBezTo>
                    <a:cubicBezTo>
                      <a:pt x="1430" y="124"/>
                      <a:pt x="1672" y="165"/>
                      <a:pt x="1860" y="314"/>
                    </a:cubicBezTo>
                    <a:cubicBezTo>
                      <a:pt x="2109" y="526"/>
                      <a:pt x="2226" y="834"/>
                      <a:pt x="2226" y="1288"/>
                    </a:cubicBezTo>
                    <a:cubicBezTo>
                      <a:pt x="2197" y="1932"/>
                      <a:pt x="1897" y="2386"/>
                      <a:pt x="1406" y="2481"/>
                    </a:cubicBezTo>
                    <a:cubicBezTo>
                      <a:pt x="1345" y="2492"/>
                      <a:pt x="1283" y="2498"/>
                      <a:pt x="1220" y="2498"/>
                    </a:cubicBezTo>
                    <a:cubicBezTo>
                      <a:pt x="783" y="2498"/>
                      <a:pt x="340" y="2234"/>
                      <a:pt x="154" y="1779"/>
                    </a:cubicBezTo>
                    <a:cubicBezTo>
                      <a:pt x="124" y="1749"/>
                      <a:pt x="95" y="1749"/>
                      <a:pt x="66" y="1749"/>
                    </a:cubicBezTo>
                    <a:cubicBezTo>
                      <a:pt x="29" y="1779"/>
                      <a:pt x="0" y="1808"/>
                      <a:pt x="29" y="1837"/>
                    </a:cubicBezTo>
                    <a:cubicBezTo>
                      <a:pt x="249" y="2328"/>
                      <a:pt x="703" y="2635"/>
                      <a:pt x="1194" y="2635"/>
                    </a:cubicBezTo>
                    <a:cubicBezTo>
                      <a:pt x="1281" y="2635"/>
                      <a:pt x="1347" y="2635"/>
                      <a:pt x="1435" y="2606"/>
                    </a:cubicBezTo>
                    <a:cubicBezTo>
                      <a:pt x="1984" y="2511"/>
                      <a:pt x="2350" y="2020"/>
                      <a:pt x="2350" y="1288"/>
                    </a:cubicBezTo>
                    <a:cubicBezTo>
                      <a:pt x="2350" y="805"/>
                      <a:pt x="2226" y="439"/>
                      <a:pt x="1955" y="226"/>
                    </a:cubicBezTo>
                    <a:cubicBezTo>
                      <a:pt x="1719" y="50"/>
                      <a:pt x="1419" y="1"/>
                      <a:pt x="11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4"/>
              <p:cNvSpPr/>
              <p:nvPr/>
            </p:nvSpPr>
            <p:spPr>
              <a:xfrm flipH="1">
                <a:off x="1331843" y="2455519"/>
                <a:ext cx="112532" cy="87536"/>
              </a:xfrm>
              <a:custGeom>
                <a:avLst/>
                <a:gdLst/>
                <a:ahLst/>
                <a:cxnLst/>
                <a:rect l="l" t="t" r="r" b="b"/>
                <a:pathLst>
                  <a:path w="1765" h="1373" extrusionOk="0">
                    <a:moveTo>
                      <a:pt x="1059" y="0"/>
                    </a:moveTo>
                    <a:cubicBezTo>
                      <a:pt x="924" y="0"/>
                      <a:pt x="779" y="42"/>
                      <a:pt x="637" y="120"/>
                    </a:cubicBezTo>
                    <a:cubicBezTo>
                      <a:pt x="0" y="487"/>
                      <a:pt x="337" y="1343"/>
                      <a:pt x="337" y="1343"/>
                    </a:cubicBezTo>
                    <a:cubicBezTo>
                      <a:pt x="337" y="1343"/>
                      <a:pt x="337" y="1373"/>
                      <a:pt x="366" y="1373"/>
                    </a:cubicBezTo>
                    <a:lnTo>
                      <a:pt x="366" y="1343"/>
                    </a:lnTo>
                    <a:cubicBezTo>
                      <a:pt x="396" y="1343"/>
                      <a:pt x="396" y="1343"/>
                      <a:pt x="396" y="1314"/>
                    </a:cubicBezTo>
                    <a:cubicBezTo>
                      <a:pt x="396" y="1314"/>
                      <a:pt x="88" y="516"/>
                      <a:pt x="667" y="186"/>
                    </a:cubicBezTo>
                    <a:cubicBezTo>
                      <a:pt x="789" y="103"/>
                      <a:pt x="912" y="62"/>
                      <a:pt x="1035" y="62"/>
                    </a:cubicBezTo>
                    <a:cubicBezTo>
                      <a:pt x="1095" y="62"/>
                      <a:pt x="1156" y="72"/>
                      <a:pt x="1216" y="91"/>
                    </a:cubicBezTo>
                    <a:cubicBezTo>
                      <a:pt x="1523" y="186"/>
                      <a:pt x="1706" y="487"/>
                      <a:pt x="1706" y="487"/>
                    </a:cubicBezTo>
                    <a:cubicBezTo>
                      <a:pt x="1706" y="501"/>
                      <a:pt x="1714" y="509"/>
                      <a:pt x="1721" y="509"/>
                    </a:cubicBezTo>
                    <a:cubicBezTo>
                      <a:pt x="1728" y="509"/>
                      <a:pt x="1736" y="501"/>
                      <a:pt x="1736" y="487"/>
                    </a:cubicBezTo>
                    <a:cubicBezTo>
                      <a:pt x="1765" y="487"/>
                      <a:pt x="1765" y="487"/>
                      <a:pt x="1765" y="457"/>
                    </a:cubicBezTo>
                    <a:cubicBezTo>
                      <a:pt x="1765" y="457"/>
                      <a:pt x="1582" y="120"/>
                      <a:pt x="1252" y="33"/>
                    </a:cubicBezTo>
                    <a:cubicBezTo>
                      <a:pt x="1191" y="11"/>
                      <a:pt x="1126" y="0"/>
                      <a:pt x="1059"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4"/>
              <p:cNvSpPr/>
              <p:nvPr/>
            </p:nvSpPr>
            <p:spPr>
              <a:xfrm flipH="1">
                <a:off x="1364487" y="2487970"/>
                <a:ext cx="64523" cy="18234"/>
              </a:xfrm>
              <a:custGeom>
                <a:avLst/>
                <a:gdLst/>
                <a:ahLst/>
                <a:cxnLst/>
                <a:rect l="l" t="t" r="r" b="b"/>
                <a:pathLst>
                  <a:path w="1012" h="286" extrusionOk="0">
                    <a:moveTo>
                      <a:pt x="425" y="0"/>
                    </a:moveTo>
                    <a:cubicBezTo>
                      <a:pt x="297" y="0"/>
                      <a:pt x="160" y="42"/>
                      <a:pt x="30" y="161"/>
                    </a:cubicBezTo>
                    <a:cubicBezTo>
                      <a:pt x="1" y="161"/>
                      <a:pt x="1" y="190"/>
                      <a:pt x="30" y="190"/>
                    </a:cubicBezTo>
                    <a:cubicBezTo>
                      <a:pt x="30" y="208"/>
                      <a:pt x="38" y="217"/>
                      <a:pt x="45" y="217"/>
                    </a:cubicBezTo>
                    <a:cubicBezTo>
                      <a:pt x="52" y="217"/>
                      <a:pt x="59" y="208"/>
                      <a:pt x="59" y="190"/>
                    </a:cubicBezTo>
                    <a:cubicBezTo>
                      <a:pt x="178" y="93"/>
                      <a:pt x="303" y="59"/>
                      <a:pt x="421" y="59"/>
                    </a:cubicBezTo>
                    <a:cubicBezTo>
                      <a:pt x="705" y="59"/>
                      <a:pt x="945" y="256"/>
                      <a:pt x="945" y="256"/>
                    </a:cubicBezTo>
                    <a:lnTo>
                      <a:pt x="945" y="285"/>
                    </a:lnTo>
                    <a:lnTo>
                      <a:pt x="975" y="256"/>
                    </a:lnTo>
                    <a:cubicBezTo>
                      <a:pt x="1011" y="256"/>
                      <a:pt x="1011" y="227"/>
                      <a:pt x="975" y="227"/>
                    </a:cubicBezTo>
                    <a:cubicBezTo>
                      <a:pt x="975" y="227"/>
                      <a:pt x="724" y="0"/>
                      <a:pt x="4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4"/>
              <p:cNvSpPr/>
              <p:nvPr/>
            </p:nvSpPr>
            <p:spPr>
              <a:xfrm flipH="1">
                <a:off x="1652537" y="2509010"/>
                <a:ext cx="44885" cy="26267"/>
              </a:xfrm>
              <a:custGeom>
                <a:avLst/>
                <a:gdLst/>
                <a:ahLst/>
                <a:cxnLst/>
                <a:rect l="l" t="t" r="r" b="b"/>
                <a:pathLst>
                  <a:path w="704" h="412" extrusionOk="0">
                    <a:moveTo>
                      <a:pt x="667" y="1"/>
                    </a:moveTo>
                    <a:cubicBezTo>
                      <a:pt x="658" y="1"/>
                      <a:pt x="645" y="14"/>
                      <a:pt x="645" y="14"/>
                    </a:cubicBezTo>
                    <a:cubicBezTo>
                      <a:pt x="645" y="39"/>
                      <a:pt x="573" y="345"/>
                      <a:pt x="216" y="345"/>
                    </a:cubicBezTo>
                    <a:cubicBezTo>
                      <a:pt x="161" y="345"/>
                      <a:pt x="99" y="338"/>
                      <a:pt x="30" y="321"/>
                    </a:cubicBezTo>
                    <a:cubicBezTo>
                      <a:pt x="1" y="321"/>
                      <a:pt x="1" y="321"/>
                      <a:pt x="1" y="351"/>
                    </a:cubicBezTo>
                    <a:cubicBezTo>
                      <a:pt x="1" y="380"/>
                      <a:pt x="1" y="380"/>
                      <a:pt x="30" y="380"/>
                    </a:cubicBezTo>
                    <a:cubicBezTo>
                      <a:pt x="59" y="409"/>
                      <a:pt x="96" y="409"/>
                      <a:pt x="125" y="409"/>
                    </a:cubicBezTo>
                    <a:cubicBezTo>
                      <a:pt x="146" y="411"/>
                      <a:pt x="166" y="411"/>
                      <a:pt x="186" y="411"/>
                    </a:cubicBezTo>
                    <a:cubicBezTo>
                      <a:pt x="616" y="411"/>
                      <a:pt x="703" y="43"/>
                      <a:pt x="703" y="43"/>
                    </a:cubicBezTo>
                    <a:cubicBezTo>
                      <a:pt x="703" y="14"/>
                      <a:pt x="703" y="14"/>
                      <a:pt x="674" y="14"/>
                    </a:cubicBezTo>
                    <a:cubicBezTo>
                      <a:pt x="674" y="4"/>
                      <a:pt x="671" y="1"/>
                      <a:pt x="66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4"/>
              <p:cNvSpPr/>
              <p:nvPr/>
            </p:nvSpPr>
            <p:spPr>
              <a:xfrm flipH="1">
                <a:off x="1650688" y="2507990"/>
                <a:ext cx="48583" cy="27160"/>
              </a:xfrm>
              <a:custGeom>
                <a:avLst/>
                <a:gdLst/>
                <a:ahLst/>
                <a:cxnLst/>
                <a:rect l="l" t="t" r="r" b="b"/>
                <a:pathLst>
                  <a:path w="762" h="426" extrusionOk="0">
                    <a:moveTo>
                      <a:pt x="674" y="0"/>
                    </a:moveTo>
                    <a:lnTo>
                      <a:pt x="674" y="30"/>
                    </a:lnTo>
                    <a:cubicBezTo>
                      <a:pt x="641" y="56"/>
                      <a:pt x="591" y="351"/>
                      <a:pt x="210" y="351"/>
                    </a:cubicBezTo>
                    <a:cubicBezTo>
                      <a:pt x="164" y="351"/>
                      <a:pt x="114" y="347"/>
                      <a:pt x="59" y="337"/>
                    </a:cubicBezTo>
                    <a:cubicBezTo>
                      <a:pt x="30" y="337"/>
                      <a:pt x="0" y="337"/>
                      <a:pt x="0" y="367"/>
                    </a:cubicBezTo>
                    <a:cubicBezTo>
                      <a:pt x="0" y="396"/>
                      <a:pt x="30" y="425"/>
                      <a:pt x="30" y="425"/>
                    </a:cubicBezTo>
                    <a:lnTo>
                      <a:pt x="213" y="425"/>
                    </a:lnTo>
                    <a:cubicBezTo>
                      <a:pt x="674" y="425"/>
                      <a:pt x="762" y="59"/>
                      <a:pt x="762" y="59"/>
                    </a:cubicBezTo>
                    <a:cubicBezTo>
                      <a:pt x="762" y="59"/>
                      <a:pt x="762" y="30"/>
                      <a:pt x="732" y="30"/>
                    </a:cubicBezTo>
                    <a:lnTo>
                      <a:pt x="732" y="59"/>
                    </a:lnTo>
                    <a:cubicBezTo>
                      <a:pt x="732" y="59"/>
                      <a:pt x="651" y="403"/>
                      <a:pt x="257" y="403"/>
                    </a:cubicBezTo>
                    <a:cubicBezTo>
                      <a:pt x="225" y="403"/>
                      <a:pt x="191" y="401"/>
                      <a:pt x="154" y="396"/>
                    </a:cubicBezTo>
                    <a:lnTo>
                      <a:pt x="59" y="396"/>
                    </a:lnTo>
                    <a:lnTo>
                      <a:pt x="30" y="367"/>
                    </a:lnTo>
                    <a:lnTo>
                      <a:pt x="59" y="367"/>
                    </a:lnTo>
                    <a:cubicBezTo>
                      <a:pt x="114" y="377"/>
                      <a:pt x="164" y="381"/>
                      <a:pt x="210" y="381"/>
                    </a:cubicBezTo>
                    <a:cubicBezTo>
                      <a:pt x="598" y="381"/>
                      <a:pt x="677" y="59"/>
                      <a:pt x="703" y="59"/>
                    </a:cubicBezTo>
                    <a:lnTo>
                      <a:pt x="703" y="30"/>
                    </a:lnTo>
                    <a:lnTo>
                      <a:pt x="732" y="30"/>
                    </a:lnTo>
                    <a:cubicBezTo>
                      <a:pt x="732" y="0"/>
                      <a:pt x="732" y="0"/>
                      <a:pt x="703"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4"/>
              <p:cNvSpPr/>
              <p:nvPr/>
            </p:nvSpPr>
            <p:spPr>
              <a:xfrm flipH="1">
                <a:off x="1465794" y="2313026"/>
                <a:ext cx="114891" cy="69047"/>
              </a:xfrm>
              <a:custGeom>
                <a:avLst/>
                <a:gdLst/>
                <a:ahLst/>
                <a:cxnLst/>
                <a:rect l="l" t="t" r="r" b="b"/>
                <a:pathLst>
                  <a:path w="1802" h="1083" extrusionOk="0">
                    <a:moveTo>
                      <a:pt x="373" y="0"/>
                    </a:moveTo>
                    <a:cubicBezTo>
                      <a:pt x="250" y="0"/>
                      <a:pt x="175" y="50"/>
                      <a:pt x="125" y="129"/>
                    </a:cubicBezTo>
                    <a:cubicBezTo>
                      <a:pt x="0" y="283"/>
                      <a:pt x="154" y="525"/>
                      <a:pt x="520" y="774"/>
                    </a:cubicBezTo>
                    <a:cubicBezTo>
                      <a:pt x="818" y="964"/>
                      <a:pt x="1059" y="1082"/>
                      <a:pt x="1239" y="1082"/>
                    </a:cubicBezTo>
                    <a:cubicBezTo>
                      <a:pt x="1315" y="1082"/>
                      <a:pt x="1381" y="1061"/>
                      <a:pt x="1435" y="1015"/>
                    </a:cubicBezTo>
                    <a:cubicBezTo>
                      <a:pt x="1435" y="1015"/>
                      <a:pt x="1801" y="737"/>
                      <a:pt x="1157" y="313"/>
                    </a:cubicBezTo>
                    <a:cubicBezTo>
                      <a:pt x="778" y="88"/>
                      <a:pt x="534" y="0"/>
                      <a:pt x="37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4"/>
              <p:cNvSpPr/>
              <p:nvPr/>
            </p:nvSpPr>
            <p:spPr>
              <a:xfrm flipH="1">
                <a:off x="1532102" y="2420709"/>
                <a:ext cx="44885" cy="50685"/>
              </a:xfrm>
              <a:custGeom>
                <a:avLst/>
                <a:gdLst/>
                <a:ahLst/>
                <a:cxnLst/>
                <a:rect l="l" t="t" r="r" b="b"/>
                <a:pathLst>
                  <a:path w="704" h="795" extrusionOk="0">
                    <a:moveTo>
                      <a:pt x="403" y="0"/>
                    </a:moveTo>
                    <a:cubicBezTo>
                      <a:pt x="220" y="0"/>
                      <a:pt x="67" y="147"/>
                      <a:pt x="37" y="366"/>
                    </a:cubicBezTo>
                    <a:cubicBezTo>
                      <a:pt x="1" y="579"/>
                      <a:pt x="154" y="791"/>
                      <a:pt x="338" y="791"/>
                    </a:cubicBezTo>
                    <a:cubicBezTo>
                      <a:pt x="351" y="793"/>
                      <a:pt x="363" y="794"/>
                      <a:pt x="376" y="794"/>
                    </a:cubicBezTo>
                    <a:cubicBezTo>
                      <a:pt x="542" y="794"/>
                      <a:pt x="676" y="622"/>
                      <a:pt x="704" y="425"/>
                    </a:cubicBezTo>
                    <a:cubicBezTo>
                      <a:pt x="704" y="212"/>
                      <a:pt x="586" y="29"/>
                      <a:pt x="403"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4"/>
              <p:cNvSpPr/>
              <p:nvPr/>
            </p:nvSpPr>
            <p:spPr>
              <a:xfrm flipH="1">
                <a:off x="1753845" y="2399032"/>
                <a:ext cx="44885" cy="50876"/>
              </a:xfrm>
              <a:custGeom>
                <a:avLst/>
                <a:gdLst/>
                <a:ahLst/>
                <a:cxnLst/>
                <a:rect l="l" t="t" r="r" b="b"/>
                <a:pathLst>
                  <a:path w="704" h="798" extrusionOk="0">
                    <a:moveTo>
                      <a:pt x="364" y="0"/>
                    </a:moveTo>
                    <a:cubicBezTo>
                      <a:pt x="195" y="0"/>
                      <a:pt x="37" y="172"/>
                      <a:pt x="37" y="369"/>
                    </a:cubicBezTo>
                    <a:cubicBezTo>
                      <a:pt x="1" y="582"/>
                      <a:pt x="125" y="794"/>
                      <a:pt x="308" y="794"/>
                    </a:cubicBezTo>
                    <a:cubicBezTo>
                      <a:pt x="321" y="796"/>
                      <a:pt x="334" y="797"/>
                      <a:pt x="347" y="797"/>
                    </a:cubicBezTo>
                    <a:cubicBezTo>
                      <a:pt x="512" y="797"/>
                      <a:pt x="647" y="625"/>
                      <a:pt x="674" y="428"/>
                    </a:cubicBezTo>
                    <a:cubicBezTo>
                      <a:pt x="703" y="216"/>
                      <a:pt x="550" y="33"/>
                      <a:pt x="403" y="3"/>
                    </a:cubicBezTo>
                    <a:cubicBezTo>
                      <a:pt x="390" y="1"/>
                      <a:pt x="377" y="0"/>
                      <a:pt x="36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4"/>
              <p:cNvSpPr/>
              <p:nvPr/>
            </p:nvSpPr>
            <p:spPr>
              <a:xfrm flipH="1">
                <a:off x="1724452" y="2290711"/>
                <a:ext cx="118653" cy="57890"/>
              </a:xfrm>
              <a:custGeom>
                <a:avLst/>
                <a:gdLst/>
                <a:ahLst/>
                <a:cxnLst/>
                <a:rect l="l" t="t" r="r" b="b"/>
                <a:pathLst>
                  <a:path w="1861" h="908" extrusionOk="0">
                    <a:moveTo>
                      <a:pt x="1430" y="0"/>
                    </a:moveTo>
                    <a:cubicBezTo>
                      <a:pt x="1272" y="0"/>
                      <a:pt x="1048" y="49"/>
                      <a:pt x="733" y="172"/>
                    </a:cubicBezTo>
                    <a:cubicBezTo>
                      <a:pt x="1" y="479"/>
                      <a:pt x="301" y="787"/>
                      <a:pt x="301" y="787"/>
                    </a:cubicBezTo>
                    <a:cubicBezTo>
                      <a:pt x="369" y="868"/>
                      <a:pt x="472" y="907"/>
                      <a:pt x="609" y="907"/>
                    </a:cubicBezTo>
                    <a:cubicBezTo>
                      <a:pt x="782" y="907"/>
                      <a:pt x="1008" y="844"/>
                      <a:pt x="1282" y="721"/>
                    </a:cubicBezTo>
                    <a:cubicBezTo>
                      <a:pt x="1678" y="575"/>
                      <a:pt x="1861" y="355"/>
                      <a:pt x="1766" y="172"/>
                    </a:cubicBezTo>
                    <a:cubicBezTo>
                      <a:pt x="1718" y="72"/>
                      <a:pt x="1621" y="0"/>
                      <a:pt x="14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4"/>
              <p:cNvSpPr/>
              <p:nvPr/>
            </p:nvSpPr>
            <p:spPr>
              <a:xfrm flipH="1">
                <a:off x="1632962" y="2331069"/>
                <a:ext cx="89643" cy="153650"/>
              </a:xfrm>
              <a:custGeom>
                <a:avLst/>
                <a:gdLst/>
                <a:ahLst/>
                <a:cxnLst/>
                <a:rect l="l" t="t" r="r" b="b"/>
                <a:pathLst>
                  <a:path w="1406" h="2410" extrusionOk="0">
                    <a:moveTo>
                      <a:pt x="1340" y="0"/>
                    </a:moveTo>
                    <a:cubicBezTo>
                      <a:pt x="1311" y="0"/>
                      <a:pt x="1311" y="0"/>
                      <a:pt x="1311" y="30"/>
                    </a:cubicBezTo>
                    <a:cubicBezTo>
                      <a:pt x="1282" y="608"/>
                      <a:pt x="1311" y="1252"/>
                      <a:pt x="1186" y="1435"/>
                    </a:cubicBezTo>
                    <a:cubicBezTo>
                      <a:pt x="1136" y="1485"/>
                      <a:pt x="1074" y="1514"/>
                      <a:pt x="998" y="1514"/>
                    </a:cubicBezTo>
                    <a:cubicBezTo>
                      <a:pt x="896" y="1514"/>
                      <a:pt x="768" y="1462"/>
                      <a:pt x="608" y="1340"/>
                    </a:cubicBezTo>
                    <a:lnTo>
                      <a:pt x="579" y="1340"/>
                    </a:lnTo>
                    <a:cubicBezTo>
                      <a:pt x="516" y="1296"/>
                      <a:pt x="456" y="1274"/>
                      <a:pt x="396" y="1274"/>
                    </a:cubicBezTo>
                    <a:cubicBezTo>
                      <a:pt x="335" y="1274"/>
                      <a:pt x="275" y="1296"/>
                      <a:pt x="212" y="1340"/>
                    </a:cubicBezTo>
                    <a:cubicBezTo>
                      <a:pt x="59" y="1465"/>
                      <a:pt x="0" y="1772"/>
                      <a:pt x="88" y="1985"/>
                    </a:cubicBezTo>
                    <a:cubicBezTo>
                      <a:pt x="183" y="2226"/>
                      <a:pt x="454" y="2380"/>
                      <a:pt x="454" y="2409"/>
                    </a:cubicBezTo>
                    <a:lnTo>
                      <a:pt x="491" y="2409"/>
                    </a:lnTo>
                    <a:lnTo>
                      <a:pt x="520" y="2380"/>
                    </a:lnTo>
                    <a:cubicBezTo>
                      <a:pt x="520" y="2380"/>
                      <a:pt x="520" y="2351"/>
                      <a:pt x="491" y="2351"/>
                    </a:cubicBezTo>
                    <a:cubicBezTo>
                      <a:pt x="491" y="2351"/>
                      <a:pt x="242" y="2197"/>
                      <a:pt x="154" y="1955"/>
                    </a:cubicBezTo>
                    <a:cubicBezTo>
                      <a:pt x="88" y="1772"/>
                      <a:pt x="125" y="1494"/>
                      <a:pt x="271" y="1369"/>
                    </a:cubicBezTo>
                    <a:cubicBezTo>
                      <a:pt x="300" y="1344"/>
                      <a:pt x="339" y="1329"/>
                      <a:pt x="381" y="1329"/>
                    </a:cubicBezTo>
                    <a:cubicBezTo>
                      <a:pt x="436" y="1329"/>
                      <a:pt x="496" y="1353"/>
                      <a:pt x="549" y="1406"/>
                    </a:cubicBezTo>
                    <a:lnTo>
                      <a:pt x="579" y="1406"/>
                    </a:lnTo>
                    <a:cubicBezTo>
                      <a:pt x="755" y="1537"/>
                      <a:pt x="889" y="1584"/>
                      <a:pt x="991" y="1584"/>
                    </a:cubicBezTo>
                    <a:cubicBezTo>
                      <a:pt x="1101" y="1584"/>
                      <a:pt x="1174" y="1529"/>
                      <a:pt x="1223" y="1465"/>
                    </a:cubicBezTo>
                    <a:cubicBezTo>
                      <a:pt x="1406" y="1252"/>
                      <a:pt x="1369" y="242"/>
                      <a:pt x="1369" y="30"/>
                    </a:cubicBezTo>
                    <a:cubicBezTo>
                      <a:pt x="1369" y="0"/>
                      <a:pt x="1340" y="0"/>
                      <a:pt x="1340"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4"/>
              <p:cNvSpPr/>
              <p:nvPr/>
            </p:nvSpPr>
            <p:spPr>
              <a:xfrm flipH="1">
                <a:off x="1632962" y="2329156"/>
                <a:ext cx="89643" cy="155562"/>
              </a:xfrm>
              <a:custGeom>
                <a:avLst/>
                <a:gdLst/>
                <a:ahLst/>
                <a:cxnLst/>
                <a:rect l="l" t="t" r="r" b="b"/>
                <a:pathLst>
                  <a:path w="1406" h="2440" extrusionOk="0">
                    <a:moveTo>
                      <a:pt x="1340" y="1"/>
                    </a:moveTo>
                    <a:cubicBezTo>
                      <a:pt x="1311" y="1"/>
                      <a:pt x="1311" y="30"/>
                      <a:pt x="1311" y="30"/>
                    </a:cubicBezTo>
                    <a:cubicBezTo>
                      <a:pt x="1282" y="30"/>
                      <a:pt x="1282" y="30"/>
                      <a:pt x="1282" y="60"/>
                    </a:cubicBezTo>
                    <a:lnTo>
                      <a:pt x="1282" y="367"/>
                    </a:lnTo>
                    <a:cubicBezTo>
                      <a:pt x="1282" y="821"/>
                      <a:pt x="1282" y="1312"/>
                      <a:pt x="1157" y="1465"/>
                    </a:cubicBezTo>
                    <a:cubicBezTo>
                      <a:pt x="1122" y="1512"/>
                      <a:pt x="1072" y="1535"/>
                      <a:pt x="1008" y="1535"/>
                    </a:cubicBezTo>
                    <a:cubicBezTo>
                      <a:pt x="909" y="1535"/>
                      <a:pt x="776" y="1481"/>
                      <a:pt x="608" y="1370"/>
                    </a:cubicBezTo>
                    <a:lnTo>
                      <a:pt x="608" y="1341"/>
                    </a:lnTo>
                    <a:cubicBezTo>
                      <a:pt x="523" y="1309"/>
                      <a:pt x="450" y="1285"/>
                      <a:pt x="381" y="1285"/>
                    </a:cubicBezTo>
                    <a:cubicBezTo>
                      <a:pt x="323" y="1285"/>
                      <a:pt x="269" y="1301"/>
                      <a:pt x="212" y="1341"/>
                    </a:cubicBezTo>
                    <a:cubicBezTo>
                      <a:pt x="59" y="1495"/>
                      <a:pt x="0" y="1802"/>
                      <a:pt x="88" y="2015"/>
                    </a:cubicBezTo>
                    <a:cubicBezTo>
                      <a:pt x="29" y="1802"/>
                      <a:pt x="88" y="1495"/>
                      <a:pt x="242" y="1370"/>
                    </a:cubicBezTo>
                    <a:cubicBezTo>
                      <a:pt x="271" y="1341"/>
                      <a:pt x="337" y="1312"/>
                      <a:pt x="396" y="1312"/>
                    </a:cubicBezTo>
                    <a:cubicBezTo>
                      <a:pt x="454" y="1312"/>
                      <a:pt x="520" y="1341"/>
                      <a:pt x="579" y="1370"/>
                    </a:cubicBezTo>
                    <a:lnTo>
                      <a:pt x="608" y="1399"/>
                    </a:lnTo>
                    <a:cubicBezTo>
                      <a:pt x="768" y="1505"/>
                      <a:pt x="897" y="1562"/>
                      <a:pt x="999" y="1562"/>
                    </a:cubicBezTo>
                    <a:cubicBezTo>
                      <a:pt x="1075" y="1562"/>
                      <a:pt x="1137" y="1531"/>
                      <a:pt x="1186" y="1465"/>
                    </a:cubicBezTo>
                    <a:cubicBezTo>
                      <a:pt x="1311" y="1312"/>
                      <a:pt x="1311" y="850"/>
                      <a:pt x="1311" y="367"/>
                    </a:cubicBezTo>
                    <a:lnTo>
                      <a:pt x="1311" y="60"/>
                    </a:lnTo>
                    <a:lnTo>
                      <a:pt x="1340" y="30"/>
                    </a:lnTo>
                    <a:lnTo>
                      <a:pt x="1340" y="60"/>
                    </a:lnTo>
                    <a:lnTo>
                      <a:pt x="1340" y="213"/>
                    </a:lnTo>
                    <a:cubicBezTo>
                      <a:pt x="1340" y="579"/>
                      <a:pt x="1369" y="1312"/>
                      <a:pt x="1223" y="1495"/>
                    </a:cubicBezTo>
                    <a:cubicBezTo>
                      <a:pt x="1169" y="1562"/>
                      <a:pt x="1092" y="1594"/>
                      <a:pt x="1001" y="1594"/>
                    </a:cubicBezTo>
                    <a:cubicBezTo>
                      <a:pt x="881" y="1594"/>
                      <a:pt x="736" y="1540"/>
                      <a:pt x="579" y="1436"/>
                    </a:cubicBezTo>
                    <a:lnTo>
                      <a:pt x="549" y="1399"/>
                    </a:lnTo>
                    <a:cubicBezTo>
                      <a:pt x="502" y="1370"/>
                      <a:pt x="449" y="1356"/>
                      <a:pt x="396" y="1356"/>
                    </a:cubicBezTo>
                    <a:cubicBezTo>
                      <a:pt x="342" y="1356"/>
                      <a:pt x="289" y="1370"/>
                      <a:pt x="242" y="1399"/>
                    </a:cubicBezTo>
                    <a:cubicBezTo>
                      <a:pt x="125" y="1524"/>
                      <a:pt x="59" y="1802"/>
                      <a:pt x="154" y="1985"/>
                    </a:cubicBezTo>
                    <a:cubicBezTo>
                      <a:pt x="88" y="1802"/>
                      <a:pt x="154" y="1524"/>
                      <a:pt x="271" y="1436"/>
                    </a:cubicBezTo>
                    <a:cubicBezTo>
                      <a:pt x="304" y="1403"/>
                      <a:pt x="350" y="1387"/>
                      <a:pt x="399" y="1387"/>
                    </a:cubicBezTo>
                    <a:cubicBezTo>
                      <a:pt x="449" y="1387"/>
                      <a:pt x="502" y="1403"/>
                      <a:pt x="549" y="1436"/>
                    </a:cubicBezTo>
                    <a:cubicBezTo>
                      <a:pt x="741" y="1581"/>
                      <a:pt x="889" y="1636"/>
                      <a:pt x="1002" y="1636"/>
                    </a:cubicBezTo>
                    <a:cubicBezTo>
                      <a:pt x="1123" y="1636"/>
                      <a:pt x="1203" y="1574"/>
                      <a:pt x="1252" y="1495"/>
                    </a:cubicBezTo>
                    <a:cubicBezTo>
                      <a:pt x="1406" y="1312"/>
                      <a:pt x="1369" y="579"/>
                      <a:pt x="1369" y="213"/>
                    </a:cubicBezTo>
                    <a:lnTo>
                      <a:pt x="1369" y="60"/>
                    </a:lnTo>
                    <a:cubicBezTo>
                      <a:pt x="1369" y="30"/>
                      <a:pt x="1369" y="1"/>
                      <a:pt x="1340" y="1"/>
                    </a:cubicBezTo>
                    <a:close/>
                    <a:moveTo>
                      <a:pt x="154" y="1986"/>
                    </a:moveTo>
                    <a:lnTo>
                      <a:pt x="154" y="1986"/>
                    </a:lnTo>
                    <a:cubicBezTo>
                      <a:pt x="242" y="2227"/>
                      <a:pt x="491" y="2381"/>
                      <a:pt x="491" y="2381"/>
                    </a:cubicBezTo>
                    <a:lnTo>
                      <a:pt x="491" y="2410"/>
                    </a:lnTo>
                    <a:lnTo>
                      <a:pt x="454" y="2410"/>
                    </a:lnTo>
                    <a:cubicBezTo>
                      <a:pt x="454" y="2410"/>
                      <a:pt x="212" y="2256"/>
                      <a:pt x="88" y="2015"/>
                    </a:cubicBezTo>
                    <a:lnTo>
                      <a:pt x="88" y="2015"/>
                    </a:lnTo>
                    <a:cubicBezTo>
                      <a:pt x="183" y="2286"/>
                      <a:pt x="454" y="2439"/>
                      <a:pt x="454" y="2439"/>
                    </a:cubicBezTo>
                    <a:lnTo>
                      <a:pt x="491" y="2439"/>
                    </a:lnTo>
                    <a:cubicBezTo>
                      <a:pt x="491" y="2439"/>
                      <a:pt x="520" y="2439"/>
                      <a:pt x="520" y="2410"/>
                    </a:cubicBezTo>
                    <a:cubicBezTo>
                      <a:pt x="520" y="2410"/>
                      <a:pt x="520" y="2381"/>
                      <a:pt x="491" y="2351"/>
                    </a:cubicBezTo>
                    <a:cubicBezTo>
                      <a:pt x="491" y="2351"/>
                      <a:pt x="242" y="2227"/>
                      <a:pt x="154" y="1986"/>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4"/>
              <p:cNvSpPr/>
              <p:nvPr/>
            </p:nvSpPr>
            <p:spPr>
              <a:xfrm flipH="1">
                <a:off x="1784639" y="3249336"/>
                <a:ext cx="29520" cy="13580"/>
              </a:xfrm>
              <a:custGeom>
                <a:avLst/>
                <a:gdLst/>
                <a:ahLst/>
                <a:cxnLst/>
                <a:rect l="l" t="t" r="r" b="b"/>
                <a:pathLst>
                  <a:path w="463" h="213" extrusionOk="0">
                    <a:moveTo>
                      <a:pt x="1" y="0"/>
                    </a:moveTo>
                    <a:lnTo>
                      <a:pt x="330" y="152"/>
                    </a:lnTo>
                    <a:lnTo>
                      <a:pt x="330" y="152"/>
                    </a:lnTo>
                    <a:cubicBezTo>
                      <a:pt x="221" y="99"/>
                      <a:pt x="111" y="42"/>
                      <a:pt x="1" y="0"/>
                    </a:cubicBezTo>
                    <a:close/>
                    <a:moveTo>
                      <a:pt x="330" y="152"/>
                    </a:moveTo>
                    <a:lnTo>
                      <a:pt x="330" y="152"/>
                    </a:lnTo>
                    <a:cubicBezTo>
                      <a:pt x="374" y="173"/>
                      <a:pt x="418" y="194"/>
                      <a:pt x="462" y="213"/>
                    </a:cubicBezTo>
                    <a:lnTo>
                      <a:pt x="330" y="15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4"/>
              <p:cNvSpPr/>
              <p:nvPr/>
            </p:nvSpPr>
            <p:spPr>
              <a:xfrm flipH="1">
                <a:off x="1779029" y="3245129"/>
                <a:ext cx="38828" cy="21549"/>
              </a:xfrm>
              <a:custGeom>
                <a:avLst/>
                <a:gdLst/>
                <a:ahLst/>
                <a:cxnLst/>
                <a:rect l="l" t="t" r="r" b="b"/>
                <a:pathLst>
                  <a:path w="609" h="338" extrusionOk="0">
                    <a:moveTo>
                      <a:pt x="88" y="0"/>
                    </a:moveTo>
                    <a:cubicBezTo>
                      <a:pt x="59" y="0"/>
                      <a:pt x="30" y="0"/>
                      <a:pt x="30" y="30"/>
                    </a:cubicBezTo>
                    <a:lnTo>
                      <a:pt x="0" y="66"/>
                    </a:lnTo>
                    <a:cubicBezTo>
                      <a:pt x="30" y="96"/>
                      <a:pt x="30" y="96"/>
                      <a:pt x="59" y="125"/>
                    </a:cubicBezTo>
                    <a:lnTo>
                      <a:pt x="520" y="337"/>
                    </a:lnTo>
                    <a:cubicBezTo>
                      <a:pt x="550" y="337"/>
                      <a:pt x="579" y="337"/>
                      <a:pt x="579" y="308"/>
                    </a:cubicBezTo>
                    <a:cubicBezTo>
                      <a:pt x="608" y="279"/>
                      <a:pt x="579" y="249"/>
                      <a:pt x="550" y="213"/>
                    </a:cubicBezTo>
                    <a:cubicBezTo>
                      <a:pt x="396" y="154"/>
                      <a:pt x="242" y="96"/>
                      <a:pt x="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4"/>
              <p:cNvSpPr/>
              <p:nvPr/>
            </p:nvSpPr>
            <p:spPr>
              <a:xfrm flipH="1">
                <a:off x="1512450" y="3064446"/>
                <a:ext cx="649944" cy="364934"/>
              </a:xfrm>
              <a:custGeom>
                <a:avLst/>
                <a:gdLst/>
                <a:ahLst/>
                <a:cxnLst/>
                <a:rect l="l" t="t" r="r" b="b"/>
                <a:pathLst>
                  <a:path w="10194" h="5724" extrusionOk="0">
                    <a:moveTo>
                      <a:pt x="5463" y="2900"/>
                    </a:moveTo>
                    <a:lnTo>
                      <a:pt x="5463" y="2900"/>
                    </a:lnTo>
                    <a:cubicBezTo>
                      <a:pt x="5573" y="2942"/>
                      <a:pt x="5683" y="2999"/>
                      <a:pt x="5792" y="3052"/>
                    </a:cubicBezTo>
                    <a:lnTo>
                      <a:pt x="5792" y="3052"/>
                    </a:lnTo>
                    <a:lnTo>
                      <a:pt x="5463" y="2900"/>
                    </a:lnTo>
                    <a:close/>
                    <a:moveTo>
                      <a:pt x="994" y="0"/>
                    </a:moveTo>
                    <a:cubicBezTo>
                      <a:pt x="990" y="0"/>
                      <a:pt x="986" y="0"/>
                      <a:pt x="982" y="1"/>
                    </a:cubicBezTo>
                    <a:cubicBezTo>
                      <a:pt x="762" y="30"/>
                      <a:pt x="1165" y="579"/>
                      <a:pt x="1406" y="887"/>
                    </a:cubicBezTo>
                    <a:cubicBezTo>
                      <a:pt x="1174" y="591"/>
                      <a:pt x="738" y="152"/>
                      <a:pt x="568" y="152"/>
                    </a:cubicBezTo>
                    <a:cubicBezTo>
                      <a:pt x="562" y="152"/>
                      <a:pt x="555" y="153"/>
                      <a:pt x="550" y="154"/>
                    </a:cubicBezTo>
                    <a:cubicBezTo>
                      <a:pt x="308" y="184"/>
                      <a:pt x="1194" y="1436"/>
                      <a:pt x="1194" y="1436"/>
                    </a:cubicBezTo>
                    <a:cubicBezTo>
                      <a:pt x="1194" y="1436"/>
                      <a:pt x="592" y="621"/>
                      <a:pt x="311" y="621"/>
                    </a:cubicBezTo>
                    <a:cubicBezTo>
                      <a:pt x="288" y="621"/>
                      <a:pt x="267" y="626"/>
                      <a:pt x="249" y="638"/>
                    </a:cubicBezTo>
                    <a:cubicBezTo>
                      <a:pt x="30" y="762"/>
                      <a:pt x="886" y="1802"/>
                      <a:pt x="886" y="1802"/>
                    </a:cubicBezTo>
                    <a:cubicBezTo>
                      <a:pt x="886" y="1802"/>
                      <a:pt x="360" y="1197"/>
                      <a:pt x="149" y="1197"/>
                    </a:cubicBezTo>
                    <a:cubicBezTo>
                      <a:pt x="128" y="1197"/>
                      <a:pt x="110" y="1203"/>
                      <a:pt x="96" y="1216"/>
                    </a:cubicBezTo>
                    <a:cubicBezTo>
                      <a:pt x="0" y="1341"/>
                      <a:pt x="857" y="2622"/>
                      <a:pt x="2014" y="2988"/>
                    </a:cubicBezTo>
                    <a:cubicBezTo>
                      <a:pt x="2014" y="2988"/>
                      <a:pt x="4132" y="5723"/>
                      <a:pt x="6260" y="5723"/>
                    </a:cubicBezTo>
                    <a:cubicBezTo>
                      <a:pt x="6885" y="5723"/>
                      <a:pt x="7511" y="5487"/>
                      <a:pt x="8084" y="4877"/>
                    </a:cubicBezTo>
                    <a:cubicBezTo>
                      <a:pt x="8392" y="4548"/>
                      <a:pt x="9366" y="3508"/>
                      <a:pt x="10193" y="2564"/>
                    </a:cubicBezTo>
                    <a:cubicBezTo>
                      <a:pt x="8516" y="2102"/>
                      <a:pt x="7630" y="1341"/>
                      <a:pt x="7169" y="850"/>
                    </a:cubicBezTo>
                    <a:lnTo>
                      <a:pt x="5463" y="2900"/>
                    </a:lnTo>
                    <a:cubicBezTo>
                      <a:pt x="3969" y="2168"/>
                      <a:pt x="3178" y="1707"/>
                      <a:pt x="3178" y="1707"/>
                    </a:cubicBezTo>
                    <a:cubicBezTo>
                      <a:pt x="3178" y="1707"/>
                      <a:pt x="2871" y="638"/>
                      <a:pt x="2475" y="301"/>
                    </a:cubicBezTo>
                    <a:cubicBezTo>
                      <a:pt x="2431" y="267"/>
                      <a:pt x="2393" y="252"/>
                      <a:pt x="2362" y="252"/>
                    </a:cubicBezTo>
                    <a:cubicBezTo>
                      <a:pt x="2111" y="252"/>
                      <a:pt x="2226" y="1187"/>
                      <a:pt x="2226" y="1187"/>
                    </a:cubicBezTo>
                    <a:cubicBezTo>
                      <a:pt x="2226" y="1187"/>
                      <a:pt x="1333" y="0"/>
                      <a:pt x="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4"/>
              <p:cNvSpPr/>
              <p:nvPr/>
            </p:nvSpPr>
            <p:spPr>
              <a:xfrm flipH="1">
                <a:off x="1508752" y="3060174"/>
                <a:ext cx="653642" cy="371755"/>
              </a:xfrm>
              <a:custGeom>
                <a:avLst/>
                <a:gdLst/>
                <a:ahLst/>
                <a:cxnLst/>
                <a:rect l="l" t="t" r="r" b="b"/>
                <a:pathLst>
                  <a:path w="10252" h="5831" extrusionOk="0">
                    <a:moveTo>
                      <a:pt x="994" y="125"/>
                    </a:moveTo>
                    <a:cubicBezTo>
                      <a:pt x="1219" y="125"/>
                      <a:pt x="1838" y="838"/>
                      <a:pt x="2168" y="1283"/>
                    </a:cubicBezTo>
                    <a:cubicBezTo>
                      <a:pt x="2197" y="1320"/>
                      <a:pt x="2226" y="1320"/>
                      <a:pt x="2226" y="1320"/>
                    </a:cubicBezTo>
                    <a:cubicBezTo>
                      <a:pt x="2263" y="1283"/>
                      <a:pt x="2292" y="1254"/>
                      <a:pt x="2292" y="1254"/>
                    </a:cubicBezTo>
                    <a:cubicBezTo>
                      <a:pt x="2226" y="888"/>
                      <a:pt x="2226" y="434"/>
                      <a:pt x="2322" y="405"/>
                    </a:cubicBezTo>
                    <a:cubicBezTo>
                      <a:pt x="2330" y="394"/>
                      <a:pt x="2342" y="389"/>
                      <a:pt x="2353" y="389"/>
                    </a:cubicBezTo>
                    <a:cubicBezTo>
                      <a:pt x="2381" y="389"/>
                      <a:pt x="2409" y="413"/>
                      <a:pt x="2409" y="434"/>
                    </a:cubicBezTo>
                    <a:cubicBezTo>
                      <a:pt x="2812" y="734"/>
                      <a:pt x="3112" y="1774"/>
                      <a:pt x="3112" y="1803"/>
                    </a:cubicBezTo>
                    <a:cubicBezTo>
                      <a:pt x="3142" y="1803"/>
                      <a:pt x="3142" y="1803"/>
                      <a:pt x="3142" y="1832"/>
                    </a:cubicBezTo>
                    <a:cubicBezTo>
                      <a:pt x="3178" y="1832"/>
                      <a:pt x="3940" y="2264"/>
                      <a:pt x="5434" y="2997"/>
                    </a:cubicBezTo>
                    <a:lnTo>
                      <a:pt x="5463" y="3026"/>
                    </a:lnTo>
                    <a:lnTo>
                      <a:pt x="5924" y="3238"/>
                    </a:lnTo>
                    <a:cubicBezTo>
                      <a:pt x="5954" y="3238"/>
                      <a:pt x="5983" y="3238"/>
                      <a:pt x="5983" y="3209"/>
                    </a:cubicBezTo>
                    <a:cubicBezTo>
                      <a:pt x="6012" y="3180"/>
                      <a:pt x="5983" y="3150"/>
                      <a:pt x="5954" y="3114"/>
                    </a:cubicBezTo>
                    <a:cubicBezTo>
                      <a:pt x="5829" y="3055"/>
                      <a:pt x="5675" y="2997"/>
                      <a:pt x="5558" y="2931"/>
                    </a:cubicBezTo>
                    <a:lnTo>
                      <a:pt x="7169" y="1012"/>
                    </a:lnTo>
                    <a:cubicBezTo>
                      <a:pt x="7660" y="1532"/>
                      <a:pt x="8546" y="2198"/>
                      <a:pt x="10069" y="2660"/>
                    </a:cubicBezTo>
                    <a:cubicBezTo>
                      <a:pt x="9307" y="3546"/>
                      <a:pt x="8421" y="4520"/>
                      <a:pt x="8055" y="4886"/>
                    </a:cubicBezTo>
                    <a:cubicBezTo>
                      <a:pt x="7550" y="5417"/>
                      <a:pt x="6946" y="5720"/>
                      <a:pt x="6306" y="5720"/>
                    </a:cubicBezTo>
                    <a:cubicBezTo>
                      <a:pt x="6250" y="5720"/>
                      <a:pt x="6193" y="5718"/>
                      <a:pt x="6137" y="5713"/>
                    </a:cubicBezTo>
                    <a:cubicBezTo>
                      <a:pt x="4094" y="5618"/>
                      <a:pt x="2080" y="3055"/>
                      <a:pt x="2080" y="3026"/>
                    </a:cubicBezTo>
                    <a:lnTo>
                      <a:pt x="2043" y="3026"/>
                    </a:lnTo>
                    <a:cubicBezTo>
                      <a:pt x="982" y="2660"/>
                      <a:pt x="154" y="1532"/>
                      <a:pt x="125" y="1349"/>
                    </a:cubicBezTo>
                    <a:lnTo>
                      <a:pt x="154" y="1349"/>
                    </a:lnTo>
                    <a:cubicBezTo>
                      <a:pt x="308" y="1349"/>
                      <a:pt x="645" y="1686"/>
                      <a:pt x="857" y="1898"/>
                    </a:cubicBezTo>
                    <a:cubicBezTo>
                      <a:pt x="857" y="1928"/>
                      <a:pt x="886" y="1928"/>
                      <a:pt x="916" y="1928"/>
                    </a:cubicBezTo>
                    <a:cubicBezTo>
                      <a:pt x="945" y="1898"/>
                      <a:pt x="945" y="1869"/>
                      <a:pt x="916" y="1832"/>
                    </a:cubicBezTo>
                    <a:cubicBezTo>
                      <a:pt x="674" y="1503"/>
                      <a:pt x="249" y="917"/>
                      <a:pt x="279" y="771"/>
                    </a:cubicBezTo>
                    <a:cubicBezTo>
                      <a:pt x="290" y="761"/>
                      <a:pt x="304" y="757"/>
                      <a:pt x="321" y="757"/>
                    </a:cubicBezTo>
                    <a:cubicBezTo>
                      <a:pt x="478" y="757"/>
                      <a:pt x="857" y="1142"/>
                      <a:pt x="1128" y="1532"/>
                    </a:cubicBezTo>
                    <a:cubicBezTo>
                      <a:pt x="1165" y="1561"/>
                      <a:pt x="1194" y="1561"/>
                      <a:pt x="1223" y="1561"/>
                    </a:cubicBezTo>
                    <a:cubicBezTo>
                      <a:pt x="1253" y="1532"/>
                      <a:pt x="1253" y="1503"/>
                      <a:pt x="1223" y="1466"/>
                    </a:cubicBezTo>
                    <a:cubicBezTo>
                      <a:pt x="886" y="983"/>
                      <a:pt x="550" y="405"/>
                      <a:pt x="550" y="280"/>
                    </a:cubicBezTo>
                    <a:cubicBezTo>
                      <a:pt x="615" y="280"/>
                      <a:pt x="799" y="339"/>
                      <a:pt x="1377" y="983"/>
                    </a:cubicBezTo>
                    <a:cubicBezTo>
                      <a:pt x="1494" y="1137"/>
                      <a:pt x="1589" y="1225"/>
                      <a:pt x="1589" y="1225"/>
                    </a:cubicBezTo>
                    <a:cubicBezTo>
                      <a:pt x="1589" y="1239"/>
                      <a:pt x="1597" y="1247"/>
                      <a:pt x="1608" y="1247"/>
                    </a:cubicBezTo>
                    <a:cubicBezTo>
                      <a:pt x="1619" y="1247"/>
                      <a:pt x="1633" y="1239"/>
                      <a:pt x="1648" y="1225"/>
                    </a:cubicBezTo>
                    <a:cubicBezTo>
                      <a:pt x="1677" y="1225"/>
                      <a:pt x="1677" y="1195"/>
                      <a:pt x="1648" y="1166"/>
                    </a:cubicBezTo>
                    <a:cubicBezTo>
                      <a:pt x="1648" y="1166"/>
                      <a:pt x="1589" y="1042"/>
                      <a:pt x="1465" y="917"/>
                    </a:cubicBezTo>
                    <a:cubicBezTo>
                      <a:pt x="945" y="280"/>
                      <a:pt x="982" y="156"/>
                      <a:pt x="982" y="126"/>
                    </a:cubicBezTo>
                    <a:cubicBezTo>
                      <a:pt x="986" y="126"/>
                      <a:pt x="990" y="125"/>
                      <a:pt x="994" y="125"/>
                    </a:cubicBezTo>
                    <a:close/>
                    <a:moveTo>
                      <a:pt x="998" y="1"/>
                    </a:moveTo>
                    <a:cubicBezTo>
                      <a:pt x="992" y="1"/>
                      <a:pt x="987" y="1"/>
                      <a:pt x="982" y="2"/>
                    </a:cubicBezTo>
                    <a:cubicBezTo>
                      <a:pt x="916" y="38"/>
                      <a:pt x="886" y="68"/>
                      <a:pt x="857" y="97"/>
                    </a:cubicBezTo>
                    <a:cubicBezTo>
                      <a:pt x="857" y="126"/>
                      <a:pt x="828" y="185"/>
                      <a:pt x="916" y="368"/>
                    </a:cubicBezTo>
                    <a:cubicBezTo>
                      <a:pt x="698" y="173"/>
                      <a:pt x="612" y="154"/>
                      <a:pt x="557" y="154"/>
                    </a:cubicBezTo>
                    <a:cubicBezTo>
                      <a:pt x="543" y="154"/>
                      <a:pt x="532" y="156"/>
                      <a:pt x="520" y="156"/>
                    </a:cubicBezTo>
                    <a:cubicBezTo>
                      <a:pt x="491" y="156"/>
                      <a:pt x="462" y="185"/>
                      <a:pt x="462" y="221"/>
                    </a:cubicBezTo>
                    <a:cubicBezTo>
                      <a:pt x="432" y="309"/>
                      <a:pt x="550" y="588"/>
                      <a:pt x="703" y="888"/>
                    </a:cubicBezTo>
                    <a:cubicBezTo>
                      <a:pt x="563" y="747"/>
                      <a:pt x="422" y="646"/>
                      <a:pt x="308" y="646"/>
                    </a:cubicBezTo>
                    <a:cubicBezTo>
                      <a:pt x="274" y="646"/>
                      <a:pt x="242" y="655"/>
                      <a:pt x="213" y="675"/>
                    </a:cubicBezTo>
                    <a:cubicBezTo>
                      <a:pt x="183" y="675"/>
                      <a:pt x="154" y="705"/>
                      <a:pt x="154" y="771"/>
                    </a:cubicBezTo>
                    <a:cubicBezTo>
                      <a:pt x="125" y="888"/>
                      <a:pt x="249" y="1100"/>
                      <a:pt x="396" y="1349"/>
                    </a:cubicBezTo>
                    <a:cubicBezTo>
                      <a:pt x="308" y="1254"/>
                      <a:pt x="213" y="1225"/>
                      <a:pt x="154" y="1225"/>
                    </a:cubicBezTo>
                    <a:cubicBezTo>
                      <a:pt x="96" y="1225"/>
                      <a:pt x="66" y="1225"/>
                      <a:pt x="30" y="1254"/>
                    </a:cubicBezTo>
                    <a:cubicBezTo>
                      <a:pt x="0" y="1283"/>
                      <a:pt x="30" y="1349"/>
                      <a:pt x="30" y="1378"/>
                    </a:cubicBezTo>
                    <a:cubicBezTo>
                      <a:pt x="96" y="1686"/>
                      <a:pt x="916" y="2748"/>
                      <a:pt x="1985" y="3114"/>
                    </a:cubicBezTo>
                    <a:cubicBezTo>
                      <a:pt x="2168" y="3363"/>
                      <a:pt x="4094" y="5743"/>
                      <a:pt x="6137" y="5830"/>
                    </a:cubicBezTo>
                    <a:lnTo>
                      <a:pt x="6254" y="5830"/>
                    </a:lnTo>
                    <a:cubicBezTo>
                      <a:pt x="6957" y="5830"/>
                      <a:pt x="7601" y="5559"/>
                      <a:pt x="8150" y="4981"/>
                    </a:cubicBezTo>
                    <a:cubicBezTo>
                      <a:pt x="8516" y="4578"/>
                      <a:pt x="9461" y="3575"/>
                      <a:pt x="10222" y="2660"/>
                    </a:cubicBezTo>
                    <a:cubicBezTo>
                      <a:pt x="10252" y="2660"/>
                      <a:pt x="10252" y="2631"/>
                      <a:pt x="10252" y="2631"/>
                    </a:cubicBezTo>
                    <a:cubicBezTo>
                      <a:pt x="10222" y="2601"/>
                      <a:pt x="10222" y="2565"/>
                      <a:pt x="10193" y="2565"/>
                    </a:cubicBezTo>
                    <a:cubicBezTo>
                      <a:pt x="8575" y="2111"/>
                      <a:pt x="7689" y="1408"/>
                      <a:pt x="7206" y="858"/>
                    </a:cubicBezTo>
                    <a:lnTo>
                      <a:pt x="7140" y="858"/>
                    </a:lnTo>
                    <a:lnTo>
                      <a:pt x="5463" y="2901"/>
                    </a:lnTo>
                    <a:cubicBezTo>
                      <a:pt x="4123" y="2235"/>
                      <a:pt x="3361" y="1803"/>
                      <a:pt x="3237" y="1744"/>
                    </a:cubicBezTo>
                    <a:cubicBezTo>
                      <a:pt x="3178" y="1591"/>
                      <a:pt x="2871" y="646"/>
                      <a:pt x="2505" y="339"/>
                    </a:cubicBezTo>
                    <a:cubicBezTo>
                      <a:pt x="2435" y="296"/>
                      <a:pt x="2385" y="269"/>
                      <a:pt x="2329" y="269"/>
                    </a:cubicBezTo>
                    <a:cubicBezTo>
                      <a:pt x="2308" y="269"/>
                      <a:pt x="2287" y="272"/>
                      <a:pt x="2263" y="280"/>
                    </a:cubicBezTo>
                    <a:cubicBezTo>
                      <a:pt x="2109" y="368"/>
                      <a:pt x="2109" y="771"/>
                      <a:pt x="2139" y="1042"/>
                    </a:cubicBezTo>
                    <a:cubicBezTo>
                      <a:pt x="1866" y="711"/>
                      <a:pt x="1276"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4"/>
              <p:cNvSpPr/>
              <p:nvPr/>
            </p:nvSpPr>
            <p:spPr>
              <a:xfrm flipH="1">
                <a:off x="1438694" y="3006110"/>
                <a:ext cx="266634" cy="221804"/>
              </a:xfrm>
              <a:custGeom>
                <a:avLst/>
                <a:gdLst/>
                <a:ahLst/>
                <a:cxnLst/>
                <a:rect l="l" t="t" r="r" b="b"/>
                <a:pathLst>
                  <a:path w="4182" h="3479" extrusionOk="0">
                    <a:moveTo>
                      <a:pt x="1465" y="0"/>
                    </a:moveTo>
                    <a:lnTo>
                      <a:pt x="0" y="1765"/>
                    </a:lnTo>
                    <a:cubicBezTo>
                      <a:pt x="461" y="2256"/>
                      <a:pt x="1347" y="3017"/>
                      <a:pt x="3024" y="3479"/>
                    </a:cubicBezTo>
                    <a:cubicBezTo>
                      <a:pt x="3573" y="2834"/>
                      <a:pt x="4027" y="2226"/>
                      <a:pt x="4181" y="1919"/>
                    </a:cubicBezTo>
                    <a:cubicBezTo>
                      <a:pt x="3661" y="1919"/>
                      <a:pt x="2321" y="484"/>
                      <a:pt x="1465"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4"/>
              <p:cNvSpPr/>
              <p:nvPr/>
            </p:nvSpPr>
            <p:spPr>
              <a:xfrm flipH="1">
                <a:off x="1432637" y="3000053"/>
                <a:ext cx="278301" cy="231622"/>
              </a:xfrm>
              <a:custGeom>
                <a:avLst/>
                <a:gdLst/>
                <a:ahLst/>
                <a:cxnLst/>
                <a:rect l="l" t="t" r="r" b="b"/>
                <a:pathLst>
                  <a:path w="4365" h="3633" extrusionOk="0">
                    <a:moveTo>
                      <a:pt x="1589" y="154"/>
                    </a:moveTo>
                    <a:cubicBezTo>
                      <a:pt x="1919" y="366"/>
                      <a:pt x="2351" y="732"/>
                      <a:pt x="2746" y="1069"/>
                    </a:cubicBezTo>
                    <a:cubicBezTo>
                      <a:pt x="3295" y="1560"/>
                      <a:pt x="3844" y="1985"/>
                      <a:pt x="4181" y="2080"/>
                    </a:cubicBezTo>
                    <a:cubicBezTo>
                      <a:pt x="4027" y="2351"/>
                      <a:pt x="3661" y="2841"/>
                      <a:pt x="3083" y="3508"/>
                    </a:cubicBezTo>
                    <a:cubicBezTo>
                      <a:pt x="1523" y="3054"/>
                      <a:pt x="637" y="2380"/>
                      <a:pt x="183" y="1860"/>
                    </a:cubicBezTo>
                    <a:lnTo>
                      <a:pt x="1589" y="154"/>
                    </a:lnTo>
                    <a:close/>
                    <a:moveTo>
                      <a:pt x="1553" y="0"/>
                    </a:moveTo>
                    <a:lnTo>
                      <a:pt x="0" y="1860"/>
                    </a:lnTo>
                    <a:lnTo>
                      <a:pt x="59" y="1897"/>
                    </a:lnTo>
                    <a:cubicBezTo>
                      <a:pt x="520" y="2446"/>
                      <a:pt x="1435" y="3178"/>
                      <a:pt x="3083" y="3632"/>
                    </a:cubicBezTo>
                    <a:lnTo>
                      <a:pt x="3112" y="3632"/>
                    </a:lnTo>
                    <a:lnTo>
                      <a:pt x="3141" y="3603"/>
                    </a:lnTo>
                    <a:cubicBezTo>
                      <a:pt x="3815" y="2841"/>
                      <a:pt x="4211" y="2321"/>
                      <a:pt x="4298" y="2043"/>
                    </a:cubicBezTo>
                    <a:lnTo>
                      <a:pt x="4364" y="1955"/>
                    </a:lnTo>
                    <a:lnTo>
                      <a:pt x="4269" y="1955"/>
                    </a:lnTo>
                    <a:cubicBezTo>
                      <a:pt x="3998" y="1955"/>
                      <a:pt x="3383" y="1465"/>
                      <a:pt x="2834" y="981"/>
                    </a:cubicBezTo>
                    <a:cubicBezTo>
                      <a:pt x="2409" y="615"/>
                      <a:pt x="1955" y="249"/>
                      <a:pt x="1589" y="29"/>
                    </a:cubicBezTo>
                    <a:lnTo>
                      <a:pt x="155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4"/>
              <p:cNvSpPr/>
              <p:nvPr/>
            </p:nvSpPr>
            <p:spPr>
              <a:xfrm flipH="1">
                <a:off x="2059173" y="3120933"/>
                <a:ext cx="13580" cy="15492"/>
              </a:xfrm>
              <a:custGeom>
                <a:avLst/>
                <a:gdLst/>
                <a:ahLst/>
                <a:cxnLst/>
                <a:rect l="l" t="t" r="r" b="b"/>
                <a:pathLst>
                  <a:path w="213" h="243" extrusionOk="0">
                    <a:moveTo>
                      <a:pt x="0" y="1"/>
                    </a:moveTo>
                    <a:cubicBezTo>
                      <a:pt x="125" y="147"/>
                      <a:pt x="213" y="242"/>
                      <a:pt x="213" y="242"/>
                    </a:cubicBezTo>
                    <a:cubicBezTo>
                      <a:pt x="213" y="242"/>
                      <a:pt x="125" y="14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4"/>
              <p:cNvSpPr/>
              <p:nvPr/>
            </p:nvSpPr>
            <p:spPr>
              <a:xfrm flipH="1">
                <a:off x="2055411" y="3117235"/>
                <a:ext cx="21104" cy="22888"/>
              </a:xfrm>
              <a:custGeom>
                <a:avLst/>
                <a:gdLst/>
                <a:ahLst/>
                <a:cxnLst/>
                <a:rect l="l" t="t" r="r" b="b"/>
                <a:pathLst>
                  <a:path w="331" h="359" extrusionOk="0">
                    <a:moveTo>
                      <a:pt x="74" y="0"/>
                    </a:moveTo>
                    <a:cubicBezTo>
                      <a:pt x="59" y="0"/>
                      <a:pt x="45" y="7"/>
                      <a:pt x="30" y="22"/>
                    </a:cubicBezTo>
                    <a:cubicBezTo>
                      <a:pt x="1" y="22"/>
                      <a:pt x="1" y="88"/>
                      <a:pt x="30" y="88"/>
                    </a:cubicBezTo>
                    <a:cubicBezTo>
                      <a:pt x="147" y="242"/>
                      <a:pt x="242" y="330"/>
                      <a:pt x="242" y="330"/>
                    </a:cubicBezTo>
                    <a:cubicBezTo>
                      <a:pt x="242" y="359"/>
                      <a:pt x="242" y="359"/>
                      <a:pt x="272" y="359"/>
                    </a:cubicBezTo>
                    <a:cubicBezTo>
                      <a:pt x="272" y="359"/>
                      <a:pt x="301" y="359"/>
                      <a:pt x="301" y="330"/>
                    </a:cubicBezTo>
                    <a:cubicBezTo>
                      <a:pt x="330" y="330"/>
                      <a:pt x="330" y="300"/>
                      <a:pt x="301" y="271"/>
                    </a:cubicBezTo>
                    <a:cubicBezTo>
                      <a:pt x="301" y="271"/>
                      <a:pt x="242" y="147"/>
                      <a:pt x="118" y="22"/>
                    </a:cubicBezTo>
                    <a:cubicBezTo>
                      <a:pt x="103" y="7"/>
                      <a:pt x="89" y="0"/>
                      <a:pt x="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4"/>
              <p:cNvSpPr/>
              <p:nvPr/>
            </p:nvSpPr>
            <p:spPr>
              <a:xfrm flipH="1">
                <a:off x="1337383" y="2756827"/>
                <a:ext cx="377317" cy="427158"/>
              </a:xfrm>
              <a:custGeom>
                <a:avLst/>
                <a:gdLst/>
                <a:ahLst/>
                <a:cxnLst/>
                <a:rect l="l" t="t" r="r" b="b"/>
                <a:pathLst>
                  <a:path w="5918" h="6700" extrusionOk="0">
                    <a:moveTo>
                      <a:pt x="3047" y="0"/>
                    </a:moveTo>
                    <a:lnTo>
                      <a:pt x="821" y="3295"/>
                    </a:lnTo>
                    <a:cubicBezTo>
                      <a:pt x="667" y="3815"/>
                      <a:pt x="455" y="4093"/>
                      <a:pt x="1" y="5250"/>
                    </a:cubicBezTo>
                    <a:cubicBezTo>
                      <a:pt x="1" y="5250"/>
                      <a:pt x="1571" y="6699"/>
                      <a:pt x="3908" y="6699"/>
                    </a:cubicBezTo>
                    <a:cubicBezTo>
                      <a:pt x="4134" y="6699"/>
                      <a:pt x="4367" y="6686"/>
                      <a:pt x="4606" y="6656"/>
                    </a:cubicBezTo>
                    <a:cubicBezTo>
                      <a:pt x="5917" y="2600"/>
                      <a:pt x="4819" y="732"/>
                      <a:pt x="30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4"/>
              <p:cNvSpPr/>
              <p:nvPr/>
            </p:nvSpPr>
            <p:spPr>
              <a:xfrm flipH="1">
                <a:off x="1325715" y="2753065"/>
                <a:ext cx="393193" cy="435638"/>
              </a:xfrm>
              <a:custGeom>
                <a:avLst/>
                <a:gdLst/>
                <a:ahLst/>
                <a:cxnLst/>
                <a:rect l="l" t="t" r="r" b="b"/>
                <a:pathLst>
                  <a:path w="6167" h="6833" extrusionOk="0">
                    <a:moveTo>
                      <a:pt x="3142" y="1"/>
                    </a:moveTo>
                    <a:cubicBezTo>
                      <a:pt x="3083" y="1"/>
                      <a:pt x="3054" y="1"/>
                      <a:pt x="3054" y="30"/>
                    </a:cubicBezTo>
                    <a:cubicBezTo>
                      <a:pt x="3025" y="59"/>
                      <a:pt x="3054" y="125"/>
                      <a:pt x="3083" y="125"/>
                    </a:cubicBezTo>
                    <a:cubicBezTo>
                      <a:pt x="5192" y="1011"/>
                      <a:pt x="5741" y="3208"/>
                      <a:pt x="4643" y="6649"/>
                    </a:cubicBezTo>
                    <a:cubicBezTo>
                      <a:pt x="4424" y="6674"/>
                      <a:pt x="4211" y="6686"/>
                      <a:pt x="4004" y="6686"/>
                    </a:cubicBezTo>
                    <a:cubicBezTo>
                      <a:pt x="1894" y="6686"/>
                      <a:pt x="408" y="5503"/>
                      <a:pt x="154" y="5309"/>
                    </a:cubicBezTo>
                    <a:cubicBezTo>
                      <a:pt x="367" y="4702"/>
                      <a:pt x="550" y="4335"/>
                      <a:pt x="674" y="4057"/>
                    </a:cubicBezTo>
                    <a:cubicBezTo>
                      <a:pt x="799" y="3816"/>
                      <a:pt x="887" y="3633"/>
                      <a:pt x="982" y="3391"/>
                    </a:cubicBezTo>
                    <a:cubicBezTo>
                      <a:pt x="982" y="3354"/>
                      <a:pt x="945" y="3325"/>
                      <a:pt x="916" y="3296"/>
                    </a:cubicBezTo>
                    <a:cubicBezTo>
                      <a:pt x="887" y="3296"/>
                      <a:pt x="857" y="3296"/>
                      <a:pt x="828" y="3354"/>
                    </a:cubicBezTo>
                    <a:cubicBezTo>
                      <a:pt x="762" y="3574"/>
                      <a:pt x="674" y="3757"/>
                      <a:pt x="550" y="3999"/>
                    </a:cubicBezTo>
                    <a:cubicBezTo>
                      <a:pt x="433" y="4306"/>
                      <a:pt x="250" y="4672"/>
                      <a:pt x="1" y="5309"/>
                    </a:cubicBezTo>
                    <a:cubicBezTo>
                      <a:pt x="1" y="5309"/>
                      <a:pt x="1" y="5339"/>
                      <a:pt x="30" y="5368"/>
                    </a:cubicBezTo>
                    <a:cubicBezTo>
                      <a:pt x="30" y="5368"/>
                      <a:pt x="1648" y="6832"/>
                      <a:pt x="3999" y="6832"/>
                    </a:cubicBezTo>
                    <a:cubicBezTo>
                      <a:pt x="4211" y="6832"/>
                      <a:pt x="4460" y="6803"/>
                      <a:pt x="4672" y="6774"/>
                    </a:cubicBezTo>
                    <a:cubicBezTo>
                      <a:pt x="4702" y="6774"/>
                      <a:pt x="4731" y="6774"/>
                      <a:pt x="4731" y="6745"/>
                    </a:cubicBezTo>
                    <a:cubicBezTo>
                      <a:pt x="6166" y="2293"/>
                      <a:pt x="4643" y="608"/>
                      <a:pt x="3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4"/>
            <p:cNvGrpSpPr/>
            <p:nvPr/>
          </p:nvGrpSpPr>
          <p:grpSpPr>
            <a:xfrm>
              <a:off x="2642625" y="2140624"/>
              <a:ext cx="768406" cy="740750"/>
              <a:chOff x="2642625" y="2140624"/>
              <a:chExt cx="768406" cy="740750"/>
            </a:xfrm>
          </p:grpSpPr>
          <p:sp>
            <p:nvSpPr>
              <p:cNvPr id="1914" name="Google Shape;1914;p54"/>
              <p:cNvSpPr/>
              <p:nvPr/>
            </p:nvSpPr>
            <p:spPr>
              <a:xfrm>
                <a:off x="2649164" y="2146371"/>
                <a:ext cx="755329" cy="728462"/>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4"/>
              <p:cNvSpPr/>
              <p:nvPr/>
            </p:nvSpPr>
            <p:spPr>
              <a:xfrm>
                <a:off x="2642625" y="2140624"/>
                <a:ext cx="768406" cy="740746"/>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4"/>
              <p:cNvSpPr/>
              <p:nvPr/>
            </p:nvSpPr>
            <p:spPr>
              <a:xfrm>
                <a:off x="2812438" y="2263274"/>
                <a:ext cx="106008" cy="96098"/>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4"/>
              <p:cNvSpPr/>
              <p:nvPr/>
            </p:nvSpPr>
            <p:spPr>
              <a:xfrm>
                <a:off x="2809465" y="2257032"/>
                <a:ext cx="114726" cy="10709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4"/>
              <p:cNvSpPr/>
              <p:nvPr/>
            </p:nvSpPr>
            <p:spPr>
              <a:xfrm>
                <a:off x="2779050" y="2430406"/>
                <a:ext cx="106008" cy="97287"/>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4"/>
              <p:cNvSpPr/>
              <p:nvPr/>
            </p:nvSpPr>
            <p:spPr>
              <a:xfrm>
                <a:off x="2773204" y="2423966"/>
                <a:ext cx="117599" cy="109175"/>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4"/>
              <p:cNvSpPr/>
              <p:nvPr/>
            </p:nvSpPr>
            <p:spPr>
              <a:xfrm>
                <a:off x="2748535" y="2598727"/>
                <a:ext cx="103134" cy="96098"/>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4"/>
              <p:cNvSpPr/>
              <p:nvPr/>
            </p:nvSpPr>
            <p:spPr>
              <a:xfrm>
                <a:off x="2739816" y="2592783"/>
                <a:ext cx="117698" cy="110166"/>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4"/>
              <p:cNvSpPr/>
              <p:nvPr/>
            </p:nvSpPr>
            <p:spPr>
              <a:xfrm>
                <a:off x="2948070" y="2369874"/>
                <a:ext cx="359930" cy="69646"/>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4"/>
              <p:cNvSpPr/>
              <p:nvPr/>
            </p:nvSpPr>
            <p:spPr>
              <a:xfrm>
                <a:off x="2942224" y="2362840"/>
                <a:ext cx="375188" cy="83219"/>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4"/>
              <p:cNvSpPr/>
              <p:nvPr/>
            </p:nvSpPr>
            <p:spPr>
              <a:xfrm>
                <a:off x="2914682" y="2536709"/>
                <a:ext cx="362803" cy="68953"/>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4"/>
              <p:cNvSpPr/>
              <p:nvPr/>
            </p:nvSpPr>
            <p:spPr>
              <a:xfrm>
                <a:off x="2908836" y="2530170"/>
                <a:ext cx="375188" cy="8203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4"/>
              <p:cNvSpPr/>
              <p:nvPr/>
            </p:nvSpPr>
            <p:spPr>
              <a:xfrm>
                <a:off x="2884960" y="2705723"/>
                <a:ext cx="359930" cy="69745"/>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4"/>
              <p:cNvSpPr/>
              <p:nvPr/>
            </p:nvSpPr>
            <p:spPr>
              <a:xfrm>
                <a:off x="2875548" y="2699878"/>
                <a:ext cx="375088" cy="81336"/>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4"/>
              <p:cNvSpPr/>
              <p:nvPr/>
            </p:nvSpPr>
            <p:spPr>
              <a:xfrm>
                <a:off x="2730404" y="2553254"/>
                <a:ext cx="175656" cy="182982"/>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4"/>
              <p:cNvSpPr/>
              <p:nvPr/>
            </p:nvSpPr>
            <p:spPr>
              <a:xfrm>
                <a:off x="2800053" y="2433675"/>
                <a:ext cx="136522" cy="72618"/>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4"/>
              <p:cNvSpPr/>
              <p:nvPr/>
            </p:nvSpPr>
            <p:spPr>
              <a:xfrm>
                <a:off x="2839287" y="2266345"/>
                <a:ext cx="133550" cy="70934"/>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4"/>
              <p:cNvSpPr/>
              <p:nvPr/>
            </p:nvSpPr>
            <p:spPr>
              <a:xfrm>
                <a:off x="2969073" y="2281206"/>
                <a:ext cx="354184" cy="140184"/>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4"/>
              <p:cNvSpPr/>
              <p:nvPr/>
            </p:nvSpPr>
            <p:spPr>
              <a:xfrm>
                <a:off x="2942224" y="2434171"/>
                <a:ext cx="350519" cy="144642"/>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4"/>
              <p:cNvSpPr/>
              <p:nvPr/>
            </p:nvSpPr>
            <p:spPr>
              <a:xfrm>
                <a:off x="2908836" y="2617947"/>
                <a:ext cx="350519" cy="127008"/>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4"/>
              <p:cNvSpPr/>
              <p:nvPr/>
            </p:nvSpPr>
            <p:spPr>
              <a:xfrm>
                <a:off x="3138886" y="2736138"/>
                <a:ext cx="171990" cy="138698"/>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4"/>
              <p:cNvSpPr/>
              <p:nvPr/>
            </p:nvSpPr>
            <p:spPr>
              <a:xfrm>
                <a:off x="3132347" y="2729599"/>
                <a:ext cx="185067" cy="151775"/>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787180CF-B185-D262-43FE-1AB1C5638723}"/>
              </a:ext>
            </a:extLst>
          </p:cNvPr>
          <p:cNvSpPr>
            <a:spLocks noGrp="1"/>
          </p:cNvSpPr>
          <p:nvPr>
            <p:ph type="title" idx="8"/>
          </p:nvPr>
        </p:nvSpPr>
        <p:spPr/>
        <p:txBody>
          <a:bodyPr/>
          <a:lstStyle/>
          <a:p>
            <a:r>
              <a:rPr lang="en-US"/>
              <a:t>2. Thảo luận</a:t>
            </a:r>
          </a:p>
        </p:txBody>
      </p:sp>
      <p:sp>
        <p:nvSpPr>
          <p:cNvPr id="22" name="TextBox 21">
            <a:extLst>
              <a:ext uri="{FF2B5EF4-FFF2-40B4-BE49-F238E27FC236}">
                <a16:creationId xmlns:a16="http://schemas.microsoft.com/office/drawing/2014/main" id="{CDD89A8E-D2E8-A47D-6E4A-0E5BEE7B85B2}"/>
              </a:ext>
            </a:extLst>
          </p:cNvPr>
          <p:cNvSpPr txBox="1"/>
          <p:nvPr/>
        </p:nvSpPr>
        <p:spPr>
          <a:xfrm>
            <a:off x="3863927" y="612834"/>
            <a:ext cx="4798612" cy="880369"/>
          </a:xfrm>
          <a:prstGeom prst="rect">
            <a:avLst/>
          </a:prstGeom>
          <a:noFill/>
        </p:spPr>
        <p:txBody>
          <a:bodyPr wrap="square">
            <a:spAutoFit/>
          </a:bodyPr>
          <a:lstStyle/>
          <a:p>
            <a:pPr>
              <a:lnSpc>
                <a:spcPct val="150000"/>
              </a:lnSpc>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Sau buổi thảo luận, em hãy rút ra hai bài học kinh nghiệm cho bản thân dựa vào</a:t>
            </a: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EAB408B-DFE5-CBD1-2BC9-612C93178F23}"/>
              </a:ext>
            </a:extLst>
          </p:cNvPr>
          <p:cNvSpPr txBox="1"/>
          <p:nvPr/>
        </p:nvSpPr>
        <p:spPr>
          <a:xfrm>
            <a:off x="4702534" y="1808796"/>
            <a:ext cx="3766866" cy="880369"/>
          </a:xfrm>
          <a:prstGeom prst="rect">
            <a:avLst/>
          </a:prstGeom>
          <a:noFill/>
        </p:spPr>
        <p:txBody>
          <a:bodyPr wrap="square">
            <a:spAutoFit/>
          </a:bodyPr>
          <a:lstStyle/>
          <a:p>
            <a:pPr>
              <a:lnSpc>
                <a:spcPct val="150000"/>
              </a:lnSpc>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Những điều em và nhóm đã làm tốt, chưa tốt </a:t>
            </a: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F276F03-72FB-015E-7226-F5AF10504E08}"/>
              </a:ext>
            </a:extLst>
          </p:cNvPr>
          <p:cNvSpPr txBox="1"/>
          <p:nvPr/>
        </p:nvSpPr>
        <p:spPr>
          <a:xfrm>
            <a:off x="4652509" y="3158837"/>
            <a:ext cx="3585560" cy="880369"/>
          </a:xfrm>
          <a:prstGeom prst="rect">
            <a:avLst/>
          </a:prstGeom>
          <a:noFill/>
        </p:spPr>
        <p:txBody>
          <a:bodyPr wrap="square">
            <a:spAutoFit/>
          </a:bodyPr>
          <a:lstStyle/>
          <a:p>
            <a:pPr>
              <a:lnSpc>
                <a:spcPct val="150000"/>
              </a:lnSpc>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Gửi pháp khắc phục những điều chưa tốt</a:t>
            </a:r>
            <a:endParaRPr lang="en-US" sz="1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388" name="Google Shape;1388;p49"/>
          <p:cNvGrpSpPr/>
          <p:nvPr/>
        </p:nvGrpSpPr>
        <p:grpSpPr>
          <a:xfrm>
            <a:off x="6350887" y="2603017"/>
            <a:ext cx="1164152" cy="1196544"/>
            <a:chOff x="6937600" y="1150975"/>
            <a:chExt cx="482350" cy="495751"/>
          </a:xfrm>
        </p:grpSpPr>
        <p:sp>
          <p:nvSpPr>
            <p:cNvPr id="1389" name="Google Shape;1389;p49"/>
            <p:cNvSpPr/>
            <p:nvPr/>
          </p:nvSpPr>
          <p:spPr>
            <a:xfrm>
              <a:off x="6941371" y="1154811"/>
              <a:ext cx="472407" cy="488078"/>
            </a:xfrm>
            <a:custGeom>
              <a:avLst/>
              <a:gdLst/>
              <a:ahLst/>
              <a:cxnLst/>
              <a:rect l="l" t="t" r="r" b="b"/>
              <a:pathLst>
                <a:path w="7265" h="7506" extrusionOk="0">
                  <a:moveTo>
                    <a:pt x="6445" y="0"/>
                  </a:moveTo>
                  <a:lnTo>
                    <a:pt x="1" y="1069"/>
                  </a:lnTo>
                  <a:lnTo>
                    <a:pt x="1099" y="7506"/>
                  </a:lnTo>
                  <a:lnTo>
                    <a:pt x="6108" y="6649"/>
                  </a:lnTo>
                  <a:lnTo>
                    <a:pt x="7265" y="4972"/>
                  </a:lnTo>
                  <a:lnTo>
                    <a:pt x="6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9"/>
            <p:cNvSpPr/>
            <p:nvPr/>
          </p:nvSpPr>
          <p:spPr>
            <a:xfrm>
              <a:off x="6937600" y="1150975"/>
              <a:ext cx="480015" cy="495751"/>
            </a:xfrm>
            <a:custGeom>
              <a:avLst/>
              <a:gdLst/>
              <a:ahLst/>
              <a:cxnLst/>
              <a:rect l="l" t="t" r="r" b="b"/>
              <a:pathLst>
                <a:path w="7382" h="7624" extrusionOk="0">
                  <a:moveTo>
                    <a:pt x="6437" y="118"/>
                  </a:moveTo>
                  <a:lnTo>
                    <a:pt x="7264" y="5002"/>
                  </a:lnTo>
                  <a:lnTo>
                    <a:pt x="6136" y="6650"/>
                  </a:lnTo>
                  <a:lnTo>
                    <a:pt x="1194" y="7506"/>
                  </a:lnTo>
                  <a:lnTo>
                    <a:pt x="154" y="1187"/>
                  </a:lnTo>
                  <a:lnTo>
                    <a:pt x="6437" y="118"/>
                  </a:lnTo>
                  <a:close/>
                  <a:moveTo>
                    <a:pt x="6466" y="1"/>
                  </a:moveTo>
                  <a:lnTo>
                    <a:pt x="59" y="1070"/>
                  </a:lnTo>
                  <a:cubicBezTo>
                    <a:pt x="29" y="1099"/>
                    <a:pt x="0" y="1128"/>
                    <a:pt x="0" y="1158"/>
                  </a:cubicBezTo>
                  <a:lnTo>
                    <a:pt x="1099" y="7565"/>
                  </a:lnTo>
                  <a:cubicBezTo>
                    <a:pt x="1099" y="7594"/>
                    <a:pt x="1128" y="7623"/>
                    <a:pt x="1157" y="7623"/>
                  </a:cubicBezTo>
                  <a:lnTo>
                    <a:pt x="6166" y="6774"/>
                  </a:lnTo>
                  <a:cubicBezTo>
                    <a:pt x="6195" y="6774"/>
                    <a:pt x="6195" y="6774"/>
                    <a:pt x="6195" y="6745"/>
                  </a:cubicBezTo>
                  <a:lnTo>
                    <a:pt x="7381" y="5061"/>
                  </a:lnTo>
                  <a:lnTo>
                    <a:pt x="7381" y="5031"/>
                  </a:lnTo>
                  <a:lnTo>
                    <a:pt x="6561" y="30"/>
                  </a:lnTo>
                  <a:cubicBezTo>
                    <a:pt x="6561" y="1"/>
                    <a:pt x="6532" y="1"/>
                    <a:pt x="64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49"/>
            <p:cNvSpPr/>
            <p:nvPr/>
          </p:nvSpPr>
          <p:spPr>
            <a:xfrm>
              <a:off x="6979475" y="1190510"/>
              <a:ext cx="364790" cy="93376"/>
            </a:xfrm>
            <a:custGeom>
              <a:avLst/>
              <a:gdLst/>
              <a:ahLst/>
              <a:cxnLst/>
              <a:rect l="l" t="t" r="r" b="b"/>
              <a:pathLst>
                <a:path w="5610" h="1436" extrusionOk="0">
                  <a:moveTo>
                    <a:pt x="5522" y="1"/>
                  </a:moveTo>
                  <a:lnTo>
                    <a:pt x="1" y="916"/>
                  </a:lnTo>
                  <a:lnTo>
                    <a:pt x="88" y="1436"/>
                  </a:lnTo>
                  <a:lnTo>
                    <a:pt x="5610" y="520"/>
                  </a:lnTo>
                  <a:lnTo>
                    <a:pt x="552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49"/>
            <p:cNvSpPr/>
            <p:nvPr/>
          </p:nvSpPr>
          <p:spPr>
            <a:xfrm>
              <a:off x="6975184" y="1186738"/>
              <a:ext cx="373374" cy="100984"/>
            </a:xfrm>
            <a:custGeom>
              <a:avLst/>
              <a:gdLst/>
              <a:ahLst/>
              <a:cxnLst/>
              <a:rect l="l" t="t" r="r" b="b"/>
              <a:pathLst>
                <a:path w="5742" h="1553" extrusionOk="0">
                  <a:moveTo>
                    <a:pt x="5522" y="117"/>
                  </a:moveTo>
                  <a:lnTo>
                    <a:pt x="5617" y="549"/>
                  </a:lnTo>
                  <a:lnTo>
                    <a:pt x="213" y="1435"/>
                  </a:lnTo>
                  <a:lnTo>
                    <a:pt x="125" y="1003"/>
                  </a:lnTo>
                  <a:lnTo>
                    <a:pt x="5522" y="117"/>
                  </a:lnTo>
                  <a:close/>
                  <a:moveTo>
                    <a:pt x="5646" y="0"/>
                  </a:moveTo>
                  <a:lnTo>
                    <a:pt x="1" y="915"/>
                  </a:lnTo>
                  <a:lnTo>
                    <a:pt x="96" y="1552"/>
                  </a:lnTo>
                  <a:lnTo>
                    <a:pt x="5741" y="637"/>
                  </a:lnTo>
                  <a:lnTo>
                    <a:pt x="56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49"/>
            <p:cNvSpPr/>
            <p:nvPr/>
          </p:nvSpPr>
          <p:spPr>
            <a:xfrm>
              <a:off x="6989034" y="1253843"/>
              <a:ext cx="365245" cy="93376"/>
            </a:xfrm>
            <a:custGeom>
              <a:avLst/>
              <a:gdLst/>
              <a:ahLst/>
              <a:cxnLst/>
              <a:rect l="l" t="t" r="r" b="b"/>
              <a:pathLst>
                <a:path w="5617" h="1436" extrusionOk="0">
                  <a:moveTo>
                    <a:pt x="5528" y="0"/>
                  </a:moveTo>
                  <a:lnTo>
                    <a:pt x="0" y="886"/>
                  </a:lnTo>
                  <a:lnTo>
                    <a:pt x="95" y="1436"/>
                  </a:lnTo>
                  <a:lnTo>
                    <a:pt x="5616" y="520"/>
                  </a:lnTo>
                  <a:lnTo>
                    <a:pt x="552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49"/>
            <p:cNvSpPr/>
            <p:nvPr/>
          </p:nvSpPr>
          <p:spPr>
            <a:xfrm>
              <a:off x="6985198" y="1250006"/>
              <a:ext cx="372853" cy="101504"/>
            </a:xfrm>
            <a:custGeom>
              <a:avLst/>
              <a:gdLst/>
              <a:ahLst/>
              <a:cxnLst/>
              <a:rect l="l" t="t" r="r" b="b"/>
              <a:pathLst>
                <a:path w="5734" h="1561" extrusionOk="0">
                  <a:moveTo>
                    <a:pt x="5551" y="125"/>
                  </a:moveTo>
                  <a:lnTo>
                    <a:pt x="5617" y="521"/>
                  </a:lnTo>
                  <a:lnTo>
                    <a:pt x="213" y="1407"/>
                  </a:lnTo>
                  <a:lnTo>
                    <a:pt x="154" y="1011"/>
                  </a:lnTo>
                  <a:lnTo>
                    <a:pt x="5551" y="125"/>
                  </a:lnTo>
                  <a:close/>
                  <a:moveTo>
                    <a:pt x="5646" y="1"/>
                  </a:moveTo>
                  <a:lnTo>
                    <a:pt x="0" y="916"/>
                  </a:lnTo>
                  <a:lnTo>
                    <a:pt x="96" y="1561"/>
                  </a:lnTo>
                  <a:lnTo>
                    <a:pt x="5734" y="645"/>
                  </a:lnTo>
                  <a:lnTo>
                    <a:pt x="56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49"/>
            <p:cNvSpPr/>
            <p:nvPr/>
          </p:nvSpPr>
          <p:spPr>
            <a:xfrm>
              <a:off x="7000933" y="1317631"/>
              <a:ext cx="363360" cy="91035"/>
            </a:xfrm>
            <a:custGeom>
              <a:avLst/>
              <a:gdLst/>
              <a:ahLst/>
              <a:cxnLst/>
              <a:rect l="l" t="t" r="r" b="b"/>
              <a:pathLst>
                <a:path w="5588" h="1400" extrusionOk="0">
                  <a:moveTo>
                    <a:pt x="5492" y="1"/>
                  </a:moveTo>
                  <a:lnTo>
                    <a:pt x="0" y="887"/>
                  </a:lnTo>
                  <a:lnTo>
                    <a:pt x="66" y="1399"/>
                  </a:lnTo>
                  <a:lnTo>
                    <a:pt x="5587" y="521"/>
                  </a:lnTo>
                  <a:lnTo>
                    <a:pt x="549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49"/>
            <p:cNvSpPr/>
            <p:nvPr/>
          </p:nvSpPr>
          <p:spPr>
            <a:xfrm>
              <a:off x="6995211" y="1311454"/>
              <a:ext cx="374739" cy="103390"/>
            </a:xfrm>
            <a:custGeom>
              <a:avLst/>
              <a:gdLst/>
              <a:ahLst/>
              <a:cxnLst/>
              <a:rect l="l" t="t" r="r" b="b"/>
              <a:pathLst>
                <a:path w="5763" h="1590" extrusionOk="0">
                  <a:moveTo>
                    <a:pt x="5551" y="154"/>
                  </a:moveTo>
                  <a:lnTo>
                    <a:pt x="5617" y="550"/>
                  </a:lnTo>
                  <a:lnTo>
                    <a:pt x="213" y="1436"/>
                  </a:lnTo>
                  <a:lnTo>
                    <a:pt x="154" y="1040"/>
                  </a:lnTo>
                  <a:lnTo>
                    <a:pt x="5551" y="154"/>
                  </a:lnTo>
                  <a:close/>
                  <a:moveTo>
                    <a:pt x="5646" y="0"/>
                  </a:moveTo>
                  <a:lnTo>
                    <a:pt x="0" y="945"/>
                  </a:lnTo>
                  <a:lnTo>
                    <a:pt x="125" y="1589"/>
                  </a:lnTo>
                  <a:lnTo>
                    <a:pt x="5763" y="674"/>
                  </a:lnTo>
                  <a:lnTo>
                    <a:pt x="56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49"/>
            <p:cNvSpPr/>
            <p:nvPr/>
          </p:nvSpPr>
          <p:spPr>
            <a:xfrm>
              <a:off x="7010882" y="1379079"/>
              <a:ext cx="363360" cy="93376"/>
            </a:xfrm>
            <a:custGeom>
              <a:avLst/>
              <a:gdLst/>
              <a:ahLst/>
              <a:cxnLst/>
              <a:rect l="l" t="t" r="r" b="b"/>
              <a:pathLst>
                <a:path w="5588" h="1436" extrusionOk="0">
                  <a:moveTo>
                    <a:pt x="5522" y="0"/>
                  </a:moveTo>
                  <a:lnTo>
                    <a:pt x="1" y="916"/>
                  </a:lnTo>
                  <a:lnTo>
                    <a:pt x="96" y="1435"/>
                  </a:lnTo>
                  <a:lnTo>
                    <a:pt x="5588" y="549"/>
                  </a:lnTo>
                  <a:lnTo>
                    <a:pt x="55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49"/>
            <p:cNvSpPr/>
            <p:nvPr/>
          </p:nvSpPr>
          <p:spPr>
            <a:xfrm>
              <a:off x="7005160" y="1375243"/>
              <a:ext cx="374804" cy="101049"/>
            </a:xfrm>
            <a:custGeom>
              <a:avLst/>
              <a:gdLst/>
              <a:ahLst/>
              <a:cxnLst/>
              <a:rect l="l" t="t" r="r" b="b"/>
              <a:pathLst>
                <a:path w="5764" h="1554" extrusionOk="0">
                  <a:moveTo>
                    <a:pt x="5551" y="147"/>
                  </a:moveTo>
                  <a:lnTo>
                    <a:pt x="5610" y="550"/>
                  </a:lnTo>
                  <a:lnTo>
                    <a:pt x="213" y="1429"/>
                  </a:lnTo>
                  <a:lnTo>
                    <a:pt x="155" y="1033"/>
                  </a:lnTo>
                  <a:lnTo>
                    <a:pt x="5551" y="147"/>
                  </a:lnTo>
                  <a:close/>
                  <a:moveTo>
                    <a:pt x="5647" y="1"/>
                  </a:moveTo>
                  <a:lnTo>
                    <a:pt x="1" y="916"/>
                  </a:lnTo>
                  <a:lnTo>
                    <a:pt x="118" y="1553"/>
                  </a:lnTo>
                  <a:lnTo>
                    <a:pt x="5764" y="638"/>
                  </a:lnTo>
                  <a:lnTo>
                    <a:pt x="56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49"/>
            <p:cNvSpPr/>
            <p:nvPr/>
          </p:nvSpPr>
          <p:spPr>
            <a:xfrm>
              <a:off x="7020896" y="1442412"/>
              <a:ext cx="365245" cy="93376"/>
            </a:xfrm>
            <a:custGeom>
              <a:avLst/>
              <a:gdLst/>
              <a:ahLst/>
              <a:cxnLst/>
              <a:rect l="l" t="t" r="r" b="b"/>
              <a:pathLst>
                <a:path w="5617" h="1436" extrusionOk="0">
                  <a:moveTo>
                    <a:pt x="5522" y="0"/>
                  </a:moveTo>
                  <a:lnTo>
                    <a:pt x="1" y="915"/>
                  </a:lnTo>
                  <a:lnTo>
                    <a:pt x="96" y="1435"/>
                  </a:lnTo>
                  <a:lnTo>
                    <a:pt x="5617" y="520"/>
                  </a:lnTo>
                  <a:lnTo>
                    <a:pt x="55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49"/>
            <p:cNvSpPr/>
            <p:nvPr/>
          </p:nvSpPr>
          <p:spPr>
            <a:xfrm>
              <a:off x="7017124" y="1438576"/>
              <a:ext cx="372853" cy="100984"/>
            </a:xfrm>
            <a:custGeom>
              <a:avLst/>
              <a:gdLst/>
              <a:ahLst/>
              <a:cxnLst/>
              <a:rect l="l" t="t" r="r" b="b"/>
              <a:pathLst>
                <a:path w="5734" h="1553" extrusionOk="0">
                  <a:moveTo>
                    <a:pt x="5521" y="154"/>
                  </a:moveTo>
                  <a:lnTo>
                    <a:pt x="5580" y="550"/>
                  </a:lnTo>
                  <a:lnTo>
                    <a:pt x="183" y="1436"/>
                  </a:lnTo>
                  <a:lnTo>
                    <a:pt x="117" y="1004"/>
                  </a:lnTo>
                  <a:lnTo>
                    <a:pt x="5521" y="154"/>
                  </a:lnTo>
                  <a:close/>
                  <a:moveTo>
                    <a:pt x="5609" y="1"/>
                  </a:moveTo>
                  <a:lnTo>
                    <a:pt x="0" y="916"/>
                  </a:lnTo>
                  <a:lnTo>
                    <a:pt x="88" y="1553"/>
                  </a:lnTo>
                  <a:lnTo>
                    <a:pt x="5733" y="638"/>
                  </a:lnTo>
                  <a:lnTo>
                    <a:pt x="56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49"/>
            <p:cNvSpPr/>
            <p:nvPr/>
          </p:nvSpPr>
          <p:spPr>
            <a:xfrm>
              <a:off x="7030910" y="1511923"/>
              <a:ext cx="323369" cy="87199"/>
            </a:xfrm>
            <a:custGeom>
              <a:avLst/>
              <a:gdLst/>
              <a:ahLst/>
              <a:cxnLst/>
              <a:rect l="l" t="t" r="r" b="b"/>
              <a:pathLst>
                <a:path w="4973" h="1341" extrusionOk="0">
                  <a:moveTo>
                    <a:pt x="4914" y="0"/>
                  </a:moveTo>
                  <a:lnTo>
                    <a:pt x="0" y="828"/>
                  </a:lnTo>
                  <a:lnTo>
                    <a:pt x="88" y="1340"/>
                  </a:lnTo>
                  <a:lnTo>
                    <a:pt x="4972" y="549"/>
                  </a:lnTo>
                  <a:lnTo>
                    <a:pt x="49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49"/>
            <p:cNvSpPr/>
            <p:nvPr/>
          </p:nvSpPr>
          <p:spPr>
            <a:xfrm>
              <a:off x="7027073" y="1508086"/>
              <a:ext cx="333383" cy="95327"/>
            </a:xfrm>
            <a:custGeom>
              <a:avLst/>
              <a:gdLst/>
              <a:ahLst/>
              <a:cxnLst/>
              <a:rect l="l" t="t" r="r" b="b"/>
              <a:pathLst>
                <a:path w="5127" h="1466" extrusionOk="0">
                  <a:moveTo>
                    <a:pt x="4907" y="154"/>
                  </a:moveTo>
                  <a:lnTo>
                    <a:pt x="4973" y="550"/>
                  </a:lnTo>
                  <a:lnTo>
                    <a:pt x="213" y="1311"/>
                  </a:lnTo>
                  <a:lnTo>
                    <a:pt x="118" y="916"/>
                  </a:lnTo>
                  <a:lnTo>
                    <a:pt x="4907" y="154"/>
                  </a:lnTo>
                  <a:close/>
                  <a:moveTo>
                    <a:pt x="5002" y="1"/>
                  </a:moveTo>
                  <a:lnTo>
                    <a:pt x="1" y="821"/>
                  </a:lnTo>
                  <a:lnTo>
                    <a:pt x="89" y="1465"/>
                  </a:lnTo>
                  <a:lnTo>
                    <a:pt x="5127" y="638"/>
                  </a:lnTo>
                  <a:lnTo>
                    <a:pt x="50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49"/>
            <p:cNvSpPr/>
            <p:nvPr/>
          </p:nvSpPr>
          <p:spPr>
            <a:xfrm>
              <a:off x="7320397" y="1479996"/>
              <a:ext cx="95262" cy="107226"/>
            </a:xfrm>
            <a:custGeom>
              <a:avLst/>
              <a:gdLst/>
              <a:ahLst/>
              <a:cxnLst/>
              <a:rect l="l" t="t" r="r" b="b"/>
              <a:pathLst>
                <a:path w="1465" h="1649" extrusionOk="0">
                  <a:moveTo>
                    <a:pt x="1465" y="1"/>
                  </a:moveTo>
                  <a:lnTo>
                    <a:pt x="0" y="250"/>
                  </a:lnTo>
                  <a:lnTo>
                    <a:pt x="249" y="1648"/>
                  </a:lnTo>
                  <a:lnTo>
                    <a:pt x="14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49"/>
            <p:cNvSpPr/>
            <p:nvPr/>
          </p:nvSpPr>
          <p:spPr>
            <a:xfrm>
              <a:off x="7316560" y="1476225"/>
              <a:ext cx="103390" cy="115289"/>
            </a:xfrm>
            <a:custGeom>
              <a:avLst/>
              <a:gdLst/>
              <a:ahLst/>
              <a:cxnLst/>
              <a:rect l="l" t="t" r="r" b="b"/>
              <a:pathLst>
                <a:path w="1590" h="1773" extrusionOk="0">
                  <a:moveTo>
                    <a:pt x="1370" y="125"/>
                  </a:moveTo>
                  <a:lnTo>
                    <a:pt x="338" y="1560"/>
                  </a:lnTo>
                  <a:lnTo>
                    <a:pt x="125" y="337"/>
                  </a:lnTo>
                  <a:lnTo>
                    <a:pt x="1370" y="125"/>
                  </a:lnTo>
                  <a:close/>
                  <a:moveTo>
                    <a:pt x="1495" y="0"/>
                  </a:moveTo>
                  <a:lnTo>
                    <a:pt x="59" y="242"/>
                  </a:lnTo>
                  <a:cubicBezTo>
                    <a:pt x="30" y="242"/>
                    <a:pt x="30" y="242"/>
                    <a:pt x="1" y="278"/>
                  </a:cubicBezTo>
                  <a:lnTo>
                    <a:pt x="1" y="308"/>
                  </a:lnTo>
                  <a:lnTo>
                    <a:pt x="242" y="1743"/>
                  </a:lnTo>
                  <a:cubicBezTo>
                    <a:pt x="242" y="1772"/>
                    <a:pt x="272" y="1772"/>
                    <a:pt x="272" y="1772"/>
                  </a:cubicBezTo>
                  <a:lnTo>
                    <a:pt x="367" y="1772"/>
                  </a:lnTo>
                  <a:lnTo>
                    <a:pt x="1553" y="95"/>
                  </a:lnTo>
                  <a:cubicBezTo>
                    <a:pt x="1590" y="59"/>
                    <a:pt x="1590" y="29"/>
                    <a:pt x="1553" y="29"/>
                  </a:cubicBezTo>
                  <a:cubicBezTo>
                    <a:pt x="1553" y="0"/>
                    <a:pt x="1524" y="0"/>
                    <a:pt x="14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8" name="Google Shape;1408;p49"/>
          <p:cNvGrpSpPr/>
          <p:nvPr/>
        </p:nvGrpSpPr>
        <p:grpSpPr>
          <a:xfrm>
            <a:off x="1418498" y="1869594"/>
            <a:ext cx="1131121" cy="1119018"/>
            <a:chOff x="1418498" y="1869594"/>
            <a:chExt cx="1131121" cy="1119018"/>
          </a:xfrm>
        </p:grpSpPr>
        <p:pic>
          <p:nvPicPr>
            <p:cNvPr id="1409" name="Google Shape;1409;p49"/>
            <p:cNvPicPr preferRelativeResize="0"/>
            <p:nvPr/>
          </p:nvPicPr>
          <p:blipFill rotWithShape="1">
            <a:blip r:embed="rId3">
              <a:alphaModFix/>
            </a:blip>
            <a:srcRect l="11177" t="11177" r="9211" b="9211"/>
            <a:stretch/>
          </p:blipFill>
          <p:spPr>
            <a:xfrm>
              <a:off x="1498719" y="1937712"/>
              <a:ext cx="1050900" cy="1050900"/>
            </a:xfrm>
            <a:prstGeom prst="roundRect">
              <a:avLst>
                <a:gd name="adj" fmla="val 11783"/>
              </a:avLst>
            </a:prstGeom>
            <a:noFill/>
            <a:ln>
              <a:noFill/>
            </a:ln>
          </p:spPr>
        </p:pic>
        <p:grpSp>
          <p:nvGrpSpPr>
            <p:cNvPr id="1410" name="Google Shape;1410;p49"/>
            <p:cNvGrpSpPr/>
            <p:nvPr/>
          </p:nvGrpSpPr>
          <p:grpSpPr>
            <a:xfrm>
              <a:off x="1418498" y="1869594"/>
              <a:ext cx="1050905" cy="1050905"/>
              <a:chOff x="725175" y="1305950"/>
              <a:chExt cx="792000" cy="792000"/>
            </a:xfrm>
          </p:grpSpPr>
          <p:sp>
            <p:nvSpPr>
              <p:cNvPr id="1411" name="Google Shape;1411;p49"/>
              <p:cNvSpPr/>
              <p:nvPr/>
            </p:nvSpPr>
            <p:spPr>
              <a:xfrm>
                <a:off x="725175" y="1305950"/>
                <a:ext cx="792000" cy="792000"/>
              </a:xfrm>
              <a:prstGeom prst="roundRect">
                <a:avLst>
                  <a:gd name="adj" fmla="val 10123"/>
                </a:avLst>
              </a:pr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9"/>
              <p:cNvSpPr/>
              <p:nvPr/>
            </p:nvSpPr>
            <p:spPr>
              <a:xfrm>
                <a:off x="785625" y="1363625"/>
                <a:ext cx="48300" cy="483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13" name="Google Shape;1413;p49"/>
              <p:cNvCxnSpPr/>
              <p:nvPr/>
            </p:nvCxnSpPr>
            <p:spPr>
              <a:xfrm>
                <a:off x="726875" y="1457050"/>
                <a:ext cx="784800" cy="0"/>
              </a:xfrm>
              <a:prstGeom prst="straightConnector1">
                <a:avLst/>
              </a:prstGeom>
              <a:noFill/>
              <a:ln w="19050" cap="flat" cmpd="sng">
                <a:solidFill>
                  <a:schemeClr val="accent2"/>
                </a:solidFill>
                <a:prstDash val="solid"/>
                <a:round/>
                <a:headEnd type="none" w="med" len="med"/>
                <a:tailEnd type="none" w="med" len="med"/>
              </a:ln>
            </p:spPr>
          </p:cxnSp>
        </p:grpSp>
      </p:grpSp>
      <p:sp>
        <p:nvSpPr>
          <p:cNvPr id="1415" name="Google Shape;1415;p49"/>
          <p:cNvSpPr txBox="1">
            <a:spLocks noGrp="1"/>
          </p:cNvSpPr>
          <p:nvPr>
            <p:ph type="title"/>
          </p:nvPr>
        </p:nvSpPr>
        <p:spPr>
          <a:xfrm>
            <a:off x="1459913" y="2013725"/>
            <a:ext cx="962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416" name="Google Shape;1416;p49"/>
          <p:cNvGrpSpPr/>
          <p:nvPr/>
        </p:nvGrpSpPr>
        <p:grpSpPr>
          <a:xfrm>
            <a:off x="6845630" y="3097301"/>
            <a:ext cx="1274854" cy="1229088"/>
            <a:chOff x="3804675" y="1695800"/>
            <a:chExt cx="193900" cy="186925"/>
          </a:xfrm>
        </p:grpSpPr>
        <p:sp>
          <p:nvSpPr>
            <p:cNvPr id="1417" name="Google Shape;1417;p49"/>
            <p:cNvSpPr/>
            <p:nvPr/>
          </p:nvSpPr>
          <p:spPr>
            <a:xfrm>
              <a:off x="3806325" y="1697250"/>
              <a:ext cx="190600" cy="183825"/>
            </a:xfrm>
            <a:custGeom>
              <a:avLst/>
              <a:gdLst/>
              <a:ahLst/>
              <a:cxnLst/>
              <a:rect l="l" t="t" r="r" b="b"/>
              <a:pathLst>
                <a:path w="7624" h="7353" extrusionOk="0">
                  <a:moveTo>
                    <a:pt x="1253" y="1"/>
                  </a:moveTo>
                  <a:lnTo>
                    <a:pt x="1" y="6408"/>
                  </a:lnTo>
                  <a:lnTo>
                    <a:pt x="4972" y="7352"/>
                  </a:lnTo>
                  <a:lnTo>
                    <a:pt x="6679" y="6195"/>
                  </a:lnTo>
                  <a:lnTo>
                    <a:pt x="7623" y="1253"/>
                  </a:lnTo>
                  <a:lnTo>
                    <a:pt x="125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49"/>
            <p:cNvSpPr/>
            <p:nvPr/>
          </p:nvSpPr>
          <p:spPr>
            <a:xfrm>
              <a:off x="3804675" y="1695800"/>
              <a:ext cx="193900" cy="186925"/>
            </a:xfrm>
            <a:custGeom>
              <a:avLst/>
              <a:gdLst/>
              <a:ahLst/>
              <a:cxnLst/>
              <a:rect l="l" t="t" r="r" b="b"/>
              <a:pathLst>
                <a:path w="7756" h="7477" extrusionOk="0">
                  <a:moveTo>
                    <a:pt x="1348" y="154"/>
                  </a:moveTo>
                  <a:lnTo>
                    <a:pt x="7631" y="1340"/>
                  </a:lnTo>
                  <a:lnTo>
                    <a:pt x="6686" y="6224"/>
                  </a:lnTo>
                  <a:lnTo>
                    <a:pt x="5038" y="7352"/>
                  </a:lnTo>
                  <a:lnTo>
                    <a:pt x="125" y="6407"/>
                  </a:lnTo>
                  <a:lnTo>
                    <a:pt x="1348" y="154"/>
                  </a:lnTo>
                  <a:close/>
                  <a:moveTo>
                    <a:pt x="1319" y="0"/>
                  </a:moveTo>
                  <a:cubicBezTo>
                    <a:pt x="1282" y="0"/>
                    <a:pt x="1282" y="0"/>
                    <a:pt x="1253" y="29"/>
                  </a:cubicBezTo>
                  <a:lnTo>
                    <a:pt x="1253" y="59"/>
                  </a:lnTo>
                  <a:lnTo>
                    <a:pt x="1" y="6437"/>
                  </a:lnTo>
                  <a:cubicBezTo>
                    <a:pt x="1" y="6495"/>
                    <a:pt x="37" y="6524"/>
                    <a:pt x="67" y="6524"/>
                  </a:cubicBezTo>
                  <a:lnTo>
                    <a:pt x="5038" y="7476"/>
                  </a:lnTo>
                  <a:lnTo>
                    <a:pt x="5068" y="7476"/>
                  </a:lnTo>
                  <a:lnTo>
                    <a:pt x="6774" y="6312"/>
                  </a:lnTo>
                  <a:cubicBezTo>
                    <a:pt x="6774" y="6283"/>
                    <a:pt x="6811" y="6283"/>
                    <a:pt x="6811" y="6253"/>
                  </a:cubicBezTo>
                  <a:lnTo>
                    <a:pt x="7755" y="1311"/>
                  </a:lnTo>
                  <a:cubicBezTo>
                    <a:pt x="7755" y="1282"/>
                    <a:pt x="7755" y="1252"/>
                    <a:pt x="7726" y="1252"/>
                  </a:cubicBezTo>
                  <a:lnTo>
                    <a:pt x="131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49"/>
            <p:cNvSpPr/>
            <p:nvPr/>
          </p:nvSpPr>
          <p:spPr>
            <a:xfrm>
              <a:off x="3847525" y="1726750"/>
              <a:ext cx="26750" cy="24250"/>
            </a:xfrm>
            <a:custGeom>
              <a:avLst/>
              <a:gdLst/>
              <a:ahLst/>
              <a:cxnLst/>
              <a:rect l="l" t="t" r="r" b="b"/>
              <a:pathLst>
                <a:path w="1070" h="970" extrusionOk="0">
                  <a:moveTo>
                    <a:pt x="505" y="1"/>
                  </a:moveTo>
                  <a:cubicBezTo>
                    <a:pt x="293" y="1"/>
                    <a:pt x="84" y="166"/>
                    <a:pt x="59" y="380"/>
                  </a:cubicBezTo>
                  <a:cubicBezTo>
                    <a:pt x="0" y="651"/>
                    <a:pt x="183" y="893"/>
                    <a:pt x="425" y="959"/>
                  </a:cubicBezTo>
                  <a:cubicBezTo>
                    <a:pt x="460" y="966"/>
                    <a:pt x="494" y="970"/>
                    <a:pt x="528" y="970"/>
                  </a:cubicBezTo>
                  <a:cubicBezTo>
                    <a:pt x="761" y="970"/>
                    <a:pt x="952" y="800"/>
                    <a:pt x="1003" y="563"/>
                  </a:cubicBezTo>
                  <a:cubicBezTo>
                    <a:pt x="1069" y="315"/>
                    <a:pt x="886" y="44"/>
                    <a:pt x="608" y="14"/>
                  </a:cubicBezTo>
                  <a:cubicBezTo>
                    <a:pt x="574" y="5"/>
                    <a:pt x="540" y="1"/>
                    <a:pt x="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49"/>
            <p:cNvSpPr/>
            <p:nvPr/>
          </p:nvSpPr>
          <p:spPr>
            <a:xfrm>
              <a:off x="3846775" y="1725175"/>
              <a:ext cx="28950" cy="27025"/>
            </a:xfrm>
            <a:custGeom>
              <a:avLst/>
              <a:gdLst/>
              <a:ahLst/>
              <a:cxnLst/>
              <a:rect l="l" t="t" r="r" b="b"/>
              <a:pathLst>
                <a:path w="1158" h="1081" extrusionOk="0">
                  <a:moveTo>
                    <a:pt x="550" y="107"/>
                  </a:moveTo>
                  <a:cubicBezTo>
                    <a:pt x="579" y="107"/>
                    <a:pt x="609" y="136"/>
                    <a:pt x="638" y="136"/>
                  </a:cubicBezTo>
                  <a:cubicBezTo>
                    <a:pt x="850" y="165"/>
                    <a:pt x="1004" y="378"/>
                    <a:pt x="975" y="626"/>
                  </a:cubicBezTo>
                  <a:cubicBezTo>
                    <a:pt x="949" y="840"/>
                    <a:pt x="751" y="962"/>
                    <a:pt x="559" y="962"/>
                  </a:cubicBezTo>
                  <a:cubicBezTo>
                    <a:pt x="534" y="962"/>
                    <a:pt x="509" y="960"/>
                    <a:pt x="484" y="956"/>
                  </a:cubicBezTo>
                  <a:cubicBezTo>
                    <a:pt x="367" y="927"/>
                    <a:pt x="272" y="868"/>
                    <a:pt x="213" y="773"/>
                  </a:cubicBezTo>
                  <a:cubicBezTo>
                    <a:pt x="147" y="685"/>
                    <a:pt x="118" y="561"/>
                    <a:pt x="147" y="473"/>
                  </a:cubicBezTo>
                  <a:cubicBezTo>
                    <a:pt x="147" y="348"/>
                    <a:pt x="213" y="260"/>
                    <a:pt x="330" y="194"/>
                  </a:cubicBezTo>
                  <a:cubicBezTo>
                    <a:pt x="396" y="136"/>
                    <a:pt x="484" y="107"/>
                    <a:pt x="550" y="107"/>
                  </a:cubicBezTo>
                  <a:close/>
                  <a:moveTo>
                    <a:pt x="555" y="1"/>
                  </a:moveTo>
                  <a:cubicBezTo>
                    <a:pt x="443" y="1"/>
                    <a:pt x="336" y="35"/>
                    <a:pt x="242" y="107"/>
                  </a:cubicBezTo>
                  <a:cubicBezTo>
                    <a:pt x="118" y="165"/>
                    <a:pt x="59" y="290"/>
                    <a:pt x="30" y="443"/>
                  </a:cubicBezTo>
                  <a:cubicBezTo>
                    <a:pt x="1" y="590"/>
                    <a:pt x="30" y="714"/>
                    <a:pt x="89" y="839"/>
                  </a:cubicBezTo>
                  <a:cubicBezTo>
                    <a:pt x="184" y="956"/>
                    <a:pt x="301" y="1051"/>
                    <a:pt x="455" y="1080"/>
                  </a:cubicBezTo>
                  <a:lnTo>
                    <a:pt x="550" y="1080"/>
                  </a:lnTo>
                  <a:cubicBezTo>
                    <a:pt x="821" y="1080"/>
                    <a:pt x="1033" y="897"/>
                    <a:pt x="1099" y="656"/>
                  </a:cubicBezTo>
                  <a:cubicBezTo>
                    <a:pt x="1158" y="348"/>
                    <a:pt x="945" y="77"/>
                    <a:pt x="667" y="11"/>
                  </a:cubicBezTo>
                  <a:cubicBezTo>
                    <a:pt x="629" y="4"/>
                    <a:pt x="592" y="1"/>
                    <a:pt x="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49"/>
            <p:cNvSpPr/>
            <p:nvPr/>
          </p:nvSpPr>
          <p:spPr>
            <a:xfrm>
              <a:off x="3839100" y="1768925"/>
              <a:ext cx="26750" cy="24550"/>
            </a:xfrm>
            <a:custGeom>
              <a:avLst/>
              <a:gdLst/>
              <a:ahLst/>
              <a:cxnLst/>
              <a:rect l="l" t="t" r="r" b="b"/>
              <a:pathLst>
                <a:path w="1070" h="982" extrusionOk="0">
                  <a:moveTo>
                    <a:pt x="570" y="0"/>
                  </a:moveTo>
                  <a:cubicBezTo>
                    <a:pt x="327" y="0"/>
                    <a:pt x="119" y="145"/>
                    <a:pt x="59" y="400"/>
                  </a:cubicBezTo>
                  <a:cubicBezTo>
                    <a:pt x="0" y="670"/>
                    <a:pt x="183" y="919"/>
                    <a:pt x="454" y="978"/>
                  </a:cubicBezTo>
                  <a:cubicBezTo>
                    <a:pt x="474" y="980"/>
                    <a:pt x="495" y="982"/>
                    <a:pt x="515" y="982"/>
                  </a:cubicBezTo>
                  <a:cubicBezTo>
                    <a:pt x="741" y="982"/>
                    <a:pt x="950" y="832"/>
                    <a:pt x="1003" y="583"/>
                  </a:cubicBezTo>
                  <a:cubicBezTo>
                    <a:pt x="1069" y="304"/>
                    <a:pt x="886" y="63"/>
                    <a:pt x="637" y="4"/>
                  </a:cubicBezTo>
                  <a:cubicBezTo>
                    <a:pt x="615" y="2"/>
                    <a:pt x="592" y="0"/>
                    <a:pt x="5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49"/>
            <p:cNvSpPr/>
            <p:nvPr/>
          </p:nvSpPr>
          <p:spPr>
            <a:xfrm>
              <a:off x="3837625" y="1767300"/>
              <a:ext cx="29675" cy="27550"/>
            </a:xfrm>
            <a:custGeom>
              <a:avLst/>
              <a:gdLst/>
              <a:ahLst/>
              <a:cxnLst/>
              <a:rect l="l" t="t" r="r" b="b"/>
              <a:pathLst>
                <a:path w="1187" h="1102" extrusionOk="0">
                  <a:moveTo>
                    <a:pt x="667" y="128"/>
                  </a:moveTo>
                  <a:cubicBezTo>
                    <a:pt x="916" y="186"/>
                    <a:pt x="1062" y="406"/>
                    <a:pt x="1004" y="648"/>
                  </a:cubicBezTo>
                  <a:cubicBezTo>
                    <a:pt x="977" y="842"/>
                    <a:pt x="771" y="988"/>
                    <a:pt x="568" y="988"/>
                  </a:cubicBezTo>
                  <a:cubicBezTo>
                    <a:pt x="550" y="988"/>
                    <a:pt x="531" y="987"/>
                    <a:pt x="513" y="984"/>
                  </a:cubicBezTo>
                  <a:cubicBezTo>
                    <a:pt x="272" y="919"/>
                    <a:pt x="118" y="706"/>
                    <a:pt x="184" y="465"/>
                  </a:cubicBezTo>
                  <a:cubicBezTo>
                    <a:pt x="213" y="281"/>
                    <a:pt x="396" y="128"/>
                    <a:pt x="608" y="128"/>
                  </a:cubicBezTo>
                  <a:close/>
                  <a:moveTo>
                    <a:pt x="634" y="0"/>
                  </a:moveTo>
                  <a:cubicBezTo>
                    <a:pt x="358" y="0"/>
                    <a:pt x="114" y="179"/>
                    <a:pt x="59" y="465"/>
                  </a:cubicBezTo>
                  <a:cubicBezTo>
                    <a:pt x="1" y="735"/>
                    <a:pt x="184" y="1043"/>
                    <a:pt x="484" y="1102"/>
                  </a:cubicBezTo>
                  <a:lnTo>
                    <a:pt x="608" y="1102"/>
                  </a:lnTo>
                  <a:cubicBezTo>
                    <a:pt x="850" y="1102"/>
                    <a:pt x="1062" y="919"/>
                    <a:pt x="1128" y="648"/>
                  </a:cubicBezTo>
                  <a:cubicBezTo>
                    <a:pt x="1187" y="369"/>
                    <a:pt x="1004" y="69"/>
                    <a:pt x="696" y="3"/>
                  </a:cubicBezTo>
                  <a:cubicBezTo>
                    <a:pt x="675" y="1"/>
                    <a:pt x="654" y="0"/>
                    <a:pt x="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49"/>
            <p:cNvSpPr/>
            <p:nvPr/>
          </p:nvSpPr>
          <p:spPr>
            <a:xfrm>
              <a:off x="3831400" y="1811400"/>
              <a:ext cx="26025" cy="24250"/>
            </a:xfrm>
            <a:custGeom>
              <a:avLst/>
              <a:gdLst/>
              <a:ahLst/>
              <a:cxnLst/>
              <a:rect l="l" t="t" r="r" b="b"/>
              <a:pathLst>
                <a:path w="1041" h="970" extrusionOk="0">
                  <a:moveTo>
                    <a:pt x="512" y="0"/>
                  </a:moveTo>
                  <a:cubicBezTo>
                    <a:pt x="279" y="0"/>
                    <a:pt x="88" y="170"/>
                    <a:pt x="30" y="407"/>
                  </a:cubicBezTo>
                  <a:cubicBezTo>
                    <a:pt x="1" y="656"/>
                    <a:pt x="155" y="927"/>
                    <a:pt x="433" y="956"/>
                  </a:cubicBezTo>
                  <a:cubicBezTo>
                    <a:pt x="466" y="965"/>
                    <a:pt x="501" y="969"/>
                    <a:pt x="535" y="969"/>
                  </a:cubicBezTo>
                  <a:cubicBezTo>
                    <a:pt x="745" y="969"/>
                    <a:pt x="950" y="804"/>
                    <a:pt x="982" y="590"/>
                  </a:cubicBezTo>
                  <a:cubicBezTo>
                    <a:pt x="1041" y="319"/>
                    <a:pt x="857" y="70"/>
                    <a:pt x="616" y="11"/>
                  </a:cubicBezTo>
                  <a:cubicBezTo>
                    <a:pt x="581" y="4"/>
                    <a:pt x="546" y="0"/>
                    <a:pt x="5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49"/>
            <p:cNvSpPr/>
            <p:nvPr/>
          </p:nvSpPr>
          <p:spPr>
            <a:xfrm>
              <a:off x="3829200" y="1809900"/>
              <a:ext cx="29700" cy="27800"/>
            </a:xfrm>
            <a:custGeom>
              <a:avLst/>
              <a:gdLst/>
              <a:ahLst/>
              <a:cxnLst/>
              <a:rect l="l" t="t" r="r" b="b"/>
              <a:pathLst>
                <a:path w="1188" h="1112" extrusionOk="0">
                  <a:moveTo>
                    <a:pt x="667" y="130"/>
                  </a:moveTo>
                  <a:cubicBezTo>
                    <a:pt x="916" y="166"/>
                    <a:pt x="1070" y="408"/>
                    <a:pt x="1004" y="620"/>
                  </a:cubicBezTo>
                  <a:cubicBezTo>
                    <a:pt x="979" y="827"/>
                    <a:pt x="820" y="970"/>
                    <a:pt x="623" y="970"/>
                  </a:cubicBezTo>
                  <a:cubicBezTo>
                    <a:pt x="590" y="970"/>
                    <a:pt x="556" y="966"/>
                    <a:pt x="521" y="957"/>
                  </a:cubicBezTo>
                  <a:cubicBezTo>
                    <a:pt x="301" y="928"/>
                    <a:pt x="155" y="679"/>
                    <a:pt x="184" y="467"/>
                  </a:cubicBezTo>
                  <a:cubicBezTo>
                    <a:pt x="213" y="254"/>
                    <a:pt x="396" y="130"/>
                    <a:pt x="609" y="130"/>
                  </a:cubicBezTo>
                  <a:close/>
                  <a:moveTo>
                    <a:pt x="593" y="1"/>
                  </a:moveTo>
                  <a:cubicBezTo>
                    <a:pt x="332" y="1"/>
                    <a:pt x="111" y="199"/>
                    <a:pt x="59" y="437"/>
                  </a:cubicBezTo>
                  <a:cubicBezTo>
                    <a:pt x="1" y="745"/>
                    <a:pt x="213" y="1016"/>
                    <a:pt x="484" y="1082"/>
                  </a:cubicBezTo>
                  <a:cubicBezTo>
                    <a:pt x="550" y="1082"/>
                    <a:pt x="579" y="1111"/>
                    <a:pt x="609" y="1111"/>
                  </a:cubicBezTo>
                  <a:cubicBezTo>
                    <a:pt x="850" y="1111"/>
                    <a:pt x="1099" y="928"/>
                    <a:pt x="1129" y="650"/>
                  </a:cubicBezTo>
                  <a:cubicBezTo>
                    <a:pt x="1187" y="350"/>
                    <a:pt x="1004" y="71"/>
                    <a:pt x="704" y="13"/>
                  </a:cubicBezTo>
                  <a:cubicBezTo>
                    <a:pt x="666" y="5"/>
                    <a:pt x="630" y="1"/>
                    <a:pt x="5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49"/>
            <p:cNvSpPr/>
            <p:nvPr/>
          </p:nvSpPr>
          <p:spPr>
            <a:xfrm>
              <a:off x="3881750" y="1753650"/>
              <a:ext cx="90825" cy="17575"/>
            </a:xfrm>
            <a:custGeom>
              <a:avLst/>
              <a:gdLst/>
              <a:ahLst/>
              <a:cxnLst/>
              <a:rect l="l" t="t" r="r" b="b"/>
              <a:pathLst>
                <a:path w="3633" h="703"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49"/>
            <p:cNvSpPr/>
            <p:nvPr/>
          </p:nvSpPr>
          <p:spPr>
            <a:xfrm>
              <a:off x="3880275" y="1751875"/>
              <a:ext cx="94675" cy="21000"/>
            </a:xfrm>
            <a:custGeom>
              <a:avLst/>
              <a:gdLst/>
              <a:ahLst/>
              <a:cxnLst/>
              <a:rect l="l" t="t" r="r" b="b"/>
              <a:pathLst>
                <a:path w="3787" h="840" extrusionOk="0">
                  <a:moveTo>
                    <a:pt x="34" y="0"/>
                  </a:moveTo>
                  <a:cubicBezTo>
                    <a:pt x="15" y="0"/>
                    <a:pt x="1" y="21"/>
                    <a:pt x="1" y="42"/>
                  </a:cubicBezTo>
                  <a:cubicBezTo>
                    <a:pt x="1" y="71"/>
                    <a:pt x="30" y="108"/>
                    <a:pt x="59" y="137"/>
                  </a:cubicBezTo>
                  <a:lnTo>
                    <a:pt x="3691" y="840"/>
                  </a:lnTo>
                  <a:cubicBezTo>
                    <a:pt x="3721" y="840"/>
                    <a:pt x="3750" y="803"/>
                    <a:pt x="3750" y="774"/>
                  </a:cubicBezTo>
                  <a:cubicBezTo>
                    <a:pt x="3787" y="745"/>
                    <a:pt x="3750" y="715"/>
                    <a:pt x="3721" y="715"/>
                  </a:cubicBezTo>
                  <a:lnTo>
                    <a:pt x="59" y="12"/>
                  </a:lnTo>
                  <a:cubicBezTo>
                    <a:pt x="51" y="4"/>
                    <a:pt x="42" y="0"/>
                    <a:pt x="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49"/>
            <p:cNvSpPr/>
            <p:nvPr/>
          </p:nvSpPr>
          <p:spPr>
            <a:xfrm>
              <a:off x="3873325" y="1795750"/>
              <a:ext cx="91550" cy="17400"/>
            </a:xfrm>
            <a:custGeom>
              <a:avLst/>
              <a:gdLst/>
              <a:ahLst/>
              <a:cxnLst/>
              <a:rect l="l" t="t" r="r" b="b"/>
              <a:pathLst>
                <a:path w="3662" h="696" extrusionOk="0">
                  <a:moveTo>
                    <a:pt x="1" y="0"/>
                  </a:moveTo>
                  <a:lnTo>
                    <a:pt x="3662" y="696"/>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49"/>
            <p:cNvSpPr/>
            <p:nvPr/>
          </p:nvSpPr>
          <p:spPr>
            <a:xfrm>
              <a:off x="3871850" y="1794100"/>
              <a:ext cx="94675" cy="20700"/>
            </a:xfrm>
            <a:custGeom>
              <a:avLst/>
              <a:gdLst/>
              <a:ahLst/>
              <a:cxnLst/>
              <a:rect l="l" t="t" r="r" b="b"/>
              <a:pathLst>
                <a:path w="3787" h="828" extrusionOk="0">
                  <a:moveTo>
                    <a:pt x="96" y="0"/>
                  </a:moveTo>
                  <a:cubicBezTo>
                    <a:pt x="60" y="0"/>
                    <a:pt x="30" y="30"/>
                    <a:pt x="1" y="66"/>
                  </a:cubicBezTo>
                  <a:cubicBezTo>
                    <a:pt x="1" y="95"/>
                    <a:pt x="30" y="125"/>
                    <a:pt x="60" y="125"/>
                  </a:cubicBezTo>
                  <a:lnTo>
                    <a:pt x="3691" y="828"/>
                  </a:lnTo>
                  <a:lnTo>
                    <a:pt x="3721" y="828"/>
                  </a:lnTo>
                  <a:cubicBezTo>
                    <a:pt x="3757" y="828"/>
                    <a:pt x="3757" y="828"/>
                    <a:pt x="3787" y="798"/>
                  </a:cubicBezTo>
                  <a:cubicBezTo>
                    <a:pt x="3787" y="762"/>
                    <a:pt x="3757" y="733"/>
                    <a:pt x="3721" y="703"/>
                  </a:cubicBezTo>
                  <a:lnTo>
                    <a:pt x="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49"/>
            <p:cNvSpPr/>
            <p:nvPr/>
          </p:nvSpPr>
          <p:spPr>
            <a:xfrm>
              <a:off x="3865825" y="1838400"/>
              <a:ext cx="90825" cy="17600"/>
            </a:xfrm>
            <a:custGeom>
              <a:avLst/>
              <a:gdLst/>
              <a:ahLst/>
              <a:cxnLst/>
              <a:rect l="l" t="t" r="r" b="b"/>
              <a:pathLst>
                <a:path w="3633" h="704" extrusionOk="0">
                  <a:moveTo>
                    <a:pt x="0" y="0"/>
                  </a:moveTo>
                  <a:lnTo>
                    <a:pt x="3632" y="703"/>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49"/>
            <p:cNvSpPr/>
            <p:nvPr/>
          </p:nvSpPr>
          <p:spPr>
            <a:xfrm>
              <a:off x="3863450" y="1836925"/>
              <a:ext cx="94650" cy="20525"/>
            </a:xfrm>
            <a:custGeom>
              <a:avLst/>
              <a:gdLst/>
              <a:ahLst/>
              <a:cxnLst/>
              <a:rect l="l" t="t" r="r" b="b"/>
              <a:pathLst>
                <a:path w="3786" h="821" extrusionOk="0">
                  <a:moveTo>
                    <a:pt x="95" y="1"/>
                  </a:moveTo>
                  <a:cubicBezTo>
                    <a:pt x="66" y="1"/>
                    <a:pt x="29" y="1"/>
                    <a:pt x="29" y="59"/>
                  </a:cubicBezTo>
                  <a:cubicBezTo>
                    <a:pt x="0" y="89"/>
                    <a:pt x="29" y="118"/>
                    <a:pt x="66" y="118"/>
                  </a:cubicBezTo>
                  <a:lnTo>
                    <a:pt x="3691" y="821"/>
                  </a:lnTo>
                  <a:lnTo>
                    <a:pt x="3727" y="821"/>
                  </a:lnTo>
                  <a:cubicBezTo>
                    <a:pt x="3757" y="821"/>
                    <a:pt x="3786" y="792"/>
                    <a:pt x="3786" y="762"/>
                  </a:cubicBezTo>
                  <a:cubicBezTo>
                    <a:pt x="3786" y="733"/>
                    <a:pt x="3757" y="696"/>
                    <a:pt x="3727" y="696"/>
                  </a:cubicBezTo>
                  <a:lnTo>
                    <a:pt x="9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49"/>
            <p:cNvSpPr/>
            <p:nvPr/>
          </p:nvSpPr>
          <p:spPr>
            <a:xfrm>
              <a:off x="3826825" y="1799925"/>
              <a:ext cx="44325" cy="46175"/>
            </a:xfrm>
            <a:custGeom>
              <a:avLst/>
              <a:gdLst/>
              <a:ahLst/>
              <a:cxnLst/>
              <a:rect l="l" t="t" r="r" b="b"/>
              <a:pathLst>
                <a:path w="1773" h="1847" extrusionOk="0">
                  <a:moveTo>
                    <a:pt x="276" y="1"/>
                  </a:moveTo>
                  <a:cubicBezTo>
                    <a:pt x="267" y="1"/>
                    <a:pt x="258" y="5"/>
                    <a:pt x="250" y="16"/>
                  </a:cubicBezTo>
                  <a:cubicBezTo>
                    <a:pt x="184" y="46"/>
                    <a:pt x="184" y="75"/>
                    <a:pt x="184" y="104"/>
                  </a:cubicBezTo>
                  <a:lnTo>
                    <a:pt x="616" y="932"/>
                  </a:lnTo>
                  <a:lnTo>
                    <a:pt x="67" y="1261"/>
                  </a:lnTo>
                  <a:cubicBezTo>
                    <a:pt x="1" y="1298"/>
                    <a:pt x="1" y="1356"/>
                    <a:pt x="30" y="1386"/>
                  </a:cubicBezTo>
                  <a:cubicBezTo>
                    <a:pt x="30" y="1386"/>
                    <a:pt x="67" y="1415"/>
                    <a:pt x="96" y="1415"/>
                  </a:cubicBezTo>
                  <a:lnTo>
                    <a:pt x="125" y="1415"/>
                  </a:lnTo>
                  <a:lnTo>
                    <a:pt x="674" y="1049"/>
                  </a:lnTo>
                  <a:lnTo>
                    <a:pt x="1070" y="1810"/>
                  </a:lnTo>
                  <a:cubicBezTo>
                    <a:pt x="1070" y="1810"/>
                    <a:pt x="1099" y="1847"/>
                    <a:pt x="1128" y="1847"/>
                  </a:cubicBezTo>
                  <a:lnTo>
                    <a:pt x="1165" y="1847"/>
                  </a:lnTo>
                  <a:cubicBezTo>
                    <a:pt x="1224" y="1810"/>
                    <a:pt x="1224" y="1781"/>
                    <a:pt x="1194" y="1722"/>
                  </a:cubicBezTo>
                  <a:lnTo>
                    <a:pt x="828" y="961"/>
                  </a:lnTo>
                  <a:lnTo>
                    <a:pt x="1743" y="382"/>
                  </a:lnTo>
                  <a:cubicBezTo>
                    <a:pt x="1773" y="346"/>
                    <a:pt x="1773" y="316"/>
                    <a:pt x="1773" y="258"/>
                  </a:cubicBezTo>
                  <a:cubicBezTo>
                    <a:pt x="1758" y="243"/>
                    <a:pt x="1734" y="236"/>
                    <a:pt x="1710" y="236"/>
                  </a:cubicBezTo>
                  <a:cubicBezTo>
                    <a:pt x="1687" y="236"/>
                    <a:pt x="1663" y="243"/>
                    <a:pt x="1648" y="258"/>
                  </a:cubicBezTo>
                  <a:lnTo>
                    <a:pt x="733" y="836"/>
                  </a:lnTo>
                  <a:lnTo>
                    <a:pt x="338" y="46"/>
                  </a:lnTo>
                  <a:cubicBezTo>
                    <a:pt x="317" y="25"/>
                    <a:pt x="296" y="1"/>
                    <a:pt x="2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49"/>
            <p:cNvSpPr/>
            <p:nvPr/>
          </p:nvSpPr>
          <p:spPr>
            <a:xfrm>
              <a:off x="3844400" y="1769750"/>
              <a:ext cx="34450" cy="18325"/>
            </a:xfrm>
            <a:custGeom>
              <a:avLst/>
              <a:gdLst/>
              <a:ahLst/>
              <a:cxnLst/>
              <a:rect l="l" t="t" r="r" b="b"/>
              <a:pathLst>
                <a:path w="1378" h="733" extrusionOk="0">
                  <a:moveTo>
                    <a:pt x="1223" y="0"/>
                  </a:moveTo>
                  <a:lnTo>
                    <a:pt x="308" y="550"/>
                  </a:lnTo>
                  <a:lnTo>
                    <a:pt x="184" y="271"/>
                  </a:lnTo>
                  <a:cubicBezTo>
                    <a:pt x="154" y="213"/>
                    <a:pt x="125" y="213"/>
                    <a:pt x="59" y="213"/>
                  </a:cubicBezTo>
                  <a:cubicBezTo>
                    <a:pt x="30" y="242"/>
                    <a:pt x="1" y="271"/>
                    <a:pt x="30" y="337"/>
                  </a:cubicBezTo>
                  <a:lnTo>
                    <a:pt x="184" y="674"/>
                  </a:lnTo>
                  <a:cubicBezTo>
                    <a:pt x="184" y="703"/>
                    <a:pt x="213" y="703"/>
                    <a:pt x="242" y="733"/>
                  </a:cubicBezTo>
                  <a:lnTo>
                    <a:pt x="308" y="733"/>
                  </a:lnTo>
                  <a:lnTo>
                    <a:pt x="1311" y="154"/>
                  </a:lnTo>
                  <a:cubicBezTo>
                    <a:pt x="1341" y="125"/>
                    <a:pt x="1377" y="88"/>
                    <a:pt x="1341" y="30"/>
                  </a:cubicBezTo>
                  <a:cubicBezTo>
                    <a:pt x="1311" y="0"/>
                    <a:pt x="1282" y="0"/>
                    <a:pt x="12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49"/>
            <p:cNvSpPr/>
            <p:nvPr/>
          </p:nvSpPr>
          <p:spPr>
            <a:xfrm>
              <a:off x="3854300" y="1727525"/>
              <a:ext cx="33700" cy="17900"/>
            </a:xfrm>
            <a:custGeom>
              <a:avLst/>
              <a:gdLst/>
              <a:ahLst/>
              <a:cxnLst/>
              <a:rect l="l" t="t" r="r" b="b"/>
              <a:pathLst>
                <a:path w="1348" h="716" extrusionOk="0">
                  <a:moveTo>
                    <a:pt x="1254" y="0"/>
                  </a:moveTo>
                  <a:cubicBezTo>
                    <a:pt x="1243" y="0"/>
                    <a:pt x="1231" y="4"/>
                    <a:pt x="1223" y="13"/>
                  </a:cubicBezTo>
                  <a:lnTo>
                    <a:pt x="278" y="532"/>
                  </a:lnTo>
                  <a:lnTo>
                    <a:pt x="154" y="254"/>
                  </a:lnTo>
                  <a:cubicBezTo>
                    <a:pt x="154" y="234"/>
                    <a:pt x="125" y="213"/>
                    <a:pt x="97" y="213"/>
                  </a:cubicBezTo>
                  <a:cubicBezTo>
                    <a:pt x="86" y="213"/>
                    <a:pt x="75" y="216"/>
                    <a:pt x="66" y="225"/>
                  </a:cubicBezTo>
                  <a:cubicBezTo>
                    <a:pt x="0" y="225"/>
                    <a:pt x="0" y="284"/>
                    <a:pt x="0" y="313"/>
                  </a:cubicBezTo>
                  <a:lnTo>
                    <a:pt x="183" y="679"/>
                  </a:lnTo>
                  <a:cubicBezTo>
                    <a:pt x="183" y="679"/>
                    <a:pt x="183" y="716"/>
                    <a:pt x="212" y="716"/>
                  </a:cubicBezTo>
                  <a:lnTo>
                    <a:pt x="278" y="716"/>
                  </a:lnTo>
                  <a:lnTo>
                    <a:pt x="1281" y="130"/>
                  </a:lnTo>
                  <a:cubicBezTo>
                    <a:pt x="1347" y="130"/>
                    <a:pt x="1347" y="71"/>
                    <a:pt x="1311" y="42"/>
                  </a:cubicBezTo>
                  <a:cubicBezTo>
                    <a:pt x="1311" y="21"/>
                    <a:pt x="1281" y="0"/>
                    <a:pt x="12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49"/>
            <p:cNvSpPr/>
            <p:nvPr/>
          </p:nvSpPr>
          <p:spPr>
            <a:xfrm>
              <a:off x="3887050" y="1731275"/>
              <a:ext cx="89375" cy="35375"/>
            </a:xfrm>
            <a:custGeom>
              <a:avLst/>
              <a:gdLst/>
              <a:ahLst/>
              <a:cxnLst/>
              <a:rect l="l" t="t" r="r" b="b"/>
              <a:pathLst>
                <a:path w="3575" h="1415" extrusionOk="0">
                  <a:moveTo>
                    <a:pt x="704" y="134"/>
                  </a:moveTo>
                  <a:cubicBezTo>
                    <a:pt x="733" y="163"/>
                    <a:pt x="770" y="229"/>
                    <a:pt x="733" y="258"/>
                  </a:cubicBezTo>
                  <a:cubicBezTo>
                    <a:pt x="733" y="317"/>
                    <a:pt x="704" y="346"/>
                    <a:pt x="645" y="412"/>
                  </a:cubicBezTo>
                  <a:cubicBezTo>
                    <a:pt x="616" y="441"/>
                    <a:pt x="616" y="441"/>
                    <a:pt x="587" y="470"/>
                  </a:cubicBezTo>
                  <a:cubicBezTo>
                    <a:pt x="587" y="441"/>
                    <a:pt x="587" y="441"/>
                    <a:pt x="550" y="412"/>
                  </a:cubicBezTo>
                  <a:cubicBezTo>
                    <a:pt x="550" y="346"/>
                    <a:pt x="521" y="258"/>
                    <a:pt x="550" y="199"/>
                  </a:cubicBezTo>
                  <a:cubicBezTo>
                    <a:pt x="550" y="163"/>
                    <a:pt x="587" y="134"/>
                    <a:pt x="645" y="134"/>
                  </a:cubicBezTo>
                  <a:close/>
                  <a:moveTo>
                    <a:pt x="1714" y="317"/>
                  </a:moveTo>
                  <a:cubicBezTo>
                    <a:pt x="1773" y="346"/>
                    <a:pt x="1802" y="412"/>
                    <a:pt x="1773" y="470"/>
                  </a:cubicBezTo>
                  <a:cubicBezTo>
                    <a:pt x="1773" y="566"/>
                    <a:pt x="1714" y="624"/>
                    <a:pt x="1648" y="683"/>
                  </a:cubicBezTo>
                  <a:cubicBezTo>
                    <a:pt x="1619" y="712"/>
                    <a:pt x="1590" y="749"/>
                    <a:pt x="1560" y="778"/>
                  </a:cubicBezTo>
                  <a:cubicBezTo>
                    <a:pt x="1531" y="712"/>
                    <a:pt x="1531" y="683"/>
                    <a:pt x="1502" y="624"/>
                  </a:cubicBezTo>
                  <a:cubicBezTo>
                    <a:pt x="1502" y="566"/>
                    <a:pt x="1502" y="470"/>
                    <a:pt x="1531" y="412"/>
                  </a:cubicBezTo>
                  <a:cubicBezTo>
                    <a:pt x="1560" y="346"/>
                    <a:pt x="1619" y="317"/>
                    <a:pt x="1685" y="317"/>
                  </a:cubicBezTo>
                  <a:close/>
                  <a:moveTo>
                    <a:pt x="2600" y="595"/>
                  </a:moveTo>
                  <a:cubicBezTo>
                    <a:pt x="2629" y="595"/>
                    <a:pt x="2659" y="624"/>
                    <a:pt x="2688" y="624"/>
                  </a:cubicBezTo>
                  <a:cubicBezTo>
                    <a:pt x="2717" y="653"/>
                    <a:pt x="2747" y="712"/>
                    <a:pt x="2747" y="778"/>
                  </a:cubicBezTo>
                  <a:cubicBezTo>
                    <a:pt x="2747" y="866"/>
                    <a:pt x="2659" y="961"/>
                    <a:pt x="2564" y="1049"/>
                  </a:cubicBezTo>
                  <a:cubicBezTo>
                    <a:pt x="2534" y="1020"/>
                    <a:pt x="2534" y="1020"/>
                    <a:pt x="2505" y="990"/>
                  </a:cubicBezTo>
                  <a:cubicBezTo>
                    <a:pt x="2476" y="932"/>
                    <a:pt x="2417" y="836"/>
                    <a:pt x="2446" y="749"/>
                  </a:cubicBezTo>
                  <a:cubicBezTo>
                    <a:pt x="2446" y="683"/>
                    <a:pt x="2505" y="595"/>
                    <a:pt x="2564" y="595"/>
                  </a:cubicBezTo>
                  <a:close/>
                  <a:moveTo>
                    <a:pt x="645" y="0"/>
                  </a:moveTo>
                  <a:cubicBezTo>
                    <a:pt x="626" y="0"/>
                    <a:pt x="606" y="4"/>
                    <a:pt x="587" y="16"/>
                  </a:cubicBezTo>
                  <a:cubicBezTo>
                    <a:pt x="521" y="46"/>
                    <a:pt x="462" y="75"/>
                    <a:pt x="433" y="134"/>
                  </a:cubicBezTo>
                  <a:cubicBezTo>
                    <a:pt x="403" y="229"/>
                    <a:pt x="403" y="346"/>
                    <a:pt x="462" y="470"/>
                  </a:cubicBezTo>
                  <a:cubicBezTo>
                    <a:pt x="462" y="500"/>
                    <a:pt x="462" y="529"/>
                    <a:pt x="491" y="529"/>
                  </a:cubicBezTo>
                  <a:cubicBezTo>
                    <a:pt x="338" y="624"/>
                    <a:pt x="220" y="683"/>
                    <a:pt x="67" y="712"/>
                  </a:cubicBezTo>
                  <a:cubicBezTo>
                    <a:pt x="1" y="712"/>
                    <a:pt x="1" y="749"/>
                    <a:pt x="1" y="778"/>
                  </a:cubicBezTo>
                  <a:cubicBezTo>
                    <a:pt x="1" y="807"/>
                    <a:pt x="37" y="836"/>
                    <a:pt x="67" y="836"/>
                  </a:cubicBezTo>
                  <a:cubicBezTo>
                    <a:pt x="250" y="807"/>
                    <a:pt x="403" y="749"/>
                    <a:pt x="550" y="653"/>
                  </a:cubicBezTo>
                  <a:cubicBezTo>
                    <a:pt x="674" y="807"/>
                    <a:pt x="828" y="932"/>
                    <a:pt x="1011" y="961"/>
                  </a:cubicBezTo>
                  <a:cubicBezTo>
                    <a:pt x="1087" y="973"/>
                    <a:pt x="1158" y="980"/>
                    <a:pt x="1226" y="980"/>
                  </a:cubicBezTo>
                  <a:cubicBezTo>
                    <a:pt x="1322" y="980"/>
                    <a:pt x="1412" y="966"/>
                    <a:pt x="1502" y="932"/>
                  </a:cubicBezTo>
                  <a:cubicBezTo>
                    <a:pt x="1590" y="1049"/>
                    <a:pt x="1743" y="1173"/>
                    <a:pt x="1897" y="1232"/>
                  </a:cubicBezTo>
                  <a:cubicBezTo>
                    <a:pt x="1987" y="1272"/>
                    <a:pt x="2078" y="1290"/>
                    <a:pt x="2168" y="1290"/>
                  </a:cubicBezTo>
                  <a:cubicBezTo>
                    <a:pt x="2290" y="1290"/>
                    <a:pt x="2412" y="1257"/>
                    <a:pt x="2534" y="1203"/>
                  </a:cubicBezTo>
                  <a:cubicBezTo>
                    <a:pt x="2688" y="1356"/>
                    <a:pt x="2900" y="1415"/>
                    <a:pt x="3113" y="1415"/>
                  </a:cubicBezTo>
                  <a:cubicBezTo>
                    <a:pt x="3267" y="1415"/>
                    <a:pt x="3391" y="1386"/>
                    <a:pt x="3516" y="1327"/>
                  </a:cubicBezTo>
                  <a:cubicBezTo>
                    <a:pt x="3545" y="1298"/>
                    <a:pt x="3574" y="1261"/>
                    <a:pt x="3545" y="1232"/>
                  </a:cubicBezTo>
                  <a:cubicBezTo>
                    <a:pt x="3545" y="1203"/>
                    <a:pt x="3479" y="1203"/>
                    <a:pt x="3450" y="1203"/>
                  </a:cubicBezTo>
                  <a:cubicBezTo>
                    <a:pt x="3344" y="1270"/>
                    <a:pt x="3221" y="1302"/>
                    <a:pt x="3098" y="1302"/>
                  </a:cubicBezTo>
                  <a:cubicBezTo>
                    <a:pt x="2938" y="1302"/>
                    <a:pt x="2779" y="1247"/>
                    <a:pt x="2659" y="1144"/>
                  </a:cubicBezTo>
                  <a:cubicBezTo>
                    <a:pt x="2783" y="1049"/>
                    <a:pt x="2871" y="895"/>
                    <a:pt x="2871" y="778"/>
                  </a:cubicBezTo>
                  <a:cubicBezTo>
                    <a:pt x="2871" y="683"/>
                    <a:pt x="2842" y="595"/>
                    <a:pt x="2783" y="529"/>
                  </a:cubicBezTo>
                  <a:cubicBezTo>
                    <a:pt x="2717" y="500"/>
                    <a:pt x="2629" y="470"/>
                    <a:pt x="2564" y="470"/>
                  </a:cubicBezTo>
                  <a:cubicBezTo>
                    <a:pt x="2446" y="470"/>
                    <a:pt x="2322" y="595"/>
                    <a:pt x="2322" y="712"/>
                  </a:cubicBezTo>
                  <a:cubicBezTo>
                    <a:pt x="2293" y="836"/>
                    <a:pt x="2322" y="961"/>
                    <a:pt x="2417" y="1049"/>
                  </a:cubicBezTo>
                  <a:cubicBezTo>
                    <a:pt x="2417" y="1078"/>
                    <a:pt x="2446" y="1078"/>
                    <a:pt x="2446" y="1115"/>
                  </a:cubicBezTo>
                  <a:cubicBezTo>
                    <a:pt x="2370" y="1144"/>
                    <a:pt x="2285" y="1159"/>
                    <a:pt x="2197" y="1159"/>
                  </a:cubicBezTo>
                  <a:cubicBezTo>
                    <a:pt x="2110" y="1159"/>
                    <a:pt x="2018" y="1144"/>
                    <a:pt x="1927" y="1115"/>
                  </a:cubicBezTo>
                  <a:cubicBezTo>
                    <a:pt x="1802" y="1078"/>
                    <a:pt x="1685" y="990"/>
                    <a:pt x="1619" y="866"/>
                  </a:cubicBezTo>
                  <a:cubicBezTo>
                    <a:pt x="1648" y="836"/>
                    <a:pt x="1714" y="807"/>
                    <a:pt x="1743" y="778"/>
                  </a:cubicBezTo>
                  <a:cubicBezTo>
                    <a:pt x="1831" y="683"/>
                    <a:pt x="1897" y="595"/>
                    <a:pt x="1897" y="500"/>
                  </a:cubicBezTo>
                  <a:cubicBezTo>
                    <a:pt x="1927" y="346"/>
                    <a:pt x="1831" y="229"/>
                    <a:pt x="1743" y="199"/>
                  </a:cubicBezTo>
                  <a:cubicBezTo>
                    <a:pt x="1720" y="193"/>
                    <a:pt x="1697" y="189"/>
                    <a:pt x="1675" y="189"/>
                  </a:cubicBezTo>
                  <a:cubicBezTo>
                    <a:pt x="1577" y="189"/>
                    <a:pt x="1489" y="251"/>
                    <a:pt x="1436" y="346"/>
                  </a:cubicBezTo>
                  <a:cubicBezTo>
                    <a:pt x="1377" y="441"/>
                    <a:pt x="1377" y="529"/>
                    <a:pt x="1407" y="653"/>
                  </a:cubicBezTo>
                  <a:cubicBezTo>
                    <a:pt x="1407" y="712"/>
                    <a:pt x="1436" y="778"/>
                    <a:pt x="1436" y="807"/>
                  </a:cubicBezTo>
                  <a:cubicBezTo>
                    <a:pt x="1367" y="842"/>
                    <a:pt x="1296" y="856"/>
                    <a:pt x="1218" y="856"/>
                  </a:cubicBezTo>
                  <a:cubicBezTo>
                    <a:pt x="1163" y="856"/>
                    <a:pt x="1104" y="849"/>
                    <a:pt x="1041" y="836"/>
                  </a:cubicBezTo>
                  <a:cubicBezTo>
                    <a:pt x="887" y="807"/>
                    <a:pt x="733" y="712"/>
                    <a:pt x="645" y="566"/>
                  </a:cubicBezTo>
                  <a:cubicBezTo>
                    <a:pt x="674" y="566"/>
                    <a:pt x="704" y="529"/>
                    <a:pt x="704" y="500"/>
                  </a:cubicBezTo>
                  <a:cubicBezTo>
                    <a:pt x="770" y="470"/>
                    <a:pt x="828" y="382"/>
                    <a:pt x="857" y="287"/>
                  </a:cubicBezTo>
                  <a:cubicBezTo>
                    <a:pt x="887" y="199"/>
                    <a:pt x="857" y="75"/>
                    <a:pt x="770" y="16"/>
                  </a:cubicBezTo>
                  <a:cubicBezTo>
                    <a:pt x="726" y="16"/>
                    <a:pt x="685" y="0"/>
                    <a:pt x="6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49"/>
            <p:cNvSpPr/>
            <p:nvPr/>
          </p:nvSpPr>
          <p:spPr>
            <a:xfrm>
              <a:off x="3880275" y="1769875"/>
              <a:ext cx="88450" cy="36500"/>
            </a:xfrm>
            <a:custGeom>
              <a:avLst/>
              <a:gdLst/>
              <a:ahLst/>
              <a:cxnLst/>
              <a:rect l="l" t="t" r="r" b="b"/>
              <a:pathLst>
                <a:path w="3538" h="1460" extrusionOk="0">
                  <a:moveTo>
                    <a:pt x="674" y="120"/>
                  </a:moveTo>
                  <a:cubicBezTo>
                    <a:pt x="704" y="120"/>
                    <a:pt x="704" y="120"/>
                    <a:pt x="733" y="149"/>
                  </a:cubicBezTo>
                  <a:cubicBezTo>
                    <a:pt x="762" y="178"/>
                    <a:pt x="762" y="208"/>
                    <a:pt x="762" y="266"/>
                  </a:cubicBezTo>
                  <a:cubicBezTo>
                    <a:pt x="733" y="332"/>
                    <a:pt x="704" y="362"/>
                    <a:pt x="674" y="420"/>
                  </a:cubicBezTo>
                  <a:cubicBezTo>
                    <a:pt x="609" y="449"/>
                    <a:pt x="579" y="515"/>
                    <a:pt x="521" y="545"/>
                  </a:cubicBezTo>
                  <a:lnTo>
                    <a:pt x="521" y="362"/>
                  </a:lnTo>
                  <a:cubicBezTo>
                    <a:pt x="521" y="303"/>
                    <a:pt x="521" y="208"/>
                    <a:pt x="579" y="149"/>
                  </a:cubicBezTo>
                  <a:cubicBezTo>
                    <a:pt x="609" y="149"/>
                    <a:pt x="638" y="120"/>
                    <a:pt x="674" y="120"/>
                  </a:cubicBezTo>
                  <a:close/>
                  <a:moveTo>
                    <a:pt x="1524" y="420"/>
                  </a:moveTo>
                  <a:cubicBezTo>
                    <a:pt x="1590" y="420"/>
                    <a:pt x="1648" y="486"/>
                    <a:pt x="1648" y="545"/>
                  </a:cubicBezTo>
                  <a:cubicBezTo>
                    <a:pt x="1648" y="603"/>
                    <a:pt x="1619" y="698"/>
                    <a:pt x="1590" y="728"/>
                  </a:cubicBezTo>
                  <a:cubicBezTo>
                    <a:pt x="1553" y="757"/>
                    <a:pt x="1524" y="786"/>
                    <a:pt x="1495" y="816"/>
                  </a:cubicBezTo>
                  <a:cubicBezTo>
                    <a:pt x="1495" y="786"/>
                    <a:pt x="1465" y="757"/>
                    <a:pt x="1465" y="728"/>
                  </a:cubicBezTo>
                  <a:cubicBezTo>
                    <a:pt x="1436" y="632"/>
                    <a:pt x="1436" y="574"/>
                    <a:pt x="1436" y="515"/>
                  </a:cubicBezTo>
                  <a:cubicBezTo>
                    <a:pt x="1436" y="486"/>
                    <a:pt x="1495" y="420"/>
                    <a:pt x="1524" y="420"/>
                  </a:cubicBezTo>
                  <a:close/>
                  <a:moveTo>
                    <a:pt x="2593" y="486"/>
                  </a:moveTo>
                  <a:cubicBezTo>
                    <a:pt x="2622" y="486"/>
                    <a:pt x="2688" y="515"/>
                    <a:pt x="2717" y="545"/>
                  </a:cubicBezTo>
                  <a:cubicBezTo>
                    <a:pt x="2776" y="603"/>
                    <a:pt x="2805" y="669"/>
                    <a:pt x="2805" y="728"/>
                  </a:cubicBezTo>
                  <a:cubicBezTo>
                    <a:pt x="2805" y="881"/>
                    <a:pt x="2717" y="999"/>
                    <a:pt x="2564" y="1064"/>
                  </a:cubicBezTo>
                  <a:lnTo>
                    <a:pt x="2534" y="1094"/>
                  </a:lnTo>
                  <a:cubicBezTo>
                    <a:pt x="2505" y="1064"/>
                    <a:pt x="2468" y="999"/>
                    <a:pt x="2439" y="969"/>
                  </a:cubicBezTo>
                  <a:cubicBezTo>
                    <a:pt x="2381" y="852"/>
                    <a:pt x="2381" y="757"/>
                    <a:pt x="2410" y="669"/>
                  </a:cubicBezTo>
                  <a:cubicBezTo>
                    <a:pt x="2410" y="574"/>
                    <a:pt x="2505" y="486"/>
                    <a:pt x="2593" y="486"/>
                  </a:cubicBezTo>
                  <a:close/>
                  <a:moveTo>
                    <a:pt x="673" y="1"/>
                  </a:moveTo>
                  <a:cubicBezTo>
                    <a:pt x="606" y="1"/>
                    <a:pt x="542" y="32"/>
                    <a:pt x="491" y="83"/>
                  </a:cubicBezTo>
                  <a:cubicBezTo>
                    <a:pt x="396" y="149"/>
                    <a:pt x="396" y="266"/>
                    <a:pt x="396" y="362"/>
                  </a:cubicBezTo>
                  <a:cubicBezTo>
                    <a:pt x="367" y="449"/>
                    <a:pt x="396" y="545"/>
                    <a:pt x="426" y="632"/>
                  </a:cubicBezTo>
                  <a:cubicBezTo>
                    <a:pt x="308" y="728"/>
                    <a:pt x="184" y="786"/>
                    <a:pt x="30" y="852"/>
                  </a:cubicBezTo>
                  <a:cubicBezTo>
                    <a:pt x="1" y="852"/>
                    <a:pt x="1" y="881"/>
                    <a:pt x="1" y="911"/>
                  </a:cubicBezTo>
                  <a:cubicBezTo>
                    <a:pt x="1" y="969"/>
                    <a:pt x="59" y="969"/>
                    <a:pt x="89" y="969"/>
                  </a:cubicBezTo>
                  <a:cubicBezTo>
                    <a:pt x="213" y="911"/>
                    <a:pt x="367" y="816"/>
                    <a:pt x="491" y="728"/>
                  </a:cubicBezTo>
                  <a:cubicBezTo>
                    <a:pt x="579" y="881"/>
                    <a:pt x="704" y="999"/>
                    <a:pt x="858" y="1064"/>
                  </a:cubicBezTo>
                  <a:cubicBezTo>
                    <a:pt x="927" y="1084"/>
                    <a:pt x="997" y="1094"/>
                    <a:pt x="1066" y="1094"/>
                  </a:cubicBezTo>
                  <a:cubicBezTo>
                    <a:pt x="1206" y="1094"/>
                    <a:pt x="1342" y="1053"/>
                    <a:pt x="1465" y="969"/>
                  </a:cubicBezTo>
                  <a:cubicBezTo>
                    <a:pt x="1590" y="1123"/>
                    <a:pt x="1736" y="1218"/>
                    <a:pt x="1890" y="1277"/>
                  </a:cubicBezTo>
                  <a:cubicBezTo>
                    <a:pt x="1985" y="1303"/>
                    <a:pt x="2082" y="1318"/>
                    <a:pt x="2177" y="1318"/>
                  </a:cubicBezTo>
                  <a:cubicBezTo>
                    <a:pt x="2292" y="1318"/>
                    <a:pt x="2404" y="1296"/>
                    <a:pt x="2505" y="1248"/>
                  </a:cubicBezTo>
                  <a:cubicBezTo>
                    <a:pt x="2593" y="1335"/>
                    <a:pt x="2717" y="1401"/>
                    <a:pt x="2871" y="1431"/>
                  </a:cubicBezTo>
                  <a:cubicBezTo>
                    <a:pt x="2930" y="1431"/>
                    <a:pt x="2988" y="1460"/>
                    <a:pt x="3054" y="1460"/>
                  </a:cubicBezTo>
                  <a:cubicBezTo>
                    <a:pt x="3201" y="1460"/>
                    <a:pt x="3384" y="1401"/>
                    <a:pt x="3508" y="1306"/>
                  </a:cubicBezTo>
                  <a:cubicBezTo>
                    <a:pt x="3538" y="1277"/>
                    <a:pt x="3538" y="1248"/>
                    <a:pt x="3508" y="1218"/>
                  </a:cubicBezTo>
                  <a:cubicBezTo>
                    <a:pt x="3508" y="1200"/>
                    <a:pt x="3501" y="1191"/>
                    <a:pt x="3490" y="1191"/>
                  </a:cubicBezTo>
                  <a:cubicBezTo>
                    <a:pt x="3479" y="1191"/>
                    <a:pt x="3464" y="1200"/>
                    <a:pt x="3450" y="1218"/>
                  </a:cubicBezTo>
                  <a:cubicBezTo>
                    <a:pt x="3318" y="1282"/>
                    <a:pt x="3186" y="1330"/>
                    <a:pt x="3054" y="1330"/>
                  </a:cubicBezTo>
                  <a:cubicBezTo>
                    <a:pt x="3003" y="1330"/>
                    <a:pt x="2952" y="1322"/>
                    <a:pt x="2900" y="1306"/>
                  </a:cubicBezTo>
                  <a:cubicBezTo>
                    <a:pt x="2776" y="1277"/>
                    <a:pt x="2717" y="1248"/>
                    <a:pt x="2622" y="1182"/>
                  </a:cubicBezTo>
                  <a:cubicBezTo>
                    <a:pt x="2805" y="1064"/>
                    <a:pt x="2900" y="911"/>
                    <a:pt x="2930" y="757"/>
                  </a:cubicBezTo>
                  <a:cubicBezTo>
                    <a:pt x="2930" y="632"/>
                    <a:pt x="2900" y="545"/>
                    <a:pt x="2805" y="449"/>
                  </a:cubicBezTo>
                  <a:cubicBezTo>
                    <a:pt x="2747" y="391"/>
                    <a:pt x="2652" y="362"/>
                    <a:pt x="2564" y="362"/>
                  </a:cubicBezTo>
                  <a:cubicBezTo>
                    <a:pt x="2439" y="391"/>
                    <a:pt x="2322" y="486"/>
                    <a:pt x="2285" y="632"/>
                  </a:cubicBezTo>
                  <a:cubicBezTo>
                    <a:pt x="2256" y="757"/>
                    <a:pt x="2256" y="881"/>
                    <a:pt x="2351" y="999"/>
                  </a:cubicBezTo>
                  <a:cubicBezTo>
                    <a:pt x="2351" y="1064"/>
                    <a:pt x="2381" y="1094"/>
                    <a:pt x="2410" y="1152"/>
                  </a:cubicBezTo>
                  <a:cubicBezTo>
                    <a:pt x="2320" y="1170"/>
                    <a:pt x="2219" y="1189"/>
                    <a:pt x="2120" y="1189"/>
                  </a:cubicBezTo>
                  <a:cubicBezTo>
                    <a:pt x="2051" y="1189"/>
                    <a:pt x="1983" y="1180"/>
                    <a:pt x="1919" y="1152"/>
                  </a:cubicBezTo>
                  <a:cubicBezTo>
                    <a:pt x="1802" y="1094"/>
                    <a:pt x="1678" y="1035"/>
                    <a:pt x="1590" y="911"/>
                  </a:cubicBezTo>
                  <a:cubicBezTo>
                    <a:pt x="1619" y="881"/>
                    <a:pt x="1648" y="852"/>
                    <a:pt x="1678" y="816"/>
                  </a:cubicBezTo>
                  <a:cubicBezTo>
                    <a:pt x="1736" y="728"/>
                    <a:pt x="1773" y="603"/>
                    <a:pt x="1773" y="515"/>
                  </a:cubicBezTo>
                  <a:cubicBezTo>
                    <a:pt x="1736" y="391"/>
                    <a:pt x="1648" y="303"/>
                    <a:pt x="1524" y="303"/>
                  </a:cubicBezTo>
                  <a:cubicBezTo>
                    <a:pt x="1436" y="303"/>
                    <a:pt x="1341" y="391"/>
                    <a:pt x="1312" y="486"/>
                  </a:cubicBezTo>
                  <a:cubicBezTo>
                    <a:pt x="1282" y="574"/>
                    <a:pt x="1312" y="669"/>
                    <a:pt x="1341" y="757"/>
                  </a:cubicBezTo>
                  <a:cubicBezTo>
                    <a:pt x="1370" y="786"/>
                    <a:pt x="1370" y="852"/>
                    <a:pt x="1407" y="881"/>
                  </a:cubicBezTo>
                  <a:cubicBezTo>
                    <a:pt x="1307" y="938"/>
                    <a:pt x="1196" y="970"/>
                    <a:pt x="1088" y="970"/>
                  </a:cubicBezTo>
                  <a:cubicBezTo>
                    <a:pt x="1029" y="970"/>
                    <a:pt x="971" y="961"/>
                    <a:pt x="916" y="940"/>
                  </a:cubicBezTo>
                  <a:cubicBezTo>
                    <a:pt x="762" y="881"/>
                    <a:pt x="638" y="786"/>
                    <a:pt x="579" y="669"/>
                  </a:cubicBezTo>
                  <a:cubicBezTo>
                    <a:pt x="638" y="603"/>
                    <a:pt x="704" y="545"/>
                    <a:pt x="762" y="486"/>
                  </a:cubicBezTo>
                  <a:cubicBezTo>
                    <a:pt x="792" y="449"/>
                    <a:pt x="858" y="391"/>
                    <a:pt x="887" y="303"/>
                  </a:cubicBezTo>
                  <a:cubicBezTo>
                    <a:pt x="887" y="208"/>
                    <a:pt x="887" y="120"/>
                    <a:pt x="821" y="54"/>
                  </a:cubicBezTo>
                  <a:cubicBezTo>
                    <a:pt x="772" y="17"/>
                    <a:pt x="721" y="1"/>
                    <a:pt x="6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49"/>
            <p:cNvSpPr/>
            <p:nvPr/>
          </p:nvSpPr>
          <p:spPr>
            <a:xfrm>
              <a:off x="3871850" y="1816250"/>
              <a:ext cx="88450" cy="32050"/>
            </a:xfrm>
            <a:custGeom>
              <a:avLst/>
              <a:gdLst/>
              <a:ahLst/>
              <a:cxnLst/>
              <a:rect l="l" t="t" r="r" b="b"/>
              <a:pathLst>
                <a:path w="3538" h="1282" extrusionOk="0">
                  <a:moveTo>
                    <a:pt x="675" y="125"/>
                  </a:moveTo>
                  <a:cubicBezTo>
                    <a:pt x="704" y="183"/>
                    <a:pt x="675" y="279"/>
                    <a:pt x="609" y="337"/>
                  </a:cubicBezTo>
                  <a:cubicBezTo>
                    <a:pt x="579" y="396"/>
                    <a:pt x="550" y="425"/>
                    <a:pt x="521" y="425"/>
                  </a:cubicBezTo>
                  <a:lnTo>
                    <a:pt x="492" y="425"/>
                  </a:lnTo>
                  <a:cubicBezTo>
                    <a:pt x="492" y="366"/>
                    <a:pt x="462" y="242"/>
                    <a:pt x="492" y="183"/>
                  </a:cubicBezTo>
                  <a:cubicBezTo>
                    <a:pt x="521" y="154"/>
                    <a:pt x="550" y="125"/>
                    <a:pt x="609" y="125"/>
                  </a:cubicBezTo>
                  <a:close/>
                  <a:moveTo>
                    <a:pt x="1707" y="337"/>
                  </a:moveTo>
                  <a:cubicBezTo>
                    <a:pt x="1707" y="337"/>
                    <a:pt x="1744" y="337"/>
                    <a:pt x="1744" y="366"/>
                  </a:cubicBezTo>
                  <a:cubicBezTo>
                    <a:pt x="1773" y="366"/>
                    <a:pt x="1773" y="396"/>
                    <a:pt x="1802" y="425"/>
                  </a:cubicBezTo>
                  <a:cubicBezTo>
                    <a:pt x="1802" y="491"/>
                    <a:pt x="1773" y="549"/>
                    <a:pt x="1707" y="608"/>
                  </a:cubicBezTo>
                  <a:cubicBezTo>
                    <a:pt x="1678" y="674"/>
                    <a:pt x="1649" y="703"/>
                    <a:pt x="1590" y="733"/>
                  </a:cubicBezTo>
                  <a:cubicBezTo>
                    <a:pt x="1590" y="703"/>
                    <a:pt x="1561" y="674"/>
                    <a:pt x="1561" y="608"/>
                  </a:cubicBezTo>
                  <a:cubicBezTo>
                    <a:pt x="1561" y="549"/>
                    <a:pt x="1561" y="462"/>
                    <a:pt x="1590" y="396"/>
                  </a:cubicBezTo>
                  <a:cubicBezTo>
                    <a:pt x="1619" y="366"/>
                    <a:pt x="1649" y="337"/>
                    <a:pt x="1707" y="337"/>
                  </a:cubicBezTo>
                  <a:close/>
                  <a:moveTo>
                    <a:pt x="2718" y="425"/>
                  </a:moveTo>
                  <a:cubicBezTo>
                    <a:pt x="2718" y="425"/>
                    <a:pt x="2747" y="425"/>
                    <a:pt x="2776" y="462"/>
                  </a:cubicBezTo>
                  <a:cubicBezTo>
                    <a:pt x="2842" y="491"/>
                    <a:pt x="2842" y="608"/>
                    <a:pt x="2805" y="703"/>
                  </a:cubicBezTo>
                  <a:cubicBezTo>
                    <a:pt x="2776" y="762"/>
                    <a:pt x="2747" y="857"/>
                    <a:pt x="2688" y="916"/>
                  </a:cubicBezTo>
                  <a:cubicBezTo>
                    <a:pt x="2659" y="886"/>
                    <a:pt x="2622" y="857"/>
                    <a:pt x="2593" y="828"/>
                  </a:cubicBezTo>
                  <a:cubicBezTo>
                    <a:pt x="2593" y="762"/>
                    <a:pt x="2535" y="645"/>
                    <a:pt x="2564" y="549"/>
                  </a:cubicBezTo>
                  <a:cubicBezTo>
                    <a:pt x="2593" y="491"/>
                    <a:pt x="2622" y="462"/>
                    <a:pt x="2688" y="462"/>
                  </a:cubicBezTo>
                  <a:cubicBezTo>
                    <a:pt x="2688" y="425"/>
                    <a:pt x="2688" y="425"/>
                    <a:pt x="2718" y="425"/>
                  </a:cubicBezTo>
                  <a:close/>
                  <a:moveTo>
                    <a:pt x="579" y="0"/>
                  </a:moveTo>
                  <a:cubicBezTo>
                    <a:pt x="521" y="0"/>
                    <a:pt x="426" y="30"/>
                    <a:pt x="396" y="125"/>
                  </a:cubicBezTo>
                  <a:cubicBezTo>
                    <a:pt x="338" y="213"/>
                    <a:pt x="338" y="366"/>
                    <a:pt x="396" y="462"/>
                  </a:cubicBezTo>
                  <a:lnTo>
                    <a:pt x="396" y="520"/>
                  </a:lnTo>
                  <a:cubicBezTo>
                    <a:pt x="309" y="579"/>
                    <a:pt x="184" y="608"/>
                    <a:pt x="60" y="608"/>
                  </a:cubicBezTo>
                  <a:cubicBezTo>
                    <a:pt x="30" y="608"/>
                    <a:pt x="1" y="645"/>
                    <a:pt x="1" y="674"/>
                  </a:cubicBezTo>
                  <a:cubicBezTo>
                    <a:pt x="1" y="703"/>
                    <a:pt x="30" y="733"/>
                    <a:pt x="60" y="733"/>
                  </a:cubicBezTo>
                  <a:cubicBezTo>
                    <a:pt x="184" y="733"/>
                    <a:pt x="338" y="674"/>
                    <a:pt x="462" y="608"/>
                  </a:cubicBezTo>
                  <a:cubicBezTo>
                    <a:pt x="579" y="828"/>
                    <a:pt x="792" y="974"/>
                    <a:pt x="1041" y="1011"/>
                  </a:cubicBezTo>
                  <a:cubicBezTo>
                    <a:pt x="1079" y="1018"/>
                    <a:pt x="1118" y="1022"/>
                    <a:pt x="1159" y="1022"/>
                  </a:cubicBezTo>
                  <a:cubicBezTo>
                    <a:pt x="1285" y="1022"/>
                    <a:pt x="1423" y="987"/>
                    <a:pt x="1561" y="916"/>
                  </a:cubicBezTo>
                  <a:cubicBezTo>
                    <a:pt x="1678" y="1128"/>
                    <a:pt x="1890" y="1282"/>
                    <a:pt x="2139" y="1282"/>
                  </a:cubicBezTo>
                  <a:lnTo>
                    <a:pt x="2198" y="1282"/>
                  </a:lnTo>
                  <a:cubicBezTo>
                    <a:pt x="2381" y="1282"/>
                    <a:pt x="2564" y="1223"/>
                    <a:pt x="2688" y="1099"/>
                  </a:cubicBezTo>
                  <a:cubicBezTo>
                    <a:pt x="2828" y="1188"/>
                    <a:pt x="3000" y="1235"/>
                    <a:pt x="3166" y="1235"/>
                  </a:cubicBezTo>
                  <a:cubicBezTo>
                    <a:pt x="3288" y="1235"/>
                    <a:pt x="3407" y="1210"/>
                    <a:pt x="3508" y="1157"/>
                  </a:cubicBezTo>
                  <a:cubicBezTo>
                    <a:pt x="3538" y="1128"/>
                    <a:pt x="3538" y="1099"/>
                    <a:pt x="3508" y="1069"/>
                  </a:cubicBezTo>
                  <a:cubicBezTo>
                    <a:pt x="3508" y="1040"/>
                    <a:pt x="3479" y="1040"/>
                    <a:pt x="3450" y="1040"/>
                  </a:cubicBezTo>
                  <a:cubicBezTo>
                    <a:pt x="3357" y="1091"/>
                    <a:pt x="3251" y="1115"/>
                    <a:pt x="3146" y="1115"/>
                  </a:cubicBezTo>
                  <a:cubicBezTo>
                    <a:pt x="3012" y="1115"/>
                    <a:pt x="2879" y="1077"/>
                    <a:pt x="2776" y="1011"/>
                  </a:cubicBezTo>
                  <a:cubicBezTo>
                    <a:pt x="2842" y="916"/>
                    <a:pt x="2901" y="828"/>
                    <a:pt x="2930" y="733"/>
                  </a:cubicBezTo>
                  <a:cubicBezTo>
                    <a:pt x="2959" y="608"/>
                    <a:pt x="2959" y="425"/>
                    <a:pt x="2842" y="337"/>
                  </a:cubicBezTo>
                  <a:cubicBezTo>
                    <a:pt x="2809" y="322"/>
                    <a:pt x="2778" y="315"/>
                    <a:pt x="2743" y="315"/>
                  </a:cubicBezTo>
                  <a:cubicBezTo>
                    <a:pt x="2708" y="315"/>
                    <a:pt x="2670" y="322"/>
                    <a:pt x="2622" y="337"/>
                  </a:cubicBezTo>
                  <a:cubicBezTo>
                    <a:pt x="2564" y="366"/>
                    <a:pt x="2505" y="425"/>
                    <a:pt x="2476" y="491"/>
                  </a:cubicBezTo>
                  <a:cubicBezTo>
                    <a:pt x="2410" y="608"/>
                    <a:pt x="2410" y="733"/>
                    <a:pt x="2505" y="886"/>
                  </a:cubicBezTo>
                  <a:cubicBezTo>
                    <a:pt x="2535" y="916"/>
                    <a:pt x="2564" y="974"/>
                    <a:pt x="2593" y="1011"/>
                  </a:cubicBezTo>
                  <a:cubicBezTo>
                    <a:pt x="2498" y="1106"/>
                    <a:pt x="2379" y="1167"/>
                    <a:pt x="2255" y="1167"/>
                  </a:cubicBezTo>
                  <a:cubicBezTo>
                    <a:pt x="2226" y="1167"/>
                    <a:pt x="2197" y="1164"/>
                    <a:pt x="2168" y="1157"/>
                  </a:cubicBezTo>
                  <a:cubicBezTo>
                    <a:pt x="1956" y="1157"/>
                    <a:pt x="1773" y="1040"/>
                    <a:pt x="1649" y="857"/>
                  </a:cubicBezTo>
                  <a:cubicBezTo>
                    <a:pt x="1707" y="828"/>
                    <a:pt x="1773" y="762"/>
                    <a:pt x="1832" y="703"/>
                  </a:cubicBezTo>
                  <a:cubicBezTo>
                    <a:pt x="1890" y="608"/>
                    <a:pt x="1927" y="491"/>
                    <a:pt x="1890" y="396"/>
                  </a:cubicBezTo>
                  <a:cubicBezTo>
                    <a:pt x="1890" y="337"/>
                    <a:pt x="1861" y="279"/>
                    <a:pt x="1832" y="242"/>
                  </a:cubicBezTo>
                  <a:cubicBezTo>
                    <a:pt x="1797" y="226"/>
                    <a:pt x="1761" y="219"/>
                    <a:pt x="1726" y="219"/>
                  </a:cubicBezTo>
                  <a:cubicBezTo>
                    <a:pt x="1632" y="219"/>
                    <a:pt x="1542" y="268"/>
                    <a:pt x="1495" y="337"/>
                  </a:cubicBezTo>
                  <a:cubicBezTo>
                    <a:pt x="1436" y="396"/>
                    <a:pt x="1407" y="520"/>
                    <a:pt x="1436" y="645"/>
                  </a:cubicBezTo>
                  <a:cubicBezTo>
                    <a:pt x="1436" y="703"/>
                    <a:pt x="1465" y="762"/>
                    <a:pt x="1495" y="828"/>
                  </a:cubicBezTo>
                  <a:cubicBezTo>
                    <a:pt x="1382" y="871"/>
                    <a:pt x="1274" y="898"/>
                    <a:pt x="1163" y="898"/>
                  </a:cubicBezTo>
                  <a:cubicBezTo>
                    <a:pt x="1123" y="898"/>
                    <a:pt x="1082" y="894"/>
                    <a:pt x="1041" y="886"/>
                  </a:cubicBezTo>
                  <a:cubicBezTo>
                    <a:pt x="858" y="857"/>
                    <a:pt x="675" y="733"/>
                    <a:pt x="550" y="549"/>
                  </a:cubicBezTo>
                  <a:cubicBezTo>
                    <a:pt x="609" y="520"/>
                    <a:pt x="675" y="491"/>
                    <a:pt x="704" y="425"/>
                  </a:cubicBezTo>
                  <a:cubicBezTo>
                    <a:pt x="792" y="337"/>
                    <a:pt x="858" y="154"/>
                    <a:pt x="763" y="59"/>
                  </a:cubicBezTo>
                  <a:cubicBezTo>
                    <a:pt x="704" y="0"/>
                    <a:pt x="645" y="0"/>
                    <a:pt x="5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49"/>
            <p:cNvSpPr/>
            <p:nvPr/>
          </p:nvSpPr>
          <p:spPr>
            <a:xfrm>
              <a:off x="3929900" y="1846075"/>
              <a:ext cx="43400" cy="35000"/>
            </a:xfrm>
            <a:custGeom>
              <a:avLst/>
              <a:gdLst/>
              <a:ahLst/>
              <a:cxnLst/>
              <a:rect l="l" t="t" r="r" b="b"/>
              <a:pathLst>
                <a:path w="1736" h="1400" extrusionOk="0">
                  <a:moveTo>
                    <a:pt x="271" y="1"/>
                  </a:moveTo>
                  <a:lnTo>
                    <a:pt x="0" y="1399"/>
                  </a:lnTo>
                  <a:lnTo>
                    <a:pt x="0" y="1399"/>
                  </a:lnTo>
                  <a:lnTo>
                    <a:pt x="1736" y="272"/>
                  </a:lnTo>
                  <a:lnTo>
                    <a:pt x="2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49"/>
            <p:cNvSpPr/>
            <p:nvPr/>
          </p:nvSpPr>
          <p:spPr>
            <a:xfrm>
              <a:off x="3928250" y="1844425"/>
              <a:ext cx="46700" cy="38300"/>
            </a:xfrm>
            <a:custGeom>
              <a:avLst/>
              <a:gdLst/>
              <a:ahLst/>
              <a:cxnLst/>
              <a:rect l="l" t="t" r="r" b="b"/>
              <a:pathLst>
                <a:path w="1868" h="1532" extrusionOk="0">
                  <a:moveTo>
                    <a:pt x="403" y="125"/>
                  </a:moveTo>
                  <a:lnTo>
                    <a:pt x="1648" y="367"/>
                  </a:lnTo>
                  <a:lnTo>
                    <a:pt x="154" y="1348"/>
                  </a:lnTo>
                  <a:lnTo>
                    <a:pt x="154" y="1348"/>
                  </a:lnTo>
                  <a:lnTo>
                    <a:pt x="403" y="125"/>
                  </a:lnTo>
                  <a:close/>
                  <a:moveTo>
                    <a:pt x="308" y="1"/>
                  </a:moveTo>
                  <a:cubicBezTo>
                    <a:pt x="308" y="1"/>
                    <a:pt x="308" y="30"/>
                    <a:pt x="279" y="30"/>
                  </a:cubicBezTo>
                  <a:lnTo>
                    <a:pt x="0" y="1465"/>
                  </a:lnTo>
                  <a:cubicBezTo>
                    <a:pt x="0" y="1495"/>
                    <a:pt x="37" y="1495"/>
                    <a:pt x="37" y="1531"/>
                  </a:cubicBezTo>
                  <a:lnTo>
                    <a:pt x="125" y="1531"/>
                  </a:lnTo>
                  <a:lnTo>
                    <a:pt x="1831" y="396"/>
                  </a:lnTo>
                  <a:cubicBezTo>
                    <a:pt x="1868" y="367"/>
                    <a:pt x="1868" y="338"/>
                    <a:pt x="1868" y="338"/>
                  </a:cubicBezTo>
                  <a:cubicBezTo>
                    <a:pt x="1868" y="308"/>
                    <a:pt x="1831" y="279"/>
                    <a:pt x="1802" y="279"/>
                  </a:cubicBezTo>
                  <a:lnTo>
                    <a:pt x="36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9" name="Google Shape;1439;p49"/>
          <p:cNvSpPr txBox="1">
            <a:spLocks noGrp="1"/>
          </p:cNvSpPr>
          <p:nvPr>
            <p:ph type="title" idx="2"/>
          </p:nvPr>
        </p:nvSpPr>
        <p:spPr>
          <a:xfrm flipH="1">
            <a:off x="2649343" y="1499240"/>
            <a:ext cx="3657000" cy="17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US" sz="8800">
                <a:solidFill>
                  <a:schemeClr val="tx1"/>
                </a:solidFill>
              </a:rPr>
              <a:t>Luyện tập</a:t>
            </a:r>
            <a:endParaRPr sz="8800">
              <a:solidFill>
                <a:schemeClr val="tx1"/>
              </a:solidFill>
            </a:endParaRPr>
          </a:p>
        </p:txBody>
      </p:sp>
    </p:spTree>
    <p:extLst>
      <p:ext uri="{BB962C8B-B14F-4D97-AF65-F5344CB8AC3E}">
        <p14:creationId xmlns:p14="http://schemas.microsoft.com/office/powerpoint/2010/main" val="6134554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500"/>
                                        <p:tgtEl>
                                          <p:spTgt spid="1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5"/>
                                        </p:tgtEl>
                                        <p:attrNameLst>
                                          <p:attrName>style.visibility</p:attrName>
                                        </p:attrNameLst>
                                      </p:cBhvr>
                                      <p:to>
                                        <p:strVal val="visible"/>
                                      </p:to>
                                    </p:set>
                                    <p:animEffect transition="in" filter="fade">
                                      <p:cBhvr>
                                        <p:cTn id="10" dur="500"/>
                                        <p:tgtEl>
                                          <p:spTgt spid="14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9"/>
                                        </p:tgtEl>
                                        <p:attrNameLst>
                                          <p:attrName>style.visibility</p:attrName>
                                        </p:attrNameLst>
                                      </p:cBhvr>
                                      <p:to>
                                        <p:strVal val="visible"/>
                                      </p:to>
                                    </p:set>
                                    <p:animEffect transition="in" filter="fade">
                                      <p:cBhvr>
                                        <p:cTn id="13"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39" grpId="0"/>
    </p:bldLst>
  </p:timing>
</p:sld>
</file>

<file path=ppt/theme/theme1.xml><?xml version="1.0" encoding="utf-8"?>
<a:theme xmlns:a="http://schemas.openxmlformats.org/drawingml/2006/main" name="Leadership and Motivation for Business by Slidesgo">
  <a:themeElements>
    <a:clrScheme name="Simple Light">
      <a:dk1>
        <a:srgbClr val="FFFFFF"/>
      </a:dk1>
      <a:lt1>
        <a:srgbClr val="F4F4F4"/>
      </a:lt1>
      <a:dk2>
        <a:srgbClr val="FFB392"/>
      </a:dk2>
      <a:lt2>
        <a:srgbClr val="C9D1FC"/>
      </a:lt2>
      <a:accent1>
        <a:srgbClr val="435BE1"/>
      </a:accent1>
      <a:accent2>
        <a:srgbClr val="000000"/>
      </a:accent2>
      <a:accent3>
        <a:srgbClr val="FFFFFF"/>
      </a:accent3>
      <a:accent4>
        <a:srgbClr val="FFFFFF"/>
      </a:accent4>
      <a:accent5>
        <a:srgbClr val="FFFFFF"/>
      </a:accent5>
      <a:accent6>
        <a:srgbClr val="FFFFFF"/>
      </a:accent6>
      <a:hlink>
        <a:srgbClr val="435BE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On-screen Show (16:9)</PresentationFormat>
  <Paragraphs>67</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#9Slide04 Old Standard TT Bold</vt:lpstr>
      <vt:lpstr>Yanone Kaffeesatz</vt:lpstr>
      <vt:lpstr>Oxygen</vt:lpstr>
      <vt:lpstr>Calibri</vt:lpstr>
      <vt:lpstr>Wingdings</vt:lpstr>
      <vt:lpstr>Yanone Kaffeesatz Medium</vt:lpstr>
      <vt:lpstr>Times New Roman</vt:lpstr>
      <vt:lpstr>#9Slide03 Oswald Bold</vt:lpstr>
      <vt:lpstr>Leadership and Motivation for Business by Slidesgo</vt:lpstr>
      <vt:lpstr>Nói và nghe</vt:lpstr>
      <vt:lpstr>01</vt:lpstr>
      <vt:lpstr>PowerPoint Presentation</vt:lpstr>
      <vt:lpstr>02</vt:lpstr>
      <vt:lpstr>Bước 1: Chuẩn bị</vt:lpstr>
      <vt:lpstr>Bước 1: Chuẩn bị</vt:lpstr>
      <vt:lpstr>Bước 2: Thảo luận</vt:lpstr>
      <vt:lpstr>2. Thảo luận</vt:lpstr>
      <vt:lpstr>03</vt:lpstr>
      <vt:lpstr>Thực hiện hoàn thành bài nói và nghe</vt:lpstr>
      <vt:lpstr>04</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Nói và nghe</dc:title>
  <dc:creator>YEN NHI</dc:creator>
  <cp:lastModifiedBy>VO THI YEN NHI</cp:lastModifiedBy>
  <cp:revision>1</cp:revision>
  <dcterms:modified xsi:type="dcterms:W3CDTF">2023-06-29T16:40:43Z</dcterms:modified>
</cp:coreProperties>
</file>