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6"/>
  </p:notesMasterIdLst>
  <p:sldIdLst>
    <p:sldId id="256" r:id="rId3"/>
    <p:sldId id="273" r:id="rId4"/>
    <p:sldId id="266" r:id="rId5"/>
    <p:sldId id="279" r:id="rId6"/>
    <p:sldId id="274" r:id="rId7"/>
    <p:sldId id="276" r:id="rId8"/>
    <p:sldId id="280" r:id="rId9"/>
    <p:sldId id="288" r:id="rId10"/>
    <p:sldId id="278" r:id="rId11"/>
    <p:sldId id="283" r:id="rId12"/>
    <p:sldId id="289" r:id="rId13"/>
    <p:sldId id="290" r:id="rId14"/>
    <p:sldId id="291" r:id="rId15"/>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6D6D2"/>
    <a:srgbClr val="FF66FF"/>
    <a:srgbClr val="99CC00"/>
    <a:srgbClr val="9AE5E9"/>
    <a:srgbClr val="F5D2BE"/>
    <a:srgbClr val="7BBCAD"/>
    <a:srgbClr val="EBD4C2"/>
    <a:srgbClr val="C49FA6"/>
    <a:srgbClr val="D6EC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8" autoAdjust="0"/>
    <p:restoredTop sz="88986" autoAdjust="0"/>
  </p:normalViewPr>
  <p:slideViewPr>
    <p:cSldViewPr snapToGrid="0" showGuides="1">
      <p:cViewPr>
        <p:scale>
          <a:sx n="63" d="100"/>
          <a:sy n="63" d="100"/>
        </p:scale>
        <p:origin x="-512" y="-1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F49A25-EFBC-45AB-A8AF-E3DD1BA01834}" type="datetimeFigureOut">
              <a:rPr lang="zh-CN" altLang="en-US" smtClean="0"/>
              <a:t>2025/2/20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02CD74-468B-4C90-9D6C-ED1F93E3CEBF}" type="slidenum">
              <a:rPr lang="zh-CN" altLang="en-US" smtClean="0"/>
              <a:t>‹#›</a:t>
            </a:fld>
            <a:endParaRPr lang="zh-CN" altLang="en-US"/>
          </a:p>
        </p:txBody>
      </p:sp>
    </p:spTree>
    <p:extLst>
      <p:ext uri="{BB962C8B-B14F-4D97-AF65-F5344CB8AC3E}">
        <p14:creationId xmlns:p14="http://schemas.microsoft.com/office/powerpoint/2010/main" val="3943403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smtClean="0"/>
              <a:t>1</a:t>
            </a:fld>
            <a:endParaRPr lang="zh-CN" altLang="en-US"/>
          </a:p>
        </p:txBody>
      </p:sp>
    </p:spTree>
    <p:extLst>
      <p:ext uri="{BB962C8B-B14F-4D97-AF65-F5344CB8AC3E}">
        <p14:creationId xmlns:p14="http://schemas.microsoft.com/office/powerpoint/2010/main" val="28896931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smtClean="0"/>
              <a:t>10</a:t>
            </a:fld>
            <a:endParaRPr lang="zh-CN" altLang="en-US"/>
          </a:p>
        </p:txBody>
      </p:sp>
    </p:spTree>
    <p:extLst>
      <p:ext uri="{BB962C8B-B14F-4D97-AF65-F5344CB8AC3E}">
        <p14:creationId xmlns:p14="http://schemas.microsoft.com/office/powerpoint/2010/main" val="1586802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54ADA8-2088-445C-BEB6-861F3FA04EA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10015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40E01FC-B968-EC05-9C50-4E2701694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44D43C85-F301-F96D-54C4-01BEB0C72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C7231706-47D8-871B-E37E-DE18EB0290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B9B56BB7-E3C4-4DF5-5B15-11DE55E92CB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54ADA8-2088-445C-BEB6-861F3FA04EA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19371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3F8D88B-2FE1-AC3C-DC08-3FDC43F9CD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1E90A61F-3A2C-13C2-2535-FA56AB5A9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xmlns="" id="{653C68B1-6F6F-9281-B0A7-2167EA2793F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xmlns="" id="{38593C64-71FF-CA16-FCF1-C2E4D32D723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54ADA8-2088-445C-BEB6-861F3FA04EA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93400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smtClean="0"/>
              <a:t>2</a:t>
            </a:fld>
            <a:endParaRPr lang="zh-CN" altLang="en-US"/>
          </a:p>
        </p:txBody>
      </p:sp>
    </p:spTree>
    <p:extLst>
      <p:ext uri="{BB962C8B-B14F-4D97-AF65-F5344CB8AC3E}">
        <p14:creationId xmlns:p14="http://schemas.microsoft.com/office/powerpoint/2010/main" val="1962015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smtClean="0"/>
              <a:t>3</a:t>
            </a:fld>
            <a:endParaRPr lang="zh-CN" altLang="en-US"/>
          </a:p>
        </p:txBody>
      </p:sp>
    </p:spTree>
    <p:extLst>
      <p:ext uri="{BB962C8B-B14F-4D97-AF65-F5344CB8AC3E}">
        <p14:creationId xmlns:p14="http://schemas.microsoft.com/office/powerpoint/2010/main" val="803201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602CD74-468B-4C90-9D6C-ED1F93E3CEBF}" type="slidenum">
              <a:rPr lang="zh-CN" altLang="en-US" smtClean="0"/>
              <a:t>4</a:t>
            </a:fld>
            <a:endParaRPr lang="zh-CN" altLang="en-US"/>
          </a:p>
        </p:txBody>
      </p:sp>
    </p:spTree>
    <p:extLst>
      <p:ext uri="{BB962C8B-B14F-4D97-AF65-F5344CB8AC3E}">
        <p14:creationId xmlns:p14="http://schemas.microsoft.com/office/powerpoint/2010/main" val="1835492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5638BCD-BAF0-4F2F-8ED1-BF002154F020}" type="slidenum">
              <a:rPr lang="zh-CN" altLang="en-US" smtClean="0"/>
              <a:pPr/>
              <a:t>5</a:t>
            </a:fld>
            <a:endParaRPr lang="zh-CN" altLang="en-US"/>
          </a:p>
        </p:txBody>
      </p:sp>
    </p:spTree>
    <p:extLst>
      <p:ext uri="{BB962C8B-B14F-4D97-AF65-F5344CB8AC3E}">
        <p14:creationId xmlns:p14="http://schemas.microsoft.com/office/powerpoint/2010/main" val="19636956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AE2D31-2B6A-425C-8DAF-63D853CEDF05}" type="slidenum">
              <a:rPr lang="zh-CN" altLang="en-US" smtClean="0"/>
              <a:pPr/>
              <a:t>6</a:t>
            </a:fld>
            <a:endParaRPr lang="zh-CN" altLang="en-US"/>
          </a:p>
        </p:txBody>
      </p:sp>
    </p:spTree>
    <p:extLst>
      <p:ext uri="{BB962C8B-B14F-4D97-AF65-F5344CB8AC3E}">
        <p14:creationId xmlns:p14="http://schemas.microsoft.com/office/powerpoint/2010/main" val="995900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r>
              <a:rPr lang="vi-VN" sz="1800" dirty="0">
                <a:solidFill>
                  <a:srgbClr val="000000"/>
                </a:solidFill>
                <a:effectLst/>
                <a:latin typeface="Times New Roman" panose="02020603050405020304" pitchFamily="18" charset="0"/>
                <a:ea typeface="Times New Roman" panose="02020603050405020304" pitchFamily="18" charset="0"/>
              </a:rPr>
              <a:t>Tham gia “Ngày Hội Sách” tại trường để quyên góp sách cho các thư viện vùng sâu, vùng xa là một trải nghiệm vô cùng ý nghĩa với em và các bạn học sinh. Ngay khi biết về hoạt động này, em đã cảm thấy rất hào hứng, bởi đây không chỉ là cơ hội để chia sẻ tri thức mà còn là dịp để chúng em giúp đỡ những bạn học sinh còn thiếu thốn điều kiện học tập.</a:t>
            </a:r>
            <a:endParaRPr lang="en-US" sz="1800" dirty="0">
              <a:effectLst/>
              <a:latin typeface="Times New Roman" panose="02020603050405020304" pitchFamily="18" charset="0"/>
              <a:ea typeface="Times New Roman" panose="02020603050405020304" pitchFamily="18" charset="0"/>
            </a:endParaRPr>
          </a:p>
          <a:p>
            <a:pPr algn="just"/>
            <a:r>
              <a:rPr lang="vi-VN" sz="1800" dirty="0">
                <a:solidFill>
                  <a:srgbClr val="000000"/>
                </a:solidFill>
                <a:effectLst/>
                <a:latin typeface="Times New Roman" panose="02020603050405020304" pitchFamily="18" charset="0"/>
                <a:ea typeface="Times New Roman" panose="02020603050405020304" pitchFamily="18" charset="0"/>
              </a:rPr>
              <a:t>Ngày Hội Sách được nhà trường tổ chức với mục đích quyên góp sách, tài liệu học tập gửi đến các thư viện ở vùng sâu, vùng xa, nơi mà các bạn học sinh còn gặp nhiều khó khăn trong việc tiếp cận tri thức. Tham gia chương trình có cả thầy cô, các bạn học sinh và phụ huynh, ai nấy đều nhiệt tình ủng hộ. Đặc biệt, hoạt động này đã thu hút sự quan tâm của rất nhiều người, tạo nên một không khí sôi nổi, hào hứng trong trường. Đây là dịp để mọi người cùng nhau chung tay vì một mục tiêu đẹp, giúp lan tỏa tri thức đến những nơi cần nó nhất.</a:t>
            </a:r>
            <a:endParaRPr lang="en-US" sz="1800" dirty="0">
              <a:effectLst/>
              <a:latin typeface="Times New Roman" panose="02020603050405020304" pitchFamily="18" charset="0"/>
              <a:ea typeface="Times New Roman" panose="02020603050405020304" pitchFamily="18" charset="0"/>
            </a:endParaRPr>
          </a:p>
          <a:p>
            <a:pPr algn="just"/>
            <a:r>
              <a:rPr lang="vi-VN" sz="1800" dirty="0">
                <a:solidFill>
                  <a:srgbClr val="000000"/>
                </a:solidFill>
                <a:effectLst/>
                <a:latin typeface="Times New Roman" panose="02020603050405020304" pitchFamily="18" charset="0"/>
                <a:ea typeface="Times New Roman" panose="02020603050405020304" pitchFamily="18" charset="0"/>
              </a:rPr>
              <a:t>Trước ngày hội, thầy cô đã phát động phong trào từ nhiều ngày trước. Chúng em đã tích cực tìm những cuốn sách ý nghĩa để đóng góp. Nhiều bạn đã tìm những cuốn sách yêu thích trong bộ sưu tập của mình, những sách tham khảo hay, truyện tranh thú vị để gửi tặng. Để thêm phần ý nghĩa, một số bạn còn ghi lời chúc trên trang đầu của sách hoặc trang trí lại bìa sách một cách sáng tạo. Không khí trong lớp luôn rộn ràng khi mọi người bàn nhau về những cuốn sách sẽ quyên góp, ai cũng háo hức và mong chờ đến ngày hội chính thức.</a:t>
            </a:r>
            <a:endParaRPr lang="en-US" sz="1800" dirty="0">
              <a:effectLst/>
              <a:latin typeface="Times New Roman" panose="02020603050405020304" pitchFamily="18" charset="0"/>
              <a:ea typeface="Times New Roman" panose="02020603050405020304" pitchFamily="18" charset="0"/>
            </a:endParaRPr>
          </a:p>
          <a:p>
            <a:pPr algn="just"/>
            <a:r>
              <a:rPr lang="vi-VN" sz="1800" dirty="0">
                <a:solidFill>
                  <a:srgbClr val="000000"/>
                </a:solidFill>
                <a:effectLst/>
                <a:latin typeface="Times New Roman" panose="02020603050405020304" pitchFamily="18" charset="0"/>
                <a:ea typeface="Times New Roman" panose="02020603050405020304" pitchFamily="18" charset="0"/>
              </a:rPr>
              <a:t>Vào ngày diễn ra hội sách, sân trường được trang trí rực rỡ với những quầy sách đầy màu sắc và các gian hàng do chính học sinh phụ trách. Từng khu vực quyên góp sách được phân chia rõ ràng, và các bạn học sinh lần lượt mang sách tới đóng góp. Chúng em được thầy cô và các bạn khác đón nhận một cách hân hoan. Sau khi quyên góp sách xong, chúng em còn tham gia các hoạt động trao đổi, chia sẻ về các cuốn sách yêu thích của mình. Những câu chuyện xoay quanh các trang sách, giá trị của việc đọc sách đã mang đến bầu không khí thật ấm áp và ý nghĩa. Đây cũng là lúc em nhận ra sách không chỉ là những trang giấy đơn thuần mà còn chứa đựng cả một kho báu tri thức, mang theo tình yêu và sự sẻ chia mà chúng em muốn gửi gắm đến các bạn ở xa.</a:t>
            </a:r>
            <a:endParaRPr lang="en-US" sz="1800" dirty="0">
              <a:effectLst/>
              <a:latin typeface="Times New Roman" panose="02020603050405020304" pitchFamily="18" charset="0"/>
              <a:ea typeface="Times New Roman" panose="02020603050405020304" pitchFamily="18" charset="0"/>
            </a:endParaRPr>
          </a:p>
          <a:p>
            <a:pPr algn="just"/>
            <a:r>
              <a:rPr lang="vi-VN" sz="1800" dirty="0">
                <a:solidFill>
                  <a:srgbClr val="000000"/>
                </a:solidFill>
                <a:effectLst/>
                <a:latin typeface="Times New Roman" panose="02020603050405020304" pitchFamily="18" charset="0"/>
                <a:ea typeface="Times New Roman" panose="02020603050405020304" pitchFamily="18" charset="0"/>
              </a:rPr>
              <a:t>Đến cuối ngày, số sách quyên góp được rất nhiều, các kệ sách trở nên đầy ắp với hàng trăm đầu sách từ sách giáo khoa, sách tham khảo, truyện tranh đến các loại sách kỹ năng, khoa học thường thức. Thầy cô và các bạn cùng nhau đóng gói từng cuốn sách một cách cẩn thận, chia theo từng thể loại, từng lứa tuổi để khi đến tay các bạn vùng xa, các em dễ dàng tìm thấy những cuốn sách phù hợp với mình. Cả sân trường rộn vang tiếng cười, niềm vui và cảm giác tự hào khi nhìn thấy số lượng sách lớn sắp được gửi đến những nơi còn thiếu thốn. Chúng em đều mong rằng những cuốn sách ấy sẽ góp phần nhỏ bé giúp các bạn học sinh vùng xa có thêm kiến thức và niềm vui trong học tập.</a:t>
            </a:r>
            <a:endParaRPr lang="en-US" sz="1800" dirty="0">
              <a:effectLst/>
              <a:latin typeface="Times New Roman" panose="02020603050405020304" pitchFamily="18" charset="0"/>
              <a:ea typeface="Times New Roman" panose="02020603050405020304" pitchFamily="18" charset="0"/>
            </a:endParaRPr>
          </a:p>
          <a:p>
            <a:pPr algn="just"/>
            <a:r>
              <a:rPr lang="vi-VN" sz="1800" dirty="0">
                <a:solidFill>
                  <a:srgbClr val="000000"/>
                </a:solidFill>
                <a:effectLst/>
                <a:latin typeface="Times New Roman" panose="02020603050405020304" pitchFamily="18" charset="0"/>
                <a:ea typeface="Times New Roman" panose="02020603050405020304" pitchFamily="18" charset="0"/>
              </a:rPr>
              <a:t>“Ngày Hội Sách” là một hoạt động xã hội đầy ý nghĩa, giúp chia sẻ kiến thức và tình cảm đến với những nơi còn nhiều khó khăn, thể hiện tinh thần đoàn kết và yêu thương. Em cảm thấy hạnh phúc và tự hào vì đã được đóng góp một phần nhỏ bé cho các bạn học sinh vùng xa. Hoạt động này không chỉ giúp em nhận ra giá trị của sách mà còn dạy cho em ý nghĩa của việc giúp đỡ và sẻ chia trong cuộc sống. Em hy vọng rằng sẽ có thêm nhiều hoạt động tương tự để chúng em có cơ hội cống hiến, góp phần xây dựng một xã hội văn minh và tràn đầy tình yêu thương.</a:t>
            </a:r>
            <a:endParaRPr lang="en-US" sz="1800" dirty="0">
              <a:effectLst/>
              <a:latin typeface="Times New Roman" panose="02020603050405020304" pitchFamily="18" charset="0"/>
              <a:ea typeface="Times New Roman" panose="02020603050405020304" pitchFamily="18" charset="0"/>
            </a:endParaRPr>
          </a:p>
          <a:p>
            <a:pPr marL="320040" marR="182880" algn="just"/>
            <a:r>
              <a:rPr lang="vi-VN" sz="1800" b="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D602CD74-468B-4C90-9D6C-ED1F93E3CEBF}" type="slidenum">
              <a:rPr lang="zh-CN" altLang="en-US" smtClean="0"/>
              <a:t>7</a:t>
            </a:fld>
            <a:endParaRPr lang="zh-CN" altLang="en-US"/>
          </a:p>
        </p:txBody>
      </p:sp>
    </p:spTree>
    <p:extLst>
      <p:ext uri="{BB962C8B-B14F-4D97-AF65-F5344CB8AC3E}">
        <p14:creationId xmlns:p14="http://schemas.microsoft.com/office/powerpoint/2010/main" val="307499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3801C85C-5FB8-7646-2C3C-9C9D9B092D9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xmlns="" id="{878822CB-FE60-1AC8-599D-ACA1E24C03C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xmlns="" id="{C00FC06C-0DC5-8CE0-28D1-24BC93514C84}"/>
              </a:ext>
            </a:extLst>
          </p:cNvPr>
          <p:cNvSpPr>
            <a:spLocks noGrp="1"/>
          </p:cNvSpPr>
          <p:nvPr>
            <p:ph type="body" idx="1"/>
          </p:nvPr>
        </p:nvSpPr>
        <p:spPr/>
        <p:txBody>
          <a:bodyPr/>
          <a:lstStyle/>
          <a:p>
            <a:pPr algn="just"/>
            <a:r>
              <a:rPr lang="vi-VN" sz="1800" dirty="0">
                <a:solidFill>
                  <a:srgbClr val="000000"/>
                </a:solidFill>
                <a:effectLst/>
                <a:latin typeface="Times New Roman" panose="02020603050405020304" pitchFamily="18" charset="0"/>
                <a:ea typeface="Times New Roman" panose="02020603050405020304" pitchFamily="18" charset="0"/>
              </a:rPr>
              <a:t>Tham gia “Ngày Hội Sách” tại trường để quyên góp sách cho các thư viện vùng sâu, vùng xa là một trải nghiệm vô cùng ý nghĩa với em và các bạn học sinh. Ngay khi biết về hoạt động này, em đã cảm thấy rất hào hứng, bởi đây không chỉ là cơ hội để chia sẻ tri thức mà còn là dịp để chúng em giúp đỡ những bạn học sinh còn thiếu thốn điều kiện học tập.</a:t>
            </a:r>
            <a:endParaRPr lang="en-US" sz="1800" dirty="0">
              <a:effectLst/>
              <a:latin typeface="Times New Roman" panose="02020603050405020304" pitchFamily="18" charset="0"/>
              <a:ea typeface="Times New Roman" panose="02020603050405020304" pitchFamily="18" charset="0"/>
            </a:endParaRPr>
          </a:p>
          <a:p>
            <a:pPr algn="just"/>
            <a:r>
              <a:rPr lang="vi-VN" sz="1800" dirty="0">
                <a:solidFill>
                  <a:srgbClr val="000000"/>
                </a:solidFill>
                <a:effectLst/>
                <a:latin typeface="Times New Roman" panose="02020603050405020304" pitchFamily="18" charset="0"/>
                <a:ea typeface="Times New Roman" panose="02020603050405020304" pitchFamily="18" charset="0"/>
              </a:rPr>
              <a:t>Ngày Hội Sách được nhà trường tổ chức với mục đích quyên góp sách, tài liệu học tập gửi đến các thư viện ở vùng sâu, vùng xa, nơi mà các bạn học sinh còn gặp nhiều khó khăn trong việc tiếp cận tri thức. Tham gia chương trình có cả thầy cô, các bạn học sinh và phụ huynh, ai nấy đều nhiệt tình ủng hộ. Đặc biệt, hoạt động này đã thu hút sự quan tâm của rất nhiều người, tạo nên một không khí sôi nổi, hào hứng trong trường. Đây là dịp để mọi người cùng nhau chung tay vì một mục tiêu đẹp, giúp lan tỏa tri thức đến những nơi cần nó nhất.</a:t>
            </a:r>
            <a:endParaRPr lang="en-US" sz="1800" dirty="0">
              <a:effectLst/>
              <a:latin typeface="Times New Roman" panose="02020603050405020304" pitchFamily="18" charset="0"/>
              <a:ea typeface="Times New Roman" panose="02020603050405020304" pitchFamily="18" charset="0"/>
            </a:endParaRPr>
          </a:p>
          <a:p>
            <a:pPr algn="just"/>
            <a:r>
              <a:rPr lang="vi-VN" sz="1800" dirty="0">
                <a:solidFill>
                  <a:srgbClr val="000000"/>
                </a:solidFill>
                <a:effectLst/>
                <a:latin typeface="Times New Roman" panose="02020603050405020304" pitchFamily="18" charset="0"/>
                <a:ea typeface="Times New Roman" panose="02020603050405020304" pitchFamily="18" charset="0"/>
              </a:rPr>
              <a:t>Trước ngày hội, thầy cô đã phát động phong trào từ nhiều ngày trước. Chúng em đã tích cực tìm những cuốn sách ý nghĩa để đóng góp. Nhiều bạn đã tìm những cuốn sách yêu thích trong bộ sưu tập của mình, những sách tham khảo hay, truyện tranh thú vị để gửi tặng. Để thêm phần ý nghĩa, một số bạn còn ghi lời chúc trên trang đầu của sách hoặc trang trí lại bìa sách một cách sáng tạo. Không khí trong lớp luôn rộn ràng khi mọi người bàn nhau về những cuốn sách sẽ quyên góp, ai cũng háo hức và mong chờ đến ngày hội chính thức.</a:t>
            </a:r>
            <a:endParaRPr lang="en-US" sz="1800" dirty="0">
              <a:effectLst/>
              <a:latin typeface="Times New Roman" panose="02020603050405020304" pitchFamily="18" charset="0"/>
              <a:ea typeface="Times New Roman" panose="02020603050405020304" pitchFamily="18" charset="0"/>
            </a:endParaRPr>
          </a:p>
          <a:p>
            <a:pPr algn="just"/>
            <a:r>
              <a:rPr lang="vi-VN" sz="1800" dirty="0">
                <a:solidFill>
                  <a:srgbClr val="000000"/>
                </a:solidFill>
                <a:effectLst/>
                <a:latin typeface="Times New Roman" panose="02020603050405020304" pitchFamily="18" charset="0"/>
                <a:ea typeface="Times New Roman" panose="02020603050405020304" pitchFamily="18" charset="0"/>
              </a:rPr>
              <a:t>Vào ngày diễn ra hội sách, sân trường được trang trí rực rỡ với những quầy sách đầy màu sắc và các gian hàng do chính học sinh phụ trách. Từng khu vực quyên góp sách được phân chia rõ ràng, và các bạn học sinh lần lượt mang sách tới đóng góp. Chúng em được thầy cô và các bạn khác đón nhận một cách hân hoan. Sau khi quyên góp sách xong, chúng em còn tham gia các hoạt động trao đổi, chia sẻ về các cuốn sách yêu thích của mình. Những câu chuyện xoay quanh các trang sách, giá trị của việc đọc sách đã mang đến bầu không khí thật ấm áp và ý nghĩa. Đây cũng là lúc em nhận ra sách không chỉ là những trang giấy đơn thuần mà còn chứa đựng cả một kho báu tri thức, mang theo tình yêu và sự sẻ chia mà chúng em muốn gửi gắm đến các bạn ở xa.</a:t>
            </a:r>
            <a:endParaRPr lang="en-US" sz="1800" dirty="0">
              <a:effectLst/>
              <a:latin typeface="Times New Roman" panose="02020603050405020304" pitchFamily="18" charset="0"/>
              <a:ea typeface="Times New Roman" panose="02020603050405020304" pitchFamily="18" charset="0"/>
            </a:endParaRPr>
          </a:p>
          <a:p>
            <a:pPr algn="just"/>
            <a:r>
              <a:rPr lang="vi-VN" sz="1800" dirty="0">
                <a:solidFill>
                  <a:srgbClr val="000000"/>
                </a:solidFill>
                <a:effectLst/>
                <a:latin typeface="Times New Roman" panose="02020603050405020304" pitchFamily="18" charset="0"/>
                <a:ea typeface="Times New Roman" panose="02020603050405020304" pitchFamily="18" charset="0"/>
              </a:rPr>
              <a:t>Đến cuối ngày, số sách quyên góp được rất nhiều, các kệ sách trở nên đầy ắp với hàng trăm đầu sách từ sách giáo khoa, sách tham khảo, truyện tranh đến các loại sách kỹ năng, khoa học thường thức. Thầy cô và các bạn cùng nhau đóng gói từng cuốn sách một cách cẩn thận, chia theo từng thể loại, từng lứa tuổi để khi đến tay các bạn vùng xa, các em dễ dàng tìm thấy những cuốn sách phù hợp với mình. Cả sân trường rộn vang tiếng cười, niềm vui và cảm giác tự hào khi nhìn thấy số lượng sách lớn sắp được gửi đến những nơi còn thiếu thốn. Chúng em đều mong rằng những cuốn sách ấy sẽ góp phần nhỏ bé giúp các bạn học sinh vùng xa có thêm kiến thức và niềm vui trong học tập.</a:t>
            </a:r>
            <a:endParaRPr lang="en-US" sz="1800" dirty="0">
              <a:effectLst/>
              <a:latin typeface="Times New Roman" panose="02020603050405020304" pitchFamily="18" charset="0"/>
              <a:ea typeface="Times New Roman" panose="02020603050405020304" pitchFamily="18" charset="0"/>
            </a:endParaRPr>
          </a:p>
          <a:p>
            <a:pPr algn="just"/>
            <a:r>
              <a:rPr lang="vi-VN" sz="1800" dirty="0">
                <a:solidFill>
                  <a:srgbClr val="000000"/>
                </a:solidFill>
                <a:effectLst/>
                <a:latin typeface="Times New Roman" panose="02020603050405020304" pitchFamily="18" charset="0"/>
                <a:ea typeface="Times New Roman" panose="02020603050405020304" pitchFamily="18" charset="0"/>
              </a:rPr>
              <a:t>“Ngày Hội Sách” là một hoạt động xã hội đầy ý nghĩa, giúp chia sẻ kiến thức và tình cảm đến với những nơi còn nhiều khó khăn, thể hiện tinh thần đoàn kết và yêu thương. Em cảm thấy hạnh phúc và tự hào vì đã được đóng góp một phần nhỏ bé cho các bạn học sinh vùng xa. Hoạt động này không chỉ giúp em nhận ra giá trị của sách mà còn dạy cho em ý nghĩa của việc giúp đỡ và sẻ chia trong cuộc sống. Em hy vọng rằng sẽ có thêm nhiều hoạt động tương tự để chúng em có cơ hội cống hiến, góp phần xây dựng một xã hội văn minh và tràn đầy tình yêu thương.</a:t>
            </a:r>
            <a:endParaRPr lang="en-US" sz="1800" dirty="0">
              <a:effectLst/>
              <a:latin typeface="Times New Roman" panose="02020603050405020304" pitchFamily="18" charset="0"/>
              <a:ea typeface="Times New Roman" panose="02020603050405020304" pitchFamily="18" charset="0"/>
            </a:endParaRPr>
          </a:p>
          <a:p>
            <a:pPr marL="320040" marR="182880" algn="just"/>
            <a:r>
              <a:rPr lang="vi-VN" sz="1800" b="1" dirty="0">
                <a:solidFill>
                  <a:srgbClr val="000000"/>
                </a:solidFill>
                <a:effectLst/>
                <a:latin typeface="Times New Roman" panose="02020603050405020304" pitchFamily="18"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zh-CN" altLang="en-US" dirty="0"/>
          </a:p>
        </p:txBody>
      </p:sp>
      <p:sp>
        <p:nvSpPr>
          <p:cNvPr id="4" name="灯片编号占位符 3">
            <a:extLst>
              <a:ext uri="{FF2B5EF4-FFF2-40B4-BE49-F238E27FC236}">
                <a16:creationId xmlns:a16="http://schemas.microsoft.com/office/drawing/2014/main" xmlns="" id="{7B84E9EF-1772-2A30-03FE-B6A4927201B1}"/>
              </a:ext>
            </a:extLst>
          </p:cNvPr>
          <p:cNvSpPr>
            <a:spLocks noGrp="1"/>
          </p:cNvSpPr>
          <p:nvPr>
            <p:ph type="sldNum" sz="quarter" idx="10"/>
          </p:nvPr>
        </p:nvSpPr>
        <p:spPr/>
        <p:txBody>
          <a:bodyPr/>
          <a:lstStyle/>
          <a:p>
            <a:fld id="{D602CD74-468B-4C90-9D6C-ED1F93E3CEBF}" type="slidenum">
              <a:rPr lang="zh-CN" altLang="en-US" smtClean="0"/>
              <a:t>8</a:t>
            </a:fld>
            <a:endParaRPr lang="zh-CN" altLang="en-US"/>
          </a:p>
        </p:txBody>
      </p:sp>
    </p:spTree>
    <p:extLst>
      <p:ext uri="{BB962C8B-B14F-4D97-AF65-F5344CB8AC3E}">
        <p14:creationId xmlns:p14="http://schemas.microsoft.com/office/powerpoint/2010/main" val="1773820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E303885-BE8B-41DA-867E-71767820FE02}" type="slidenum">
              <a:rPr lang="zh-CN" altLang="en-US" smtClean="0"/>
              <a:pPr/>
              <a:t>9</a:t>
            </a:fld>
            <a:endParaRPr lang="zh-CN" altLang="en-US"/>
          </a:p>
        </p:txBody>
      </p:sp>
    </p:spTree>
    <p:extLst>
      <p:ext uri="{BB962C8B-B14F-4D97-AF65-F5344CB8AC3E}">
        <p14:creationId xmlns:p14="http://schemas.microsoft.com/office/powerpoint/2010/main" val="2259378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B170EF-6D3B-44A4-A010-3399811B351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64A2D54B-FEB8-4D50-B1AF-E5F63AE076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xmlns="" id="{51A7A46E-927B-4F6C-A3C9-FC061AC21D0B}"/>
              </a:ext>
            </a:extLst>
          </p:cNvPr>
          <p:cNvSpPr>
            <a:spLocks noGrp="1"/>
          </p:cNvSpPr>
          <p:nvPr>
            <p:ph type="dt" sz="half" idx="10"/>
          </p:nvPr>
        </p:nvSpPr>
        <p:spPr/>
        <p:txBody>
          <a:bodyPr/>
          <a:lstStyle/>
          <a:p>
            <a:fld id="{D9FA3FC5-365A-4E15-B4BF-B0C447403491}"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xmlns="" id="{121AAEB9-9A36-4674-907D-8B4804E1924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C34F1778-AE95-4280-804A-C2E1761048DB}"/>
              </a:ext>
            </a:extLst>
          </p:cNvPr>
          <p:cNvSpPr>
            <a:spLocks noGrp="1"/>
          </p:cNvSpPr>
          <p:nvPr>
            <p:ph type="sldNum" sz="quarter" idx="12"/>
          </p:nvPr>
        </p:nvSpPr>
        <p:spPr/>
        <p:txBody>
          <a:bodyPr/>
          <a:lstStyle/>
          <a:p>
            <a:fld id="{803767F0-9E3B-4C63-BCA9-65728BFAA28C}" type="slidenum">
              <a:rPr lang="zh-CN" altLang="en-US" smtClean="0"/>
              <a:t>‹#›</a:t>
            </a:fld>
            <a:endParaRPr lang="zh-CN" altLang="en-US"/>
          </a:p>
        </p:txBody>
      </p:sp>
    </p:spTree>
    <p:extLst>
      <p:ext uri="{BB962C8B-B14F-4D97-AF65-F5344CB8AC3E}">
        <p14:creationId xmlns:p14="http://schemas.microsoft.com/office/powerpoint/2010/main" val="1373785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4977BFB-2BFA-4A7E-B245-964D80FCFE7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002CF74-430E-4D18-9AA8-2E73AE101A4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2CAB754-1EFF-4D1D-AC0D-E38FC9B511EA}"/>
              </a:ext>
            </a:extLst>
          </p:cNvPr>
          <p:cNvSpPr>
            <a:spLocks noGrp="1"/>
          </p:cNvSpPr>
          <p:nvPr>
            <p:ph type="dt" sz="half" idx="10"/>
          </p:nvPr>
        </p:nvSpPr>
        <p:spPr/>
        <p:txBody>
          <a:bodyPr/>
          <a:lstStyle/>
          <a:p>
            <a:fld id="{D9FA3FC5-365A-4E15-B4BF-B0C447403491}"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xmlns="" id="{7B8F0878-1378-43A0-A9E6-A20B52E34AF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C4B507E-1F76-4FC1-A7FF-871683DB0E88}"/>
              </a:ext>
            </a:extLst>
          </p:cNvPr>
          <p:cNvSpPr>
            <a:spLocks noGrp="1"/>
          </p:cNvSpPr>
          <p:nvPr>
            <p:ph type="sldNum" sz="quarter" idx="12"/>
          </p:nvPr>
        </p:nvSpPr>
        <p:spPr/>
        <p:txBody>
          <a:bodyPr/>
          <a:lstStyle/>
          <a:p>
            <a:fld id="{803767F0-9E3B-4C63-BCA9-65728BFAA28C}" type="slidenum">
              <a:rPr lang="zh-CN" altLang="en-US" smtClean="0"/>
              <a:t>‹#›</a:t>
            </a:fld>
            <a:endParaRPr lang="zh-CN" altLang="en-US"/>
          </a:p>
        </p:txBody>
      </p:sp>
    </p:spTree>
    <p:extLst>
      <p:ext uri="{BB962C8B-B14F-4D97-AF65-F5344CB8AC3E}">
        <p14:creationId xmlns:p14="http://schemas.microsoft.com/office/powerpoint/2010/main" val="1507764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ACF84C2-0AFC-4EAD-A18E-A0D3713795F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3CE1FD6-908A-4687-8567-A93F927C1EAF}"/>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C4E0C34-C1E0-4484-AEDF-BDE2D7A57B08}"/>
              </a:ext>
            </a:extLst>
          </p:cNvPr>
          <p:cNvSpPr>
            <a:spLocks noGrp="1"/>
          </p:cNvSpPr>
          <p:nvPr>
            <p:ph type="dt" sz="half" idx="10"/>
          </p:nvPr>
        </p:nvSpPr>
        <p:spPr/>
        <p:txBody>
          <a:bodyPr/>
          <a:lstStyle/>
          <a:p>
            <a:fld id="{D9FA3FC5-365A-4E15-B4BF-B0C447403491}"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xmlns="" id="{64E305EB-2022-43AC-9620-F81A317D47A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07AB7C0-954E-4C43-932B-B21908511515}"/>
              </a:ext>
            </a:extLst>
          </p:cNvPr>
          <p:cNvSpPr>
            <a:spLocks noGrp="1"/>
          </p:cNvSpPr>
          <p:nvPr>
            <p:ph type="sldNum" sz="quarter" idx="12"/>
          </p:nvPr>
        </p:nvSpPr>
        <p:spPr/>
        <p:txBody>
          <a:bodyPr/>
          <a:lstStyle/>
          <a:p>
            <a:fld id="{803767F0-9E3B-4C63-BCA9-65728BFAA28C}" type="slidenum">
              <a:rPr lang="zh-CN" altLang="en-US" smtClean="0"/>
              <a:t>‹#›</a:t>
            </a:fld>
            <a:endParaRPr lang="zh-CN" altLang="en-US"/>
          </a:p>
        </p:txBody>
      </p:sp>
    </p:spTree>
    <p:extLst>
      <p:ext uri="{BB962C8B-B14F-4D97-AF65-F5344CB8AC3E}">
        <p14:creationId xmlns:p14="http://schemas.microsoft.com/office/powerpoint/2010/main" val="434506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310262"/>
      </p:ext>
    </p:extLst>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889" y="2514601"/>
            <a:ext cx="8800602"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889" y="4777382"/>
            <a:ext cx="8800602"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8"/>
          <p:cNvSpPr/>
          <p:nvPr/>
        </p:nvSpPr>
        <p:spPr bwMode="auto">
          <a:xfrm>
            <a:off x="-42292" y="4321160"/>
            <a:ext cx="1860630"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564446" y="4529543"/>
            <a:ext cx="77997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17176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3603" y="624110"/>
            <a:ext cx="8785599"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889" y="2133600"/>
            <a:ext cx="8789313"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25673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889" y="2074562"/>
            <a:ext cx="8789313"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889" y="3581400"/>
            <a:ext cx="8789313"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78" y="3166529"/>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2"/>
            <a:ext cx="77997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2610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889" y="2136708"/>
            <a:ext cx="4263375"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16411" y="2136708"/>
            <a:ext cx="4262790" cy="376739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681637" y="787785"/>
            <a:ext cx="77997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1944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020469" y="2226626"/>
            <a:ext cx="38327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887" y="2802890"/>
            <a:ext cx="4263376"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1540" y="2223398"/>
            <a:ext cx="383098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11620" y="2799662"/>
            <a:ext cx="4260907" cy="310570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2/20/2025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1"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681637" y="787785"/>
            <a:ext cx="77997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28246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93600" y="624110"/>
            <a:ext cx="8785600" cy="128089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2/20/2025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8"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8117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2/20/2025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721459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2A6A7BD-ADD9-48ED-BBD4-A9557FE9A48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868AC38-9B90-4441-A0FA-F5B700453F7D}"/>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45E862B4-75A2-49B4-81CC-9A85035AE7F2}"/>
              </a:ext>
            </a:extLst>
          </p:cNvPr>
          <p:cNvSpPr>
            <a:spLocks noGrp="1"/>
          </p:cNvSpPr>
          <p:nvPr>
            <p:ph type="dt" sz="half" idx="10"/>
          </p:nvPr>
        </p:nvSpPr>
        <p:spPr/>
        <p:txBody>
          <a:bodyPr/>
          <a:lstStyle/>
          <a:p>
            <a:fld id="{D9FA3FC5-365A-4E15-B4BF-B0C447403491}"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xmlns="" id="{C30428CD-372B-4DEE-8924-2C0908C4984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97239DD-D900-4F28-90FD-068BEBFE05E1}"/>
              </a:ext>
            </a:extLst>
          </p:cNvPr>
          <p:cNvSpPr>
            <a:spLocks noGrp="1"/>
          </p:cNvSpPr>
          <p:nvPr>
            <p:ph type="sldNum" sz="quarter" idx="12"/>
          </p:nvPr>
        </p:nvSpPr>
        <p:spPr/>
        <p:txBody>
          <a:bodyPr/>
          <a:lstStyle/>
          <a:p>
            <a:fld id="{803767F0-9E3B-4C63-BCA9-65728BFAA28C}" type="slidenum">
              <a:rPr lang="zh-CN" altLang="en-US" smtClean="0"/>
              <a:t>‹#›</a:t>
            </a:fld>
            <a:endParaRPr lang="zh-CN" altLang="en-US"/>
          </a:p>
        </p:txBody>
      </p:sp>
    </p:spTree>
    <p:extLst>
      <p:ext uri="{BB962C8B-B14F-4D97-AF65-F5344CB8AC3E}">
        <p14:creationId xmlns:p14="http://schemas.microsoft.com/office/powerpoint/2010/main" val="2940127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7" y="446088"/>
            <a:ext cx="3506112"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4659" y="446091"/>
            <a:ext cx="5054542"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887" y="1598613"/>
            <a:ext cx="3506112"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84604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9" y="4800600"/>
            <a:ext cx="8789313"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889" y="634965"/>
            <a:ext cx="8789313"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889" y="5367338"/>
            <a:ext cx="8789313"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78" y="4910662"/>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90"/>
            <a:ext cx="77997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395136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889" y="609600"/>
            <a:ext cx="8789313"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889"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78" y="3166529"/>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2"/>
            <a:ext cx="77997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9654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21297" y="3505200"/>
            <a:ext cx="7538517"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889" y="4354046"/>
            <a:ext cx="8789313"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Freeform 11"/>
          <p:cNvSpPr/>
          <p:nvPr/>
        </p:nvSpPr>
        <p:spPr bwMode="auto">
          <a:xfrm flipV="1">
            <a:off x="78" y="3166529"/>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681637" y="3244142"/>
            <a:ext cx="779970" cy="365125"/>
          </a:xfrm>
        </p:spPr>
        <p:txBody>
          <a:bodyPr/>
          <a:lstStyle/>
          <a:p>
            <a:fld id="{D57F1E4F-1CFF-5643-939E-217C01CDF565}" type="slidenum">
              <a:rPr lang="en-US" smtClean="0"/>
              <a:pPr/>
              <a:t>‹#›</a:t>
            </a:fld>
            <a:endParaRPr lang="en-US" dirty="0"/>
          </a:p>
        </p:txBody>
      </p:sp>
      <p:sp>
        <p:nvSpPr>
          <p:cNvPr id="14" name="TextBox 13"/>
          <p:cNvSpPr txBox="1"/>
          <p:nvPr/>
        </p:nvSpPr>
        <p:spPr>
          <a:xfrm>
            <a:off x="2411090"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0892712"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411708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889" y="2438403"/>
            <a:ext cx="8789313"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889"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78" y="4910662"/>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90"/>
            <a:ext cx="77997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918820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917498" y="609600"/>
            <a:ext cx="814611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887" y="4343400"/>
            <a:ext cx="891772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887" y="5181600"/>
            <a:ext cx="891772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20" name="Freeform 11"/>
          <p:cNvSpPr/>
          <p:nvPr/>
        </p:nvSpPr>
        <p:spPr bwMode="auto">
          <a:xfrm flipV="1">
            <a:off x="78" y="4910662"/>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90"/>
            <a:ext cx="779970" cy="365125"/>
          </a:xfrm>
        </p:spPr>
        <p:txBody>
          <a:bodyPr/>
          <a:lstStyle/>
          <a:p>
            <a:fld id="{D57F1E4F-1CFF-5643-939E-217C01CDF565}" type="slidenum">
              <a:rPr lang="en-US" smtClean="0"/>
              <a:pPr/>
              <a:t>‹#›</a:t>
            </a:fld>
            <a:endParaRPr lang="en-US" dirty="0"/>
          </a:p>
        </p:txBody>
      </p:sp>
      <p:sp>
        <p:nvSpPr>
          <p:cNvPr id="11" name="TextBox 10"/>
          <p:cNvSpPr txBox="1"/>
          <p:nvPr/>
        </p:nvSpPr>
        <p:spPr>
          <a:xfrm>
            <a:off x="2411090" y="648005"/>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10892712" y="2905306"/>
            <a:ext cx="60975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638838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888" y="627407"/>
            <a:ext cx="8789312"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889" y="4343400"/>
            <a:ext cx="8789313"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889" y="5181600"/>
            <a:ext cx="8789313"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2/20/2025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78" y="4910662"/>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681637" y="4983090"/>
            <a:ext cx="779970"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47024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968872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71380" y="627408"/>
            <a:ext cx="2208176"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889" y="627408"/>
            <a:ext cx="6288464"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0" name="Freeform 11"/>
          <p:cNvSpPr/>
          <p:nvPr/>
        </p:nvSpPr>
        <p:spPr bwMode="auto">
          <a:xfrm flipV="1">
            <a:off x="78" y="711194"/>
            <a:ext cx="1811141"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9555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AE833F-4F56-4126-B741-594768B97F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E76F1EFA-5C95-4FBF-B011-D1C5990A57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D9CC6173-21D3-4B27-84D9-C2899F5AC9EB}"/>
              </a:ext>
            </a:extLst>
          </p:cNvPr>
          <p:cNvSpPr>
            <a:spLocks noGrp="1"/>
          </p:cNvSpPr>
          <p:nvPr>
            <p:ph type="dt" sz="half" idx="10"/>
          </p:nvPr>
        </p:nvSpPr>
        <p:spPr/>
        <p:txBody>
          <a:bodyPr/>
          <a:lstStyle/>
          <a:p>
            <a:fld id="{D9FA3FC5-365A-4E15-B4BF-B0C447403491}"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xmlns="" id="{719CA2FA-F696-4B21-BBB1-2A80ECEA439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35D929D-557A-4E72-81B8-B6C5CDAC4B51}"/>
              </a:ext>
            </a:extLst>
          </p:cNvPr>
          <p:cNvSpPr>
            <a:spLocks noGrp="1"/>
          </p:cNvSpPr>
          <p:nvPr>
            <p:ph type="sldNum" sz="quarter" idx="12"/>
          </p:nvPr>
        </p:nvSpPr>
        <p:spPr/>
        <p:txBody>
          <a:bodyPr/>
          <a:lstStyle/>
          <a:p>
            <a:fld id="{803767F0-9E3B-4C63-BCA9-65728BFAA28C}" type="slidenum">
              <a:rPr lang="zh-CN" altLang="en-US" smtClean="0"/>
              <a:t>‹#›</a:t>
            </a:fld>
            <a:endParaRPr lang="zh-CN" altLang="en-US"/>
          </a:p>
        </p:txBody>
      </p:sp>
    </p:spTree>
    <p:extLst>
      <p:ext uri="{BB962C8B-B14F-4D97-AF65-F5344CB8AC3E}">
        <p14:creationId xmlns:p14="http://schemas.microsoft.com/office/powerpoint/2010/main" val="350167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F562C5-D0B4-419A-B319-3DEC473AB84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5A412B1-67D3-43FB-966D-6C4C7AE9ACFC}"/>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9923D32F-503E-4463-B517-1CA515E3EEB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47D249E3-3E43-4D11-B433-377F760EF3B7}"/>
              </a:ext>
            </a:extLst>
          </p:cNvPr>
          <p:cNvSpPr>
            <a:spLocks noGrp="1"/>
          </p:cNvSpPr>
          <p:nvPr>
            <p:ph type="dt" sz="half" idx="10"/>
          </p:nvPr>
        </p:nvSpPr>
        <p:spPr/>
        <p:txBody>
          <a:bodyPr/>
          <a:lstStyle/>
          <a:p>
            <a:fld id="{D9FA3FC5-365A-4E15-B4BF-B0C447403491}"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xmlns="" id="{C9AD1A91-6192-491C-82DE-B45E7197CA5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6B60DC7-3DC9-4E0D-848A-9886A9EBA3B6}"/>
              </a:ext>
            </a:extLst>
          </p:cNvPr>
          <p:cNvSpPr>
            <a:spLocks noGrp="1"/>
          </p:cNvSpPr>
          <p:nvPr>
            <p:ph type="sldNum" sz="quarter" idx="12"/>
          </p:nvPr>
        </p:nvSpPr>
        <p:spPr/>
        <p:txBody>
          <a:bodyPr/>
          <a:lstStyle/>
          <a:p>
            <a:fld id="{803767F0-9E3B-4C63-BCA9-65728BFAA28C}" type="slidenum">
              <a:rPr lang="zh-CN" altLang="en-US" smtClean="0"/>
              <a:t>‹#›</a:t>
            </a:fld>
            <a:endParaRPr lang="zh-CN" altLang="en-US"/>
          </a:p>
        </p:txBody>
      </p:sp>
    </p:spTree>
    <p:extLst>
      <p:ext uri="{BB962C8B-B14F-4D97-AF65-F5344CB8AC3E}">
        <p14:creationId xmlns:p14="http://schemas.microsoft.com/office/powerpoint/2010/main" val="4096114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92CFFC4-C19A-4A40-BC31-83D79BDFD2A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52E6FAB-C73B-491A-A6BD-2119B9B8A5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DA1EEEA4-0C53-4BA8-87E9-7F7E2887F70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072EE56C-F0BC-4EF0-9618-0DAA3D0471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CDD7DB5-2B80-48B9-8FBA-6053168C6936}"/>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13889C51-8CD9-465A-91C1-EDA5EF36FB60}"/>
              </a:ext>
            </a:extLst>
          </p:cNvPr>
          <p:cNvSpPr>
            <a:spLocks noGrp="1"/>
          </p:cNvSpPr>
          <p:nvPr>
            <p:ph type="dt" sz="half" idx="10"/>
          </p:nvPr>
        </p:nvSpPr>
        <p:spPr/>
        <p:txBody>
          <a:bodyPr/>
          <a:lstStyle/>
          <a:p>
            <a:fld id="{D9FA3FC5-365A-4E15-B4BF-B0C447403491}" type="datetimeFigureOut">
              <a:rPr lang="zh-CN" altLang="en-US" smtClean="0"/>
              <a:t>2025/2/20</a:t>
            </a:fld>
            <a:endParaRPr lang="zh-CN" altLang="en-US"/>
          </a:p>
        </p:txBody>
      </p:sp>
      <p:sp>
        <p:nvSpPr>
          <p:cNvPr id="8" name="页脚占位符 7">
            <a:extLst>
              <a:ext uri="{FF2B5EF4-FFF2-40B4-BE49-F238E27FC236}">
                <a16:creationId xmlns:a16="http://schemas.microsoft.com/office/drawing/2014/main" xmlns="" id="{4F920686-BD19-4898-A013-39AF37BE7EA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98977DA-1817-4252-8B47-A97CD03118E6}"/>
              </a:ext>
            </a:extLst>
          </p:cNvPr>
          <p:cNvSpPr>
            <a:spLocks noGrp="1"/>
          </p:cNvSpPr>
          <p:nvPr>
            <p:ph type="sldNum" sz="quarter" idx="12"/>
          </p:nvPr>
        </p:nvSpPr>
        <p:spPr/>
        <p:txBody>
          <a:bodyPr/>
          <a:lstStyle/>
          <a:p>
            <a:fld id="{803767F0-9E3B-4C63-BCA9-65728BFAA28C}" type="slidenum">
              <a:rPr lang="zh-CN" altLang="en-US" smtClean="0"/>
              <a:t>‹#›</a:t>
            </a:fld>
            <a:endParaRPr lang="zh-CN" altLang="en-US"/>
          </a:p>
        </p:txBody>
      </p:sp>
    </p:spTree>
    <p:extLst>
      <p:ext uri="{BB962C8B-B14F-4D97-AF65-F5344CB8AC3E}">
        <p14:creationId xmlns:p14="http://schemas.microsoft.com/office/powerpoint/2010/main" val="2729208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0B10C2E-895D-4DD7-89B4-796D9F2A1D2D}"/>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9DD0FA30-C833-4167-8928-82F6C3E1C810}"/>
              </a:ext>
            </a:extLst>
          </p:cNvPr>
          <p:cNvSpPr>
            <a:spLocks noGrp="1"/>
          </p:cNvSpPr>
          <p:nvPr>
            <p:ph type="dt" sz="half" idx="10"/>
          </p:nvPr>
        </p:nvSpPr>
        <p:spPr/>
        <p:txBody>
          <a:bodyPr/>
          <a:lstStyle/>
          <a:p>
            <a:fld id="{D9FA3FC5-365A-4E15-B4BF-B0C447403491}" type="datetimeFigureOut">
              <a:rPr lang="zh-CN" altLang="en-US" smtClean="0"/>
              <a:t>2025/2/20</a:t>
            </a:fld>
            <a:endParaRPr lang="zh-CN" altLang="en-US"/>
          </a:p>
        </p:txBody>
      </p:sp>
      <p:sp>
        <p:nvSpPr>
          <p:cNvPr id="4" name="页脚占位符 3">
            <a:extLst>
              <a:ext uri="{FF2B5EF4-FFF2-40B4-BE49-F238E27FC236}">
                <a16:creationId xmlns:a16="http://schemas.microsoft.com/office/drawing/2014/main" xmlns="" id="{F9C64F5A-6775-4B3C-AA30-3FCD338AF9B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A38179C8-07AF-4C24-8C02-9F24F440A143}"/>
              </a:ext>
            </a:extLst>
          </p:cNvPr>
          <p:cNvSpPr>
            <a:spLocks noGrp="1"/>
          </p:cNvSpPr>
          <p:nvPr>
            <p:ph type="sldNum" sz="quarter" idx="12"/>
          </p:nvPr>
        </p:nvSpPr>
        <p:spPr/>
        <p:txBody>
          <a:bodyPr/>
          <a:lstStyle/>
          <a:p>
            <a:fld id="{803767F0-9E3B-4C63-BCA9-65728BFAA28C}" type="slidenum">
              <a:rPr lang="zh-CN" altLang="en-US" smtClean="0"/>
              <a:t>‹#›</a:t>
            </a:fld>
            <a:endParaRPr lang="zh-CN" altLang="en-US"/>
          </a:p>
        </p:txBody>
      </p:sp>
    </p:spTree>
    <p:extLst>
      <p:ext uri="{BB962C8B-B14F-4D97-AF65-F5344CB8AC3E}">
        <p14:creationId xmlns:p14="http://schemas.microsoft.com/office/powerpoint/2010/main" val="1603194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19BDB58-524C-4204-B46F-AD3C79A29142}"/>
              </a:ext>
            </a:extLst>
          </p:cNvPr>
          <p:cNvSpPr>
            <a:spLocks noGrp="1"/>
          </p:cNvSpPr>
          <p:nvPr>
            <p:ph type="dt" sz="half" idx="10"/>
          </p:nvPr>
        </p:nvSpPr>
        <p:spPr/>
        <p:txBody>
          <a:bodyPr/>
          <a:lstStyle/>
          <a:p>
            <a:fld id="{D9FA3FC5-365A-4E15-B4BF-B0C447403491}" type="datetimeFigureOut">
              <a:rPr lang="zh-CN" altLang="en-US" smtClean="0"/>
              <a:t>2025/2/20</a:t>
            </a:fld>
            <a:endParaRPr lang="zh-CN" altLang="en-US"/>
          </a:p>
        </p:txBody>
      </p:sp>
      <p:sp>
        <p:nvSpPr>
          <p:cNvPr id="3" name="页脚占位符 2">
            <a:extLst>
              <a:ext uri="{FF2B5EF4-FFF2-40B4-BE49-F238E27FC236}">
                <a16:creationId xmlns:a16="http://schemas.microsoft.com/office/drawing/2014/main" xmlns="" id="{E028CC48-5603-4B20-B309-84C04B4F1AA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D656E95D-68F9-4F5B-8AAC-AFD96A7DAF22}"/>
              </a:ext>
            </a:extLst>
          </p:cNvPr>
          <p:cNvSpPr>
            <a:spLocks noGrp="1"/>
          </p:cNvSpPr>
          <p:nvPr>
            <p:ph type="sldNum" sz="quarter" idx="12"/>
          </p:nvPr>
        </p:nvSpPr>
        <p:spPr/>
        <p:txBody>
          <a:bodyPr/>
          <a:lstStyle/>
          <a:p>
            <a:fld id="{803767F0-9E3B-4C63-BCA9-65728BFAA28C}" type="slidenum">
              <a:rPr lang="zh-CN" altLang="en-US" smtClean="0"/>
              <a:t>‹#›</a:t>
            </a:fld>
            <a:endParaRPr lang="zh-CN" altLang="en-US"/>
          </a:p>
        </p:txBody>
      </p:sp>
    </p:spTree>
    <p:extLst>
      <p:ext uri="{BB962C8B-B14F-4D97-AF65-F5344CB8AC3E}">
        <p14:creationId xmlns:p14="http://schemas.microsoft.com/office/powerpoint/2010/main" val="457918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9A8F79B-F23C-4720-B3CF-60D056CFDC7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FFD389F6-4632-4E82-BE15-EF2E220A79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A20FF15-87D2-4BA9-8ED9-E85D9085BE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FB301DBA-E9DA-4C23-9BCE-B639427F12BA}"/>
              </a:ext>
            </a:extLst>
          </p:cNvPr>
          <p:cNvSpPr>
            <a:spLocks noGrp="1"/>
          </p:cNvSpPr>
          <p:nvPr>
            <p:ph type="dt" sz="half" idx="10"/>
          </p:nvPr>
        </p:nvSpPr>
        <p:spPr/>
        <p:txBody>
          <a:bodyPr/>
          <a:lstStyle/>
          <a:p>
            <a:fld id="{D9FA3FC5-365A-4E15-B4BF-B0C447403491}"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xmlns="" id="{8D952971-E748-4B66-A105-20763EEC70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11D6455B-836D-41C7-BE0F-41992834748C}"/>
              </a:ext>
            </a:extLst>
          </p:cNvPr>
          <p:cNvSpPr>
            <a:spLocks noGrp="1"/>
          </p:cNvSpPr>
          <p:nvPr>
            <p:ph type="sldNum" sz="quarter" idx="12"/>
          </p:nvPr>
        </p:nvSpPr>
        <p:spPr/>
        <p:txBody>
          <a:bodyPr/>
          <a:lstStyle/>
          <a:p>
            <a:fld id="{803767F0-9E3B-4C63-BCA9-65728BFAA28C}" type="slidenum">
              <a:rPr lang="zh-CN" altLang="en-US" smtClean="0"/>
              <a:t>‹#›</a:t>
            </a:fld>
            <a:endParaRPr lang="zh-CN" altLang="en-US"/>
          </a:p>
        </p:txBody>
      </p:sp>
    </p:spTree>
    <p:extLst>
      <p:ext uri="{BB962C8B-B14F-4D97-AF65-F5344CB8AC3E}">
        <p14:creationId xmlns:p14="http://schemas.microsoft.com/office/powerpoint/2010/main" val="3119400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6F3554-090E-4B67-A333-7C06935B604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54D5089-102E-40BA-BBB3-80AD425B625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6FF951DD-D284-4372-83DC-D1B9762E3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9B3FB0E-F1E9-4C7D-998F-B0834F90E3AC}"/>
              </a:ext>
            </a:extLst>
          </p:cNvPr>
          <p:cNvSpPr>
            <a:spLocks noGrp="1"/>
          </p:cNvSpPr>
          <p:nvPr>
            <p:ph type="dt" sz="half" idx="10"/>
          </p:nvPr>
        </p:nvSpPr>
        <p:spPr/>
        <p:txBody>
          <a:bodyPr/>
          <a:lstStyle/>
          <a:p>
            <a:fld id="{D9FA3FC5-365A-4E15-B4BF-B0C447403491}" type="datetimeFigureOut">
              <a:rPr lang="zh-CN" altLang="en-US" smtClean="0"/>
              <a:t>2025/2/20</a:t>
            </a:fld>
            <a:endParaRPr lang="zh-CN" altLang="en-US"/>
          </a:p>
        </p:txBody>
      </p:sp>
      <p:sp>
        <p:nvSpPr>
          <p:cNvPr id="6" name="页脚占位符 5">
            <a:extLst>
              <a:ext uri="{FF2B5EF4-FFF2-40B4-BE49-F238E27FC236}">
                <a16:creationId xmlns:a16="http://schemas.microsoft.com/office/drawing/2014/main" xmlns="" id="{E8B2B2FC-B3BA-435F-8E7E-9CD8430062C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FE2205BB-14C1-452E-9F05-2D0ADA5AE02B}"/>
              </a:ext>
            </a:extLst>
          </p:cNvPr>
          <p:cNvSpPr>
            <a:spLocks noGrp="1"/>
          </p:cNvSpPr>
          <p:nvPr>
            <p:ph type="sldNum" sz="quarter" idx="12"/>
          </p:nvPr>
        </p:nvSpPr>
        <p:spPr/>
        <p:txBody>
          <a:bodyPr/>
          <a:lstStyle/>
          <a:p>
            <a:fld id="{803767F0-9E3B-4C63-BCA9-65728BFAA28C}" type="slidenum">
              <a:rPr lang="zh-CN" altLang="en-US" smtClean="0"/>
              <a:t>‹#›</a:t>
            </a:fld>
            <a:endParaRPr lang="zh-CN" altLang="en-US"/>
          </a:p>
        </p:txBody>
      </p:sp>
    </p:spTree>
    <p:extLst>
      <p:ext uri="{BB962C8B-B14F-4D97-AF65-F5344CB8AC3E}">
        <p14:creationId xmlns:p14="http://schemas.microsoft.com/office/powerpoint/2010/main" val="3759379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10000" r="-10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38A9F99A-A5ED-4F72-8752-AF20B15EE2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5774DEC-3659-4505-8E46-55AB38C82B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1662B6C9-A8FA-4975-966B-3487F49F18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A3FC5-365A-4E15-B4BF-B0C447403491}" type="datetimeFigureOut">
              <a:rPr lang="zh-CN" altLang="en-US" smtClean="0"/>
              <a:t>2025/2/20</a:t>
            </a:fld>
            <a:endParaRPr lang="zh-CN" altLang="en-US"/>
          </a:p>
        </p:txBody>
      </p:sp>
      <p:sp>
        <p:nvSpPr>
          <p:cNvPr id="5" name="页脚占位符 4">
            <a:extLst>
              <a:ext uri="{FF2B5EF4-FFF2-40B4-BE49-F238E27FC236}">
                <a16:creationId xmlns:a16="http://schemas.microsoft.com/office/drawing/2014/main" xmlns="" id="{4E3EC6DC-ECF0-4D74-8517-8456CDCFB8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F8FE130A-6CC3-4E0B-9099-C8E46A2380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3767F0-9E3B-4C63-BCA9-65728BFAA28C}" type="slidenum">
              <a:rPr lang="zh-CN" altLang="en-US" smtClean="0"/>
              <a:t>‹#›</a:t>
            </a:fld>
            <a:endParaRPr lang="zh-CN" altLang="en-US"/>
          </a:p>
        </p:txBody>
      </p:sp>
    </p:spTree>
    <p:extLst>
      <p:ext uri="{BB962C8B-B14F-4D97-AF65-F5344CB8AC3E}">
        <p14:creationId xmlns:p14="http://schemas.microsoft.com/office/powerpoint/2010/main" val="3345627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26416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7229" y="285"/>
            <a:ext cx="2603029"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24384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3600" y="624110"/>
            <a:ext cx="8785600"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889" y="2133600"/>
            <a:ext cx="8789313"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3201" y="6135091"/>
            <a:ext cx="102184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smtClean="0"/>
              <a:pPr/>
              <a:t>2/20/2025</a:t>
            </a:fld>
            <a:endParaRPr lang="en-US" dirty="0"/>
          </a:p>
        </p:txBody>
      </p:sp>
      <p:sp>
        <p:nvSpPr>
          <p:cNvPr id="5" name="Footer Placeholder 4"/>
          <p:cNvSpPr>
            <a:spLocks noGrp="1"/>
          </p:cNvSpPr>
          <p:nvPr>
            <p:ph type="ftr" sz="quarter" idx="3"/>
          </p:nvPr>
        </p:nvSpPr>
        <p:spPr>
          <a:xfrm>
            <a:off x="2589887" y="6135811"/>
            <a:ext cx="7621984"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681637" y="787785"/>
            <a:ext cx="779970"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22550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jp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6.xml"/><Relationship Id="rId5" Type="http://schemas.openxmlformats.org/officeDocument/2006/relationships/slideLayout" Target="../slideLayouts/slideLayout12.xml"/><Relationship Id="rId4" Type="http://schemas.openxmlformats.org/officeDocument/2006/relationships/video" Target="../media/media2.mp4"/><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7">
            <a:extLst>
              <a:ext uri="{FF2B5EF4-FFF2-40B4-BE49-F238E27FC236}">
                <a16:creationId xmlns:a16="http://schemas.microsoft.com/office/drawing/2014/main" xmlns="" id="{2ABEACD7-B3AF-459A-ABF8-6A17B49F9199}"/>
              </a:ext>
            </a:extLst>
          </p:cNvPr>
          <p:cNvPicPr>
            <a:picLocks noChangeAspect="1"/>
          </p:cNvPicPr>
          <p:nvPr/>
        </p:nvPicPr>
        <p:blipFill rotWithShape="1">
          <a:blip r:embed="rId4">
            <a:extLst>
              <a:ext uri="{28A0092B-C50C-407E-A947-70E740481C1C}">
                <a14:useLocalDpi xmlns:a14="http://schemas.microsoft.com/office/drawing/2010/main" val="0"/>
              </a:ext>
            </a:extLst>
          </a:blip>
          <a:srcRect t="-944" b="35916"/>
          <a:stretch/>
        </p:blipFill>
        <p:spPr>
          <a:xfrm>
            <a:off x="0" y="4458503"/>
            <a:ext cx="4010830" cy="2399497"/>
          </a:xfrm>
          <a:prstGeom prst="rect">
            <a:avLst/>
          </a:prstGeom>
        </p:spPr>
      </p:pic>
      <p:pic>
        <p:nvPicPr>
          <p:cNvPr id="12" name="图片 11">
            <a:extLst>
              <a:ext uri="{FF2B5EF4-FFF2-40B4-BE49-F238E27FC236}">
                <a16:creationId xmlns:a16="http://schemas.microsoft.com/office/drawing/2014/main" xmlns="" id="{4407BF58-3476-4676-9CF4-C7170AE2A6E6}"/>
              </a:ext>
            </a:extLst>
          </p:cNvPr>
          <p:cNvPicPr>
            <a:picLocks noChangeAspect="1"/>
          </p:cNvPicPr>
          <p:nvPr/>
        </p:nvPicPr>
        <p:blipFill rotWithShape="1">
          <a:blip r:embed="rId4">
            <a:extLst>
              <a:ext uri="{28A0092B-C50C-407E-A947-70E740481C1C}">
                <a14:useLocalDpi xmlns:a14="http://schemas.microsoft.com/office/drawing/2010/main" val="0"/>
              </a:ext>
            </a:extLst>
          </a:blip>
          <a:srcRect t="-944" b="35916"/>
          <a:stretch/>
        </p:blipFill>
        <p:spPr>
          <a:xfrm flipV="1">
            <a:off x="8181170" y="0"/>
            <a:ext cx="4010830" cy="2399497"/>
          </a:xfrm>
          <a:prstGeom prst="rect">
            <a:avLst/>
          </a:prstGeom>
        </p:spPr>
      </p:pic>
      <p:sp>
        <p:nvSpPr>
          <p:cNvPr id="2" name="TextBox 1">
            <a:extLst>
              <a:ext uri="{FF2B5EF4-FFF2-40B4-BE49-F238E27FC236}">
                <a16:creationId xmlns:a16="http://schemas.microsoft.com/office/drawing/2014/main" xmlns="" id="{D0A6F817-CE5D-799C-A32F-2AAA4A6D1B70}"/>
              </a:ext>
            </a:extLst>
          </p:cNvPr>
          <p:cNvSpPr txBox="1"/>
          <p:nvPr/>
        </p:nvSpPr>
        <p:spPr>
          <a:xfrm>
            <a:off x="0" y="947821"/>
            <a:ext cx="11930743" cy="4801314"/>
          </a:xfrm>
          <a:prstGeom prst="rect">
            <a:avLst/>
          </a:prstGeom>
          <a:noFill/>
        </p:spPr>
        <p:txBody>
          <a:bodyPr wrap="square" rtlCol="0">
            <a:spAutoFit/>
          </a:bodyPr>
          <a:lstStyle/>
          <a:p>
            <a:pPr algn="ctr">
              <a:lnSpc>
                <a:spcPct val="150000"/>
              </a:lnSpc>
            </a:pPr>
            <a:r>
              <a:rPr lang="en-US" sz="4800" dirty="0">
                <a:solidFill>
                  <a:schemeClr val="bg1"/>
                </a:solidFill>
                <a:latin typeface="#9Slide03 SVNServetica Medium" panose="020B0604020202020204" pitchFamily="34" charset="0"/>
                <a:ea typeface="#9Slide03 IcielSamsung Sharp Bo" pitchFamily="2" charset="0"/>
                <a:cs typeface="#9Slide03 IcielSamsung Sharp Bo" pitchFamily="2" charset="0"/>
              </a:rPr>
              <a:t>Bài 4: SẮC THÁI CỦA TIẾNG CƯỜI </a:t>
            </a:r>
          </a:p>
          <a:p>
            <a:pPr algn="ctr">
              <a:lnSpc>
                <a:spcPct val="150000"/>
              </a:lnSpc>
            </a:pPr>
            <a:r>
              <a:rPr lang="en-US" sz="4800" dirty="0">
                <a:solidFill>
                  <a:schemeClr val="bg1"/>
                </a:solidFill>
                <a:latin typeface="#9Slide03 SVNServetica Medium" panose="020B0604020202020204" pitchFamily="34" charset="0"/>
                <a:ea typeface="#9Slide03 IcielSamsung Sharp Bo" pitchFamily="2" charset="0"/>
                <a:cs typeface="#9Slide03 IcielSamsung Sharp Bo" pitchFamily="2" charset="0"/>
              </a:rPr>
              <a:t>(</a:t>
            </a:r>
            <a:r>
              <a:rPr lang="en-US" sz="4800" dirty="0" err="1">
                <a:solidFill>
                  <a:schemeClr val="bg1"/>
                </a:solidFill>
                <a:latin typeface="#9Slide03 SVNServetica Medium" panose="020B0604020202020204" pitchFamily="34" charset="0"/>
                <a:ea typeface="#9Slide03 IcielSamsung Sharp Bo" pitchFamily="2" charset="0"/>
                <a:cs typeface="#9Slide03 IcielSamsung Sharp Bo" pitchFamily="2" charset="0"/>
              </a:rPr>
              <a:t>Truyện</a:t>
            </a:r>
            <a:r>
              <a:rPr lang="en-US" sz="4800" dirty="0">
                <a:solidFill>
                  <a:schemeClr val="bg1"/>
                </a:solidFill>
                <a:latin typeface="#9Slide03 SVNServetica Medium" panose="020B0604020202020204" pitchFamily="34" charset="0"/>
                <a:ea typeface="#9Slide03 IcielSamsung Sharp Bo" pitchFamily="2" charset="0"/>
                <a:cs typeface="#9Slide03 IcielSamsung Sharp Bo" pitchFamily="2" charset="0"/>
              </a:rPr>
              <a:t> </a:t>
            </a:r>
            <a:r>
              <a:rPr lang="en-US" sz="4800" dirty="0" err="1">
                <a:solidFill>
                  <a:schemeClr val="bg1"/>
                </a:solidFill>
                <a:latin typeface="#9Slide03 SVNServetica Medium" panose="020B0604020202020204" pitchFamily="34" charset="0"/>
                <a:ea typeface="#9Slide03 IcielSamsung Sharp Bo" pitchFamily="2" charset="0"/>
                <a:cs typeface="#9Slide03 IcielSamsung Sharp Bo" pitchFamily="2" charset="0"/>
              </a:rPr>
              <a:t>cười</a:t>
            </a:r>
            <a:r>
              <a:rPr lang="en-US" sz="4800" dirty="0">
                <a:solidFill>
                  <a:schemeClr val="bg1"/>
                </a:solidFill>
                <a:latin typeface="#9Slide03 SVNServetica Medium" panose="020B0604020202020204" pitchFamily="34" charset="0"/>
                <a:ea typeface="#9Slide03 IcielSamsung Sharp Bo" pitchFamily="2" charset="0"/>
                <a:cs typeface="#9Slide03 IcielSamsung Sharp Bo" pitchFamily="2" charset="0"/>
              </a:rPr>
              <a:t>)</a:t>
            </a:r>
          </a:p>
          <a:p>
            <a:pPr algn="ctr">
              <a:lnSpc>
                <a:spcPct val="150000"/>
              </a:lnSpc>
            </a:pPr>
            <a:r>
              <a:rPr lang="en-US" sz="4800" dirty="0">
                <a:solidFill>
                  <a:schemeClr val="bg1"/>
                </a:solidFill>
                <a:latin typeface="#9Slide03 SVNServetica Medium" panose="020B0604020202020204" pitchFamily="34" charset="0"/>
                <a:ea typeface="#9Slide03 IcielSamsung Sharp Bo" pitchFamily="2" charset="0"/>
                <a:cs typeface="#9Slide03 IcielSamsung Sharp Bo" pitchFamily="2" charset="0"/>
              </a:rPr>
              <a:t>Tiết : </a:t>
            </a:r>
            <a:r>
              <a:rPr lang="en-US" sz="4800" b="1" dirty="0">
                <a:solidFill>
                  <a:srgbClr val="FF0000"/>
                </a:solidFill>
                <a:latin typeface="#9Slide03 SVNServetica Medium" panose="020B0604020202020204" pitchFamily="34" charset="0"/>
                <a:cs typeface="Times New Roman" panose="02020603050405020304" pitchFamily="18" charset="0"/>
              </a:rPr>
              <a:t>VIẾT BÀI VĂN KỂ LẠI MỘT HOẠT ĐỘNG XÃ HỘI</a:t>
            </a:r>
          </a:p>
          <a:p>
            <a:pPr algn="ctr"/>
            <a:endParaRPr lang="en-US" dirty="0">
              <a:solidFill>
                <a:schemeClr val="bg1"/>
              </a:solidFill>
              <a:latin typeface="#9Slide03 IcielSamsung Sharp Bo" pitchFamily="2" charset="0"/>
              <a:ea typeface="#9Slide03 IcielSamsung Sharp Bo" pitchFamily="2" charset="0"/>
              <a:cs typeface="#9Slide03 IcielSamsung Sharp Bo" pitchFamily="2" charset="0"/>
            </a:endParaRPr>
          </a:p>
        </p:txBody>
      </p:sp>
    </p:spTree>
    <p:extLst>
      <p:ext uri="{BB962C8B-B14F-4D97-AF65-F5344CB8AC3E}">
        <p14:creationId xmlns:p14="http://schemas.microsoft.com/office/powerpoint/2010/main" val="3093655733"/>
      </p:ext>
    </p:extLst>
  </p:cSld>
  <p:clrMapOvr>
    <a:overrideClrMapping bg1="dk1" tx1="lt1" bg2="dk2" tx2="lt2" accent1="accent1" accent2="accent2" accent3="accent3" accent4="accent4" accent5="accent5" accent6="accent6" hlink="hlink" folHlink="folHlink"/>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矩形: 圆角 5">
            <a:extLst>
              <a:ext uri="{FF2B5EF4-FFF2-40B4-BE49-F238E27FC236}">
                <a16:creationId xmlns:a16="http://schemas.microsoft.com/office/drawing/2014/main" xmlns="" id="{16C44810-A3B4-4FEF-A33B-641A81552BA5}"/>
              </a:ext>
            </a:extLst>
          </p:cNvPr>
          <p:cNvSpPr/>
          <p:nvPr/>
        </p:nvSpPr>
        <p:spPr>
          <a:xfrm>
            <a:off x="1058779" y="2129589"/>
            <a:ext cx="9833810" cy="1905128"/>
          </a:xfrm>
          <a:prstGeom prst="roundRect">
            <a:avLst>
              <a:gd name="adj" fmla="val 0"/>
            </a:avLst>
          </a:prstGeom>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useBgFill="1">
        <p:nvSpPr>
          <p:cNvPr id="5" name="矩形 4">
            <a:extLst>
              <a:ext uri="{FF2B5EF4-FFF2-40B4-BE49-F238E27FC236}">
                <a16:creationId xmlns:a16="http://schemas.microsoft.com/office/drawing/2014/main" xmlns="" id="{BB06BCEF-3B2A-418C-A19B-313DD1DC0E92}"/>
              </a:ext>
            </a:extLst>
          </p:cNvPr>
          <p:cNvSpPr/>
          <p:nvPr/>
        </p:nvSpPr>
        <p:spPr>
          <a:xfrm>
            <a:off x="1832383" y="1654846"/>
            <a:ext cx="4431525" cy="923330"/>
          </a:xfrm>
          <a:prstGeom prst="rect">
            <a:avLst/>
          </a:prstGeom>
        </p:spPr>
        <p:txBody>
          <a:bodyPr wrap="square">
            <a:spAutoFit/>
          </a:bodyPr>
          <a:lstStyle/>
          <a:p>
            <a:pPr algn="ctr"/>
            <a:r>
              <a:rPr lang="en-US" altLang="zh-CN" sz="5400" dirty="0" err="1">
                <a:solidFill>
                  <a:srgbClr val="FF66FF"/>
                </a:solidFill>
                <a:latin typeface="Walbaum Display SemiBold" panose="02070703090703020303" pitchFamily="18" charset="0"/>
                <a:ea typeface="方正楷体繁体" panose="03000509000000000000" pitchFamily="65" charset="-122"/>
              </a:rPr>
              <a:t>Trò</a:t>
            </a:r>
            <a:r>
              <a:rPr lang="en-US" altLang="zh-CN" sz="5400" dirty="0">
                <a:solidFill>
                  <a:srgbClr val="FF66FF"/>
                </a:solidFill>
                <a:latin typeface="Walbaum Display SemiBold" panose="02070703090703020303" pitchFamily="18" charset="0"/>
                <a:ea typeface="方正楷体繁体" panose="03000509000000000000" pitchFamily="65" charset="-122"/>
              </a:rPr>
              <a:t> </a:t>
            </a:r>
            <a:r>
              <a:rPr lang="en-US" altLang="zh-CN" sz="5400" dirty="0" err="1">
                <a:solidFill>
                  <a:srgbClr val="FF66FF"/>
                </a:solidFill>
                <a:latin typeface="Walbaum Display SemiBold" panose="02070703090703020303" pitchFamily="18" charset="0"/>
                <a:ea typeface="方正楷体繁体" panose="03000509000000000000" pitchFamily="65" charset="-122"/>
              </a:rPr>
              <a:t>chơi</a:t>
            </a:r>
            <a:r>
              <a:rPr lang="en-US" altLang="zh-CN" sz="5400" dirty="0">
                <a:solidFill>
                  <a:srgbClr val="FF66FF"/>
                </a:solidFill>
                <a:latin typeface="Walbaum Display SemiBold" panose="02070703090703020303" pitchFamily="18" charset="0"/>
                <a:ea typeface="方正楷体繁体" panose="03000509000000000000" pitchFamily="65" charset="-122"/>
              </a:rPr>
              <a:t> </a:t>
            </a:r>
            <a:endParaRPr lang="zh-CN" altLang="en-US" sz="5400" dirty="0">
              <a:solidFill>
                <a:srgbClr val="FF66FF"/>
              </a:solidFill>
              <a:latin typeface="Walbaum Display SemiBold" panose="02070703090703020303" pitchFamily="18" charset="0"/>
              <a:ea typeface="方正楷体繁体" panose="03000509000000000000" pitchFamily="65" charset="-122"/>
            </a:endParaRPr>
          </a:p>
        </p:txBody>
      </p:sp>
      <p:sp useBgFill="1">
        <p:nvSpPr>
          <p:cNvPr id="8" name="矩形 7">
            <a:extLst>
              <a:ext uri="{FF2B5EF4-FFF2-40B4-BE49-F238E27FC236}">
                <a16:creationId xmlns:a16="http://schemas.microsoft.com/office/drawing/2014/main" xmlns="" id="{FDD93252-8DD9-4964-899E-40BE50DA70CB}"/>
              </a:ext>
            </a:extLst>
          </p:cNvPr>
          <p:cNvSpPr/>
          <p:nvPr/>
        </p:nvSpPr>
        <p:spPr>
          <a:xfrm>
            <a:off x="5269110" y="3342983"/>
            <a:ext cx="4431525" cy="1200329"/>
          </a:xfrm>
          <a:prstGeom prst="rect">
            <a:avLst/>
          </a:prstGeom>
        </p:spPr>
        <p:txBody>
          <a:bodyPr wrap="square">
            <a:spAutoFit/>
          </a:bodyPr>
          <a:lstStyle/>
          <a:p>
            <a:pPr algn="ctr"/>
            <a:r>
              <a:rPr lang="en-US" altLang="zh-CN" sz="3600" dirty="0">
                <a:solidFill>
                  <a:srgbClr val="FF0000"/>
                </a:solidFill>
                <a:latin typeface="Wide Latin" panose="020A0A07050505020404" pitchFamily="18" charset="0"/>
                <a:ea typeface="方正楷体繁体" panose="03000509000000000000" pitchFamily="65" charset="-122"/>
              </a:rPr>
              <a:t>Trang </a:t>
            </a:r>
            <a:r>
              <a:rPr lang="en-US" altLang="zh-CN" sz="3600" dirty="0" err="1">
                <a:solidFill>
                  <a:srgbClr val="FF0000"/>
                </a:solidFill>
                <a:latin typeface="Wide Latin" panose="020A0A07050505020404" pitchFamily="18" charset="0"/>
                <a:ea typeface="方正楷体繁体" panose="03000509000000000000" pitchFamily="65" charset="-122"/>
              </a:rPr>
              <a:t>sách</a:t>
            </a:r>
            <a:r>
              <a:rPr lang="en-US" altLang="zh-CN" sz="3600" dirty="0">
                <a:solidFill>
                  <a:srgbClr val="FF0000"/>
                </a:solidFill>
                <a:latin typeface="Wide Latin" panose="020A0A07050505020404" pitchFamily="18" charset="0"/>
                <a:ea typeface="方正楷体繁体" panose="03000509000000000000" pitchFamily="65" charset="-122"/>
              </a:rPr>
              <a:t> tri </a:t>
            </a:r>
            <a:r>
              <a:rPr lang="en-US" altLang="zh-CN" sz="3600" dirty="0" err="1">
                <a:solidFill>
                  <a:srgbClr val="FF0000"/>
                </a:solidFill>
                <a:latin typeface="Wide Latin" panose="020A0A07050505020404" pitchFamily="18" charset="0"/>
                <a:ea typeface="方正楷体繁体" panose="03000509000000000000" pitchFamily="65" charset="-122"/>
              </a:rPr>
              <a:t>thức</a:t>
            </a:r>
            <a:r>
              <a:rPr lang="en-US" altLang="zh-CN" sz="3600" dirty="0">
                <a:solidFill>
                  <a:srgbClr val="FF0000"/>
                </a:solidFill>
                <a:latin typeface="Wide Latin" panose="020A0A07050505020404" pitchFamily="18" charset="0"/>
                <a:ea typeface="方正楷体繁体" panose="03000509000000000000" pitchFamily="65" charset="-122"/>
              </a:rPr>
              <a:t> </a:t>
            </a:r>
            <a:endParaRPr lang="zh-CN" altLang="en-US" sz="3600" dirty="0">
              <a:solidFill>
                <a:srgbClr val="FF0000"/>
              </a:solidFill>
              <a:latin typeface="Wide Latin" panose="020A0A07050505020404" pitchFamily="18" charset="0"/>
              <a:ea typeface="方正楷体繁体" panose="03000509000000000000" pitchFamily="65" charset="-122"/>
            </a:endParaRPr>
          </a:p>
        </p:txBody>
      </p:sp>
      <p:pic>
        <p:nvPicPr>
          <p:cNvPr id="10" name="图片 9">
            <a:extLst>
              <a:ext uri="{FF2B5EF4-FFF2-40B4-BE49-F238E27FC236}">
                <a16:creationId xmlns:a16="http://schemas.microsoft.com/office/drawing/2014/main" xmlns="" id="{F0640160-F5D2-4B34-B331-A3203E0E3C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4537133">
            <a:off x="8697921" y="219083"/>
            <a:ext cx="3359920" cy="3094396"/>
          </a:xfrm>
          <a:prstGeom prst="rect">
            <a:avLst/>
          </a:prstGeom>
        </p:spPr>
      </p:pic>
      <p:pic>
        <p:nvPicPr>
          <p:cNvPr id="11" name="图片 10">
            <a:extLst>
              <a:ext uri="{FF2B5EF4-FFF2-40B4-BE49-F238E27FC236}">
                <a16:creationId xmlns:a16="http://schemas.microsoft.com/office/drawing/2014/main" xmlns="" id="{B58CA21E-5C10-4F84-AFCD-2EFD27079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059335">
            <a:off x="340423" y="3119223"/>
            <a:ext cx="3359920" cy="3094396"/>
          </a:xfrm>
          <a:prstGeom prst="rect">
            <a:avLst/>
          </a:prstGeom>
        </p:spPr>
      </p:pic>
    </p:spTree>
    <p:extLst>
      <p:ext uri="{BB962C8B-B14F-4D97-AF65-F5344CB8AC3E}">
        <p14:creationId xmlns:p14="http://schemas.microsoft.com/office/powerpoint/2010/main" val="42736806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2000"/>
                                        <p:tgtEl>
                                          <p:spTgt spid="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edge">
                                      <p:cBhvr>
                                        <p:cTn id="10" dur="2000"/>
                                        <p:tgtEl>
                                          <p:spTgt spid="5"/>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edg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gradFill rotWithShape="1">
          <a:gsLst>
            <a:gs pos="10000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aphicFrame>
        <p:nvGraphicFramePr>
          <p:cNvPr id="73" name="Table 72">
            <a:extLst>
              <a:ext uri="{FF2B5EF4-FFF2-40B4-BE49-F238E27FC236}">
                <a16:creationId xmlns:a16="http://schemas.microsoft.com/office/drawing/2014/main" xmlns="" id="{AD5629B8-5450-4FC9-F249-17C6AFB6FFCC}"/>
              </a:ext>
            </a:extLst>
          </p:cNvPr>
          <p:cNvGraphicFramePr>
            <a:graphicFrameLocks noGrp="1"/>
          </p:cNvGraphicFramePr>
          <p:nvPr>
            <p:extLst>
              <p:ext uri="{D42A27DB-BD31-4B8C-83A1-F6EECF244321}">
                <p14:modId xmlns:p14="http://schemas.microsoft.com/office/powerpoint/2010/main" val="1853646964"/>
              </p:ext>
            </p:extLst>
          </p:nvPr>
        </p:nvGraphicFramePr>
        <p:xfrm>
          <a:off x="9434485" y="1178456"/>
          <a:ext cx="2011680" cy="3962400"/>
        </p:xfrm>
        <a:graphic>
          <a:graphicData uri="http://schemas.openxmlformats.org/drawingml/2006/table">
            <a:tbl>
              <a:tblPr firstRow="1" bandRow="1">
                <a:tableStyleId>{5940675A-B579-460E-94D1-54222C63F5DA}</a:tableStyleId>
              </a:tblPr>
              <a:tblGrid>
                <a:gridCol w="1005840">
                  <a:extLst>
                    <a:ext uri="{9D8B030D-6E8A-4147-A177-3AD203B41FA5}">
                      <a16:colId xmlns:a16="http://schemas.microsoft.com/office/drawing/2014/main" xmlns="" val="224066658"/>
                    </a:ext>
                  </a:extLst>
                </a:gridCol>
                <a:gridCol w="1005840">
                  <a:extLst>
                    <a:ext uri="{9D8B030D-6E8A-4147-A177-3AD203B41FA5}">
                      <a16:colId xmlns:a16="http://schemas.microsoft.com/office/drawing/2014/main" xmlns="" val="3565588512"/>
                    </a:ext>
                  </a:extLst>
                </a:gridCol>
              </a:tblGrid>
              <a:tr h="0">
                <a:tc>
                  <a:txBody>
                    <a:bodyPr/>
                    <a:lstStyle/>
                    <a:p>
                      <a:pPr algn="ctr"/>
                      <a:r>
                        <a:rPr lang="en-US" sz="1400" b="1" dirty="0">
                          <a:latin typeface="Times New Roman" panose="02020603050405020304" pitchFamily="18" charset="0"/>
                          <a:cs typeface="Times New Roman" panose="02020603050405020304" pitchFamily="18" charset="0"/>
                        </a:rPr>
                        <a:t>STT</a:t>
                      </a:r>
                    </a:p>
                  </a:txBody>
                  <a:tcPr/>
                </a:tc>
                <a:tc>
                  <a:txBody>
                    <a:bodyPr/>
                    <a:lstStyle/>
                    <a:p>
                      <a:r>
                        <a:rPr lang="en-US" sz="1400" b="1" dirty="0">
                          <a:latin typeface="Times New Roman" panose="02020603050405020304" pitchFamily="18" charset="0"/>
                          <a:cs typeface="Times New Roman" panose="02020603050405020304" pitchFamily="18" charset="0"/>
                        </a:rPr>
                        <a:t>Từ </a:t>
                      </a:r>
                      <a:r>
                        <a:rPr lang="en-US" sz="1400" b="1" dirty="0" err="1">
                          <a:latin typeface="Times New Roman" panose="02020603050405020304" pitchFamily="18" charset="0"/>
                          <a:cs typeface="Times New Roman" panose="02020603050405020304" pitchFamily="18" charset="0"/>
                        </a:rPr>
                        <a:t>khóa</a:t>
                      </a:r>
                      <a:endParaRPr lang="en-US" sz="1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62309749"/>
                  </a:ext>
                </a:extLst>
              </a:tr>
              <a:tr h="0">
                <a:tc>
                  <a:txBody>
                    <a:bodyPr/>
                    <a:lstStyle/>
                    <a:p>
                      <a:pPr algn="ctr"/>
                      <a:r>
                        <a:rPr lang="en-US" b="1" dirty="0">
                          <a:latin typeface="Times New Roman" panose="02020603050405020304" pitchFamily="18" charset="0"/>
                          <a:cs typeface="Times New Roman" panose="02020603050405020304" pitchFamily="18" charset="0"/>
                        </a:rPr>
                        <a:t>1</a:t>
                      </a:r>
                    </a:p>
                  </a:txBody>
                  <a:tcPr/>
                </a:tc>
                <a:tc>
                  <a:txBody>
                    <a:bodyPr/>
                    <a:lstStyle/>
                    <a:p>
                      <a:endParaRPr lang="en-US" dirty="0"/>
                    </a:p>
                  </a:txBody>
                  <a:tcPr/>
                </a:tc>
                <a:extLst>
                  <a:ext uri="{0D108BD9-81ED-4DB2-BD59-A6C34878D82A}">
                    <a16:rowId xmlns:a16="http://schemas.microsoft.com/office/drawing/2014/main" xmlns="" val="2340340147"/>
                  </a:ext>
                </a:extLst>
              </a:tr>
              <a:tr h="0">
                <a:tc>
                  <a:txBody>
                    <a:bodyPr/>
                    <a:lstStyle/>
                    <a:p>
                      <a:pPr algn="ctr"/>
                      <a:r>
                        <a:rPr lang="en-US" b="1" dirty="0">
                          <a:latin typeface="Times New Roman" panose="02020603050405020304" pitchFamily="18" charset="0"/>
                          <a:cs typeface="Times New Roman" panose="02020603050405020304" pitchFamily="18" charset="0"/>
                        </a:rPr>
                        <a:t>2</a:t>
                      </a:r>
                    </a:p>
                  </a:txBody>
                  <a:tcPr/>
                </a:tc>
                <a:tc>
                  <a:txBody>
                    <a:bodyPr/>
                    <a:lstStyle/>
                    <a:p>
                      <a:endParaRPr lang="en-US"/>
                    </a:p>
                  </a:txBody>
                  <a:tcPr/>
                </a:tc>
                <a:extLst>
                  <a:ext uri="{0D108BD9-81ED-4DB2-BD59-A6C34878D82A}">
                    <a16:rowId xmlns:a16="http://schemas.microsoft.com/office/drawing/2014/main" xmlns="" val="65911649"/>
                  </a:ext>
                </a:extLst>
              </a:tr>
              <a:tr h="0">
                <a:tc>
                  <a:txBody>
                    <a:bodyPr/>
                    <a:lstStyle/>
                    <a:p>
                      <a:pPr algn="ctr"/>
                      <a:r>
                        <a:rPr lang="en-US" b="1" dirty="0">
                          <a:latin typeface="Times New Roman" panose="02020603050405020304" pitchFamily="18" charset="0"/>
                          <a:cs typeface="Times New Roman" panose="02020603050405020304" pitchFamily="18" charset="0"/>
                        </a:rPr>
                        <a:t>3</a:t>
                      </a:r>
                    </a:p>
                  </a:txBody>
                  <a:tcPr/>
                </a:tc>
                <a:tc>
                  <a:txBody>
                    <a:bodyPr/>
                    <a:lstStyle/>
                    <a:p>
                      <a:endParaRPr lang="en-US"/>
                    </a:p>
                  </a:txBody>
                  <a:tcPr/>
                </a:tc>
                <a:extLst>
                  <a:ext uri="{0D108BD9-81ED-4DB2-BD59-A6C34878D82A}">
                    <a16:rowId xmlns:a16="http://schemas.microsoft.com/office/drawing/2014/main" xmlns="" val="1095286384"/>
                  </a:ext>
                </a:extLst>
              </a:tr>
              <a:tr h="0">
                <a:tc>
                  <a:txBody>
                    <a:bodyPr/>
                    <a:lstStyle/>
                    <a:p>
                      <a:pPr algn="ctr"/>
                      <a:r>
                        <a:rPr lang="en-US" b="1" dirty="0">
                          <a:latin typeface="Times New Roman" panose="02020603050405020304" pitchFamily="18" charset="0"/>
                          <a:cs typeface="Times New Roman" panose="02020603050405020304" pitchFamily="18" charset="0"/>
                        </a:rPr>
                        <a:t>4</a:t>
                      </a:r>
                    </a:p>
                  </a:txBody>
                  <a:tcPr/>
                </a:tc>
                <a:tc>
                  <a:txBody>
                    <a:bodyPr/>
                    <a:lstStyle/>
                    <a:p>
                      <a:endParaRPr lang="en-US" dirty="0"/>
                    </a:p>
                  </a:txBody>
                  <a:tcPr/>
                </a:tc>
                <a:extLst>
                  <a:ext uri="{0D108BD9-81ED-4DB2-BD59-A6C34878D82A}">
                    <a16:rowId xmlns:a16="http://schemas.microsoft.com/office/drawing/2014/main" xmlns="" val="4131355795"/>
                  </a:ext>
                </a:extLst>
              </a:tr>
              <a:tr h="0">
                <a:tc>
                  <a:txBody>
                    <a:bodyPr/>
                    <a:lstStyle/>
                    <a:p>
                      <a:pPr algn="ctr"/>
                      <a:r>
                        <a:rPr lang="en-US" b="1" dirty="0">
                          <a:latin typeface="Times New Roman" panose="02020603050405020304" pitchFamily="18" charset="0"/>
                          <a:cs typeface="Times New Roman" panose="02020603050405020304" pitchFamily="18" charset="0"/>
                        </a:rPr>
                        <a:t>5</a:t>
                      </a:r>
                    </a:p>
                  </a:txBody>
                  <a:tcPr/>
                </a:tc>
                <a:tc>
                  <a:txBody>
                    <a:bodyPr/>
                    <a:lstStyle/>
                    <a:p>
                      <a:endParaRPr lang="en-US" dirty="0"/>
                    </a:p>
                  </a:txBody>
                  <a:tcPr/>
                </a:tc>
                <a:extLst>
                  <a:ext uri="{0D108BD9-81ED-4DB2-BD59-A6C34878D82A}">
                    <a16:rowId xmlns:a16="http://schemas.microsoft.com/office/drawing/2014/main" xmlns="" val="2578021613"/>
                  </a:ext>
                </a:extLst>
              </a:tr>
              <a:tr h="0">
                <a:tc>
                  <a:txBody>
                    <a:bodyPr/>
                    <a:lstStyle/>
                    <a:p>
                      <a:pPr algn="ctr"/>
                      <a:r>
                        <a:rPr lang="en-US" b="1" dirty="0">
                          <a:latin typeface="Times New Roman" panose="02020603050405020304" pitchFamily="18" charset="0"/>
                          <a:cs typeface="Times New Roman" panose="02020603050405020304" pitchFamily="18" charset="0"/>
                        </a:rPr>
                        <a:t>6</a:t>
                      </a:r>
                    </a:p>
                  </a:txBody>
                  <a:tcPr/>
                </a:tc>
                <a:tc>
                  <a:txBody>
                    <a:bodyPr/>
                    <a:lstStyle/>
                    <a:p>
                      <a:endParaRPr lang="en-US" dirty="0"/>
                    </a:p>
                  </a:txBody>
                  <a:tcPr/>
                </a:tc>
                <a:extLst>
                  <a:ext uri="{0D108BD9-81ED-4DB2-BD59-A6C34878D82A}">
                    <a16:rowId xmlns:a16="http://schemas.microsoft.com/office/drawing/2014/main" xmlns="" val="1882831543"/>
                  </a:ext>
                </a:extLst>
              </a:tr>
              <a:tr h="0">
                <a:tc>
                  <a:txBody>
                    <a:bodyPr/>
                    <a:lstStyle/>
                    <a:p>
                      <a:pPr algn="ctr"/>
                      <a:r>
                        <a:rPr lang="en-US" b="1" dirty="0">
                          <a:latin typeface="Times New Roman" panose="02020603050405020304" pitchFamily="18" charset="0"/>
                          <a:cs typeface="Times New Roman" panose="02020603050405020304" pitchFamily="18" charset="0"/>
                        </a:rPr>
                        <a:t>7</a:t>
                      </a:r>
                    </a:p>
                  </a:txBody>
                  <a:tcPr/>
                </a:tc>
                <a:tc>
                  <a:txBody>
                    <a:bodyPr/>
                    <a:lstStyle/>
                    <a:p>
                      <a:endParaRPr lang="en-US" dirty="0"/>
                    </a:p>
                  </a:txBody>
                  <a:tcPr/>
                </a:tc>
                <a:extLst>
                  <a:ext uri="{0D108BD9-81ED-4DB2-BD59-A6C34878D82A}">
                    <a16:rowId xmlns:a16="http://schemas.microsoft.com/office/drawing/2014/main" xmlns="" val="507491846"/>
                  </a:ext>
                </a:extLst>
              </a:tr>
              <a:tr h="0">
                <a:tc>
                  <a:txBody>
                    <a:bodyPr/>
                    <a:lstStyle/>
                    <a:p>
                      <a:pPr algn="ctr"/>
                      <a:r>
                        <a:rPr lang="en-US" b="1" dirty="0">
                          <a:latin typeface="Times New Roman" panose="02020603050405020304" pitchFamily="18" charset="0"/>
                          <a:cs typeface="Times New Roman" panose="02020603050405020304" pitchFamily="18" charset="0"/>
                        </a:rPr>
                        <a:t>8</a:t>
                      </a:r>
                    </a:p>
                  </a:txBody>
                  <a:tcPr/>
                </a:tc>
                <a:tc>
                  <a:txBody>
                    <a:bodyPr/>
                    <a:lstStyle/>
                    <a:p>
                      <a:endParaRPr lang="en-US" dirty="0"/>
                    </a:p>
                  </a:txBody>
                  <a:tcPr/>
                </a:tc>
                <a:extLst>
                  <a:ext uri="{0D108BD9-81ED-4DB2-BD59-A6C34878D82A}">
                    <a16:rowId xmlns:a16="http://schemas.microsoft.com/office/drawing/2014/main" xmlns="" val="2932459618"/>
                  </a:ext>
                </a:extLst>
              </a:tr>
              <a:tr h="0">
                <a:tc>
                  <a:txBody>
                    <a:bodyPr/>
                    <a:lstStyle/>
                    <a:p>
                      <a:pPr algn="ctr"/>
                      <a:r>
                        <a:rPr lang="en-US" b="1" dirty="0">
                          <a:latin typeface="Times New Roman" panose="02020603050405020304" pitchFamily="18" charset="0"/>
                          <a:cs typeface="Times New Roman" panose="02020603050405020304" pitchFamily="18" charset="0"/>
                        </a:rPr>
                        <a:t>9</a:t>
                      </a:r>
                    </a:p>
                  </a:txBody>
                  <a:tcPr/>
                </a:tc>
                <a:tc>
                  <a:txBody>
                    <a:bodyPr/>
                    <a:lstStyle/>
                    <a:p>
                      <a:endParaRPr lang="en-US" dirty="0"/>
                    </a:p>
                  </a:txBody>
                  <a:tcPr/>
                </a:tc>
                <a:extLst>
                  <a:ext uri="{0D108BD9-81ED-4DB2-BD59-A6C34878D82A}">
                    <a16:rowId xmlns:a16="http://schemas.microsoft.com/office/drawing/2014/main" xmlns="" val="192337463"/>
                  </a:ext>
                </a:extLst>
              </a:tr>
              <a:tr h="0">
                <a:tc>
                  <a:txBody>
                    <a:bodyPr/>
                    <a:lstStyle/>
                    <a:p>
                      <a:pPr algn="ctr"/>
                      <a:r>
                        <a:rPr lang="en-US" b="1" dirty="0">
                          <a:latin typeface="Times New Roman" panose="02020603050405020304" pitchFamily="18" charset="0"/>
                          <a:cs typeface="Times New Roman" panose="02020603050405020304" pitchFamily="18" charset="0"/>
                        </a:rPr>
                        <a:t>10</a:t>
                      </a:r>
                    </a:p>
                  </a:txBody>
                  <a:tcPr/>
                </a:tc>
                <a:tc>
                  <a:txBody>
                    <a:bodyPr/>
                    <a:lstStyle/>
                    <a:p>
                      <a:endParaRPr lang="en-US" dirty="0"/>
                    </a:p>
                  </a:txBody>
                  <a:tcPr/>
                </a:tc>
                <a:extLst>
                  <a:ext uri="{0D108BD9-81ED-4DB2-BD59-A6C34878D82A}">
                    <a16:rowId xmlns:a16="http://schemas.microsoft.com/office/drawing/2014/main" xmlns="" val="1491097654"/>
                  </a:ext>
                </a:extLst>
              </a:tr>
            </a:tbl>
          </a:graphicData>
        </a:graphic>
      </p:graphicFrame>
      <p:sp>
        <p:nvSpPr>
          <p:cNvPr id="4" name="TextBox 3">
            <a:extLst>
              <a:ext uri="{FF2B5EF4-FFF2-40B4-BE49-F238E27FC236}">
                <a16:creationId xmlns:a16="http://schemas.microsoft.com/office/drawing/2014/main" xmlns="" id="{47787BAC-A0C2-F455-4AEF-A7EA33E931C8}"/>
              </a:ext>
            </a:extLst>
          </p:cNvPr>
          <p:cNvSpPr txBox="1">
            <a:spLocks/>
          </p:cNvSpPr>
          <p:nvPr/>
        </p:nvSpPr>
        <p:spPr>
          <a:xfrm>
            <a:off x="9039296" y="5411666"/>
            <a:ext cx="3016469" cy="1323439"/>
          </a:xfrm>
          <a:prstGeom prst="rect">
            <a:avLst/>
          </a:prstGeom>
          <a:noFill/>
        </p:spPr>
        <p:txBody>
          <a:bodyPr wrap="square" rtlCol="0">
            <a:spAutoFit/>
          </a:bodyPr>
          <a:lstStyle/>
          <a:p>
            <a:pPr defTabSz="457200"/>
            <a:r>
              <a:rPr lang="en-US" sz="1600" b="1" i="1" dirty="0">
                <a:solidFill>
                  <a:prstClr val="black"/>
                </a:solidFill>
                <a:latin typeface="Times New Roman" panose="02020603050405020304" pitchFamily="18" charset="0"/>
                <a:cs typeface="Times New Roman" panose="02020603050405020304" pitchFamily="18" charset="0"/>
              </a:rPr>
              <a:t>LỚP: ........NHÓM: ........</a:t>
            </a:r>
          </a:p>
          <a:p>
            <a:pPr defTabSz="457200"/>
            <a:r>
              <a:rPr lang="en-US" sz="1600" b="1" i="1" dirty="0">
                <a:solidFill>
                  <a:prstClr val="black"/>
                </a:solidFill>
                <a:latin typeface="Times New Roman" panose="02020603050405020304" pitchFamily="18" charset="0"/>
                <a:cs typeface="Times New Roman" panose="02020603050405020304" pitchFamily="18" charset="0"/>
              </a:rPr>
              <a:t>TÊN THÀNH VIÊN</a:t>
            </a:r>
            <a:r>
              <a:rPr lang="en-US" sz="1600" dirty="0">
                <a:solidFill>
                  <a:prstClr val="black"/>
                </a:solidFill>
                <a:latin typeface="Times New Roman" panose="02020603050405020304" pitchFamily="18" charset="0"/>
                <a:cs typeface="Times New Roman" panose="02020603050405020304" pitchFamily="18" charset="0"/>
              </a:rPr>
              <a:t>: </a:t>
            </a:r>
          </a:p>
          <a:p>
            <a:pPr defTabSz="457200"/>
            <a:r>
              <a:rPr lang="en-US" sz="1600" dirty="0">
                <a:solidFill>
                  <a:prstClr val="black"/>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5AE114D9-3F88-9226-C7F0-6E9D2221ECCA}"/>
              </a:ext>
            </a:extLst>
          </p:cNvPr>
          <p:cNvSpPr txBox="1"/>
          <p:nvPr/>
        </p:nvSpPr>
        <p:spPr>
          <a:xfrm>
            <a:off x="8807999" y="122895"/>
            <a:ext cx="3237655" cy="872931"/>
          </a:xfrm>
          <a:prstGeom prst="rect">
            <a:avLst/>
          </a:prstGeom>
          <a:noFill/>
        </p:spPr>
        <p:txBody>
          <a:bodyPr wrap="square">
            <a:spAutoFit/>
          </a:bodyPr>
          <a:lstStyle/>
          <a:p>
            <a:pPr defTabSz="457200">
              <a:lnSpc>
                <a:spcPct val="150000"/>
              </a:lnSpc>
            </a:pPr>
            <a:r>
              <a:rPr lang="en-US" sz="2000" b="1" dirty="0">
                <a:solidFill>
                  <a:prstClr val="black"/>
                </a:solidFill>
                <a:latin typeface="#9Slide03 Penumbra" panose="02040603050506020204" pitchFamily="18" charset="0"/>
                <a:ea typeface="STXingkai" panose="02010800040101010101" pitchFamily="2" charset="-122"/>
                <a:cs typeface="Times New Roman" panose="02020603050405020304" pitchFamily="18" charset="0"/>
              </a:rPr>
              <a:t>Bài 4</a:t>
            </a:r>
            <a:r>
              <a:rPr lang="en-US" sz="2000" dirty="0">
                <a:solidFill>
                  <a:prstClr val="black"/>
                </a:solidFill>
                <a:latin typeface="#9Slide03 Penumbra" panose="02040603050506020204" pitchFamily="18" charset="0"/>
                <a:ea typeface="STXingkai" panose="02010800040101010101" pitchFamily="2" charset="-122"/>
                <a:cs typeface="Times New Roman" panose="02020603050405020304" pitchFamily="18" charset="0"/>
              </a:rPr>
              <a:t>: </a:t>
            </a:r>
            <a:r>
              <a:rPr lang="en-US" sz="1600" b="1" dirty="0">
                <a:solidFill>
                  <a:srgbClr val="FF0000"/>
                </a:solidFill>
                <a:latin typeface="#9Slide03 Penumbra" panose="02040603050506020204" pitchFamily="18" charset="0"/>
                <a:ea typeface="STXingkai" panose="02010800040101010101" pitchFamily="2" charset="-122"/>
                <a:cs typeface="Times New Roman" panose="02020603050405020304" pitchFamily="18" charset="0"/>
              </a:rPr>
              <a:t>VIẾT</a:t>
            </a:r>
            <a:r>
              <a:rPr lang="en-US" sz="1600" b="1" dirty="0">
                <a:solidFill>
                  <a:prstClr val="black"/>
                </a:solidFill>
                <a:latin typeface="#9Slide03 Penumbra" panose="02040603050506020204" pitchFamily="18" charset="0"/>
                <a:ea typeface="STXingkai" panose="02010800040101010101" pitchFamily="2" charset="-122"/>
                <a:cs typeface="Times New Roman" panose="02020603050405020304" pitchFamily="18" charset="0"/>
              </a:rPr>
              <a:t> </a:t>
            </a:r>
            <a:r>
              <a:rPr lang="en-US" sz="1600" b="1" dirty="0">
                <a:solidFill>
                  <a:srgbClr val="FF0000"/>
                </a:solidFill>
                <a:latin typeface="#9Slide03 Penumbra" panose="02040603050506020204" pitchFamily="18" charset="0"/>
                <a:ea typeface="STXingkai" panose="02010800040101010101" pitchFamily="2" charset="-122"/>
                <a:cs typeface="Times New Roman" panose="02020603050405020304" pitchFamily="18" charset="0"/>
              </a:rPr>
              <a:t>BÀI VĂN KỂ LẠI MỘT HOẠT ĐỘNG XÃ HỘI.</a:t>
            </a:r>
            <a:endParaRPr lang="en-US" sz="2000" dirty="0">
              <a:solidFill>
                <a:prstClr val="black"/>
              </a:solidFill>
              <a:latin typeface="#9Slide03 Penumbra" panose="02040603050506020204" pitchFamily="18" charset="0"/>
              <a:ea typeface="STXingkai" panose="02010800040101010101" pitchFamily="2" charset="-122"/>
              <a:cs typeface="Times New Roman" panose="02020603050405020304" pitchFamily="18" charset="0"/>
            </a:endParaRPr>
          </a:p>
        </p:txBody>
      </p:sp>
      <p:grpSp>
        <p:nvGrpSpPr>
          <p:cNvPr id="2" name="Group 1">
            <a:extLst>
              <a:ext uri="{FF2B5EF4-FFF2-40B4-BE49-F238E27FC236}">
                <a16:creationId xmlns:a16="http://schemas.microsoft.com/office/drawing/2014/main" xmlns="" id="{7720FBDD-EF43-38DA-1DCF-02F122BEFB40}"/>
              </a:ext>
            </a:extLst>
          </p:cNvPr>
          <p:cNvGrpSpPr/>
          <p:nvPr/>
        </p:nvGrpSpPr>
        <p:grpSpPr>
          <a:xfrm>
            <a:off x="1169470" y="185786"/>
            <a:ext cx="7689075" cy="6839362"/>
            <a:chOff x="1169470" y="185786"/>
            <a:chExt cx="7689075" cy="6839362"/>
          </a:xfrm>
        </p:grpSpPr>
        <p:grpSp>
          <p:nvGrpSpPr>
            <p:cNvPr id="72" name="Group 71">
              <a:extLst>
                <a:ext uri="{FF2B5EF4-FFF2-40B4-BE49-F238E27FC236}">
                  <a16:creationId xmlns:a16="http://schemas.microsoft.com/office/drawing/2014/main" xmlns="" id="{04A66B20-956F-5CEC-D4F9-B622F7956C9A}"/>
                </a:ext>
              </a:extLst>
            </p:cNvPr>
            <p:cNvGrpSpPr/>
            <p:nvPr/>
          </p:nvGrpSpPr>
          <p:grpSpPr>
            <a:xfrm>
              <a:off x="1174969" y="185786"/>
              <a:ext cx="7624926" cy="6839362"/>
              <a:chOff x="613466" y="495296"/>
              <a:chExt cx="8679056" cy="5360929"/>
            </a:xfrm>
          </p:grpSpPr>
          <p:sp>
            <p:nvSpPr>
              <p:cNvPr id="33" name="Freeform: Shape 32">
                <a:extLst>
                  <a:ext uri="{FF2B5EF4-FFF2-40B4-BE49-F238E27FC236}">
                    <a16:creationId xmlns:a16="http://schemas.microsoft.com/office/drawing/2014/main" xmlns="" id="{33DFEA83-3FFB-DE1D-CFE7-CCB0BF9B4313}"/>
                  </a:ext>
                </a:extLst>
              </p:cNvPr>
              <p:cNvSpPr/>
              <p:nvPr/>
            </p:nvSpPr>
            <p:spPr>
              <a:xfrm rot="10800000">
                <a:off x="613473" y="497172"/>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32" name="Freeform: Shape 31">
                <a:extLst>
                  <a:ext uri="{FF2B5EF4-FFF2-40B4-BE49-F238E27FC236}">
                    <a16:creationId xmlns:a16="http://schemas.microsoft.com/office/drawing/2014/main" xmlns="" id="{EDDA11A2-929C-9627-8976-5F19268DBD4C}"/>
                  </a:ext>
                </a:extLst>
              </p:cNvPr>
              <p:cNvSpPr/>
              <p:nvPr/>
            </p:nvSpPr>
            <p:spPr>
              <a:xfrm rot="10800000">
                <a:off x="613473" y="955206"/>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31" name="Freeform: Shape 30">
                <a:extLst>
                  <a:ext uri="{FF2B5EF4-FFF2-40B4-BE49-F238E27FC236}">
                    <a16:creationId xmlns:a16="http://schemas.microsoft.com/office/drawing/2014/main" xmlns="" id="{69A832AD-FD62-7780-9866-3A077F47ABEF}"/>
                  </a:ext>
                </a:extLst>
              </p:cNvPr>
              <p:cNvSpPr/>
              <p:nvPr/>
            </p:nvSpPr>
            <p:spPr>
              <a:xfrm rot="10800000">
                <a:off x="613472" y="1413241"/>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30" name="Freeform: Shape 29">
                <a:extLst>
                  <a:ext uri="{FF2B5EF4-FFF2-40B4-BE49-F238E27FC236}">
                    <a16:creationId xmlns:a16="http://schemas.microsoft.com/office/drawing/2014/main" xmlns="" id="{7C4E3A01-193B-3199-3162-07ABE16E7DC8}"/>
                  </a:ext>
                </a:extLst>
              </p:cNvPr>
              <p:cNvSpPr/>
              <p:nvPr/>
            </p:nvSpPr>
            <p:spPr>
              <a:xfrm rot="10800000">
                <a:off x="613471" y="1878841"/>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29" name="Freeform: Shape 28">
                <a:extLst>
                  <a:ext uri="{FF2B5EF4-FFF2-40B4-BE49-F238E27FC236}">
                    <a16:creationId xmlns:a16="http://schemas.microsoft.com/office/drawing/2014/main" xmlns="" id="{0F55FE84-4F53-FA07-8E44-5DA7D5B4F789}"/>
                  </a:ext>
                </a:extLst>
              </p:cNvPr>
              <p:cNvSpPr/>
              <p:nvPr/>
            </p:nvSpPr>
            <p:spPr>
              <a:xfrm rot="10800000">
                <a:off x="613471" y="2344442"/>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28" name="Freeform: Shape 27">
                <a:extLst>
                  <a:ext uri="{FF2B5EF4-FFF2-40B4-BE49-F238E27FC236}">
                    <a16:creationId xmlns:a16="http://schemas.microsoft.com/office/drawing/2014/main" xmlns="" id="{BABECB63-EBC7-8900-DE53-0D598596B4F8}"/>
                  </a:ext>
                </a:extLst>
              </p:cNvPr>
              <p:cNvSpPr/>
              <p:nvPr/>
            </p:nvSpPr>
            <p:spPr>
              <a:xfrm rot="10800000">
                <a:off x="613471" y="2786822"/>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27" name="Freeform: Shape 26">
                <a:extLst>
                  <a:ext uri="{FF2B5EF4-FFF2-40B4-BE49-F238E27FC236}">
                    <a16:creationId xmlns:a16="http://schemas.microsoft.com/office/drawing/2014/main" xmlns="" id="{0F7DC5A2-892C-2527-99FE-59FF23ED3C0C}"/>
                  </a:ext>
                </a:extLst>
              </p:cNvPr>
              <p:cNvSpPr/>
              <p:nvPr/>
            </p:nvSpPr>
            <p:spPr>
              <a:xfrm rot="10800000">
                <a:off x="613469" y="3282835"/>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26" name="Freeform: Shape 25">
                <a:extLst>
                  <a:ext uri="{FF2B5EF4-FFF2-40B4-BE49-F238E27FC236}">
                    <a16:creationId xmlns:a16="http://schemas.microsoft.com/office/drawing/2014/main" xmlns="" id="{E4275ED4-8AB3-09FD-932C-C5C3B157F7DD}"/>
                  </a:ext>
                </a:extLst>
              </p:cNvPr>
              <p:cNvSpPr/>
              <p:nvPr/>
            </p:nvSpPr>
            <p:spPr>
              <a:xfrm rot="10800000">
                <a:off x="613466" y="3740869"/>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25" name="Freeform: Shape 24">
                <a:extLst>
                  <a:ext uri="{FF2B5EF4-FFF2-40B4-BE49-F238E27FC236}">
                    <a16:creationId xmlns:a16="http://schemas.microsoft.com/office/drawing/2014/main" xmlns="" id="{DF45722C-3AD5-B1C5-C6E1-A910FD62B71A}"/>
                  </a:ext>
                </a:extLst>
              </p:cNvPr>
              <p:cNvSpPr/>
              <p:nvPr/>
            </p:nvSpPr>
            <p:spPr>
              <a:xfrm rot="10800000">
                <a:off x="613466" y="4239896"/>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24" name="Freeform: Shape 23">
                <a:extLst>
                  <a:ext uri="{FF2B5EF4-FFF2-40B4-BE49-F238E27FC236}">
                    <a16:creationId xmlns:a16="http://schemas.microsoft.com/office/drawing/2014/main" xmlns="" id="{E4E62EE8-EB41-CC9C-3141-A138D1E556EF}"/>
                  </a:ext>
                </a:extLst>
              </p:cNvPr>
              <p:cNvSpPr/>
              <p:nvPr/>
            </p:nvSpPr>
            <p:spPr>
              <a:xfrm rot="10800000">
                <a:off x="613466" y="4686829"/>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cxnSp>
            <p:nvCxnSpPr>
              <p:cNvPr id="35" name="Straight Connector 34">
                <a:extLst>
                  <a:ext uri="{FF2B5EF4-FFF2-40B4-BE49-F238E27FC236}">
                    <a16:creationId xmlns:a16="http://schemas.microsoft.com/office/drawing/2014/main" xmlns="" id="{CC6E61DE-C852-61AD-FB8D-BD173AB92B1E}"/>
                  </a:ext>
                </a:extLst>
              </p:cNvPr>
              <p:cNvCxnSpPr/>
              <p:nvPr/>
            </p:nvCxnSpPr>
            <p:spPr>
              <a:xfrm>
                <a:off x="989704" y="780656"/>
                <a:ext cx="0" cy="4733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B7AB0512-79E9-DB71-9F7B-626DFA94BF15}"/>
                  </a:ext>
                </a:extLst>
              </p:cNvPr>
              <p:cNvCxnSpPr>
                <a:cxnSpLocks/>
              </p:cNvCxnSpPr>
              <p:nvPr/>
            </p:nvCxnSpPr>
            <p:spPr>
              <a:xfrm>
                <a:off x="1452283" y="656216"/>
                <a:ext cx="0" cy="4693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63E4046B-AE14-2767-8793-CCA4815F7F17}"/>
                  </a:ext>
                </a:extLst>
              </p:cNvPr>
              <p:cNvCxnSpPr>
                <a:cxnSpLocks/>
              </p:cNvCxnSpPr>
              <p:nvPr/>
            </p:nvCxnSpPr>
            <p:spPr>
              <a:xfrm>
                <a:off x="1938170" y="541962"/>
                <a:ext cx="0" cy="47295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B8A30985-6391-B996-7767-D46F8995AA27}"/>
                  </a:ext>
                </a:extLst>
              </p:cNvPr>
              <p:cNvCxnSpPr>
                <a:cxnSpLocks/>
              </p:cNvCxnSpPr>
              <p:nvPr/>
            </p:nvCxnSpPr>
            <p:spPr>
              <a:xfrm>
                <a:off x="2413299" y="497171"/>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896A6EFB-41BA-5ED8-5C38-F6A5768FF039}"/>
                  </a:ext>
                </a:extLst>
              </p:cNvPr>
              <p:cNvCxnSpPr>
                <a:cxnSpLocks/>
              </p:cNvCxnSpPr>
              <p:nvPr/>
            </p:nvCxnSpPr>
            <p:spPr>
              <a:xfrm>
                <a:off x="2866913" y="497171"/>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792B7CEA-B2E2-818F-69C0-414DF1F40DE9}"/>
                  </a:ext>
                </a:extLst>
              </p:cNvPr>
              <p:cNvCxnSpPr>
                <a:cxnSpLocks/>
              </p:cNvCxnSpPr>
              <p:nvPr/>
            </p:nvCxnSpPr>
            <p:spPr>
              <a:xfrm>
                <a:off x="3309769" y="541962"/>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53B6D5F9-2A36-783B-9BAD-F98381DBE390}"/>
                  </a:ext>
                </a:extLst>
              </p:cNvPr>
              <p:cNvCxnSpPr>
                <a:cxnSpLocks/>
              </p:cNvCxnSpPr>
              <p:nvPr/>
            </p:nvCxnSpPr>
            <p:spPr>
              <a:xfrm>
                <a:off x="3752625" y="586753"/>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9C4537BB-8E6C-BC13-CB08-A0C7E6D6B601}"/>
                  </a:ext>
                </a:extLst>
              </p:cNvPr>
              <p:cNvCxnSpPr>
                <a:cxnSpLocks/>
              </p:cNvCxnSpPr>
              <p:nvPr/>
            </p:nvCxnSpPr>
            <p:spPr>
              <a:xfrm>
                <a:off x="4195481" y="631544"/>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8E8CEBC1-42F6-B4B3-5898-3C11DD6F2B3D}"/>
                  </a:ext>
                </a:extLst>
              </p:cNvPr>
              <p:cNvCxnSpPr>
                <a:cxnSpLocks/>
              </p:cNvCxnSpPr>
              <p:nvPr/>
            </p:nvCxnSpPr>
            <p:spPr>
              <a:xfrm>
                <a:off x="4595307" y="780656"/>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Freeform: Shape 51">
                <a:extLst>
                  <a:ext uri="{FF2B5EF4-FFF2-40B4-BE49-F238E27FC236}">
                    <a16:creationId xmlns:a16="http://schemas.microsoft.com/office/drawing/2014/main" xmlns="" id="{8A3A2686-E003-6DF3-37BB-6B5C898053EF}"/>
                  </a:ext>
                </a:extLst>
              </p:cNvPr>
              <p:cNvSpPr/>
              <p:nvPr/>
            </p:nvSpPr>
            <p:spPr>
              <a:xfrm rot="10800000">
                <a:off x="4952995" y="495297"/>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53" name="Freeform: Shape 52">
                <a:extLst>
                  <a:ext uri="{FF2B5EF4-FFF2-40B4-BE49-F238E27FC236}">
                    <a16:creationId xmlns:a16="http://schemas.microsoft.com/office/drawing/2014/main" xmlns="" id="{12E847ED-FB71-0F23-75BF-00D5E4EF8C19}"/>
                  </a:ext>
                </a:extLst>
              </p:cNvPr>
              <p:cNvSpPr/>
              <p:nvPr/>
            </p:nvSpPr>
            <p:spPr>
              <a:xfrm rot="10800000">
                <a:off x="4952995" y="953331"/>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54" name="Freeform: Shape 53">
                <a:extLst>
                  <a:ext uri="{FF2B5EF4-FFF2-40B4-BE49-F238E27FC236}">
                    <a16:creationId xmlns:a16="http://schemas.microsoft.com/office/drawing/2014/main" xmlns="" id="{5BD82EB6-53F3-4569-8BB9-3A6598F93E0E}"/>
                  </a:ext>
                </a:extLst>
              </p:cNvPr>
              <p:cNvSpPr/>
              <p:nvPr/>
            </p:nvSpPr>
            <p:spPr>
              <a:xfrm rot="10800000">
                <a:off x="4952994" y="1411366"/>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55" name="Freeform: Shape 54">
                <a:extLst>
                  <a:ext uri="{FF2B5EF4-FFF2-40B4-BE49-F238E27FC236}">
                    <a16:creationId xmlns:a16="http://schemas.microsoft.com/office/drawing/2014/main" xmlns="" id="{E109D441-AD11-6483-6D7B-D59C5B6F7F8F}"/>
                  </a:ext>
                </a:extLst>
              </p:cNvPr>
              <p:cNvSpPr/>
              <p:nvPr/>
            </p:nvSpPr>
            <p:spPr>
              <a:xfrm rot="10800000">
                <a:off x="4952993" y="1876966"/>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56" name="Freeform: Shape 55">
                <a:extLst>
                  <a:ext uri="{FF2B5EF4-FFF2-40B4-BE49-F238E27FC236}">
                    <a16:creationId xmlns:a16="http://schemas.microsoft.com/office/drawing/2014/main" xmlns="" id="{642E1936-C811-4DF4-3A6E-E6832A12E6FD}"/>
                  </a:ext>
                </a:extLst>
              </p:cNvPr>
              <p:cNvSpPr/>
              <p:nvPr/>
            </p:nvSpPr>
            <p:spPr>
              <a:xfrm rot="10800000">
                <a:off x="4952993" y="2342567"/>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57" name="Freeform: Shape 56">
                <a:extLst>
                  <a:ext uri="{FF2B5EF4-FFF2-40B4-BE49-F238E27FC236}">
                    <a16:creationId xmlns:a16="http://schemas.microsoft.com/office/drawing/2014/main" xmlns="" id="{F9D45808-E8DB-8201-5120-03B42EEEC7A9}"/>
                  </a:ext>
                </a:extLst>
              </p:cNvPr>
              <p:cNvSpPr/>
              <p:nvPr/>
            </p:nvSpPr>
            <p:spPr>
              <a:xfrm rot="10800000">
                <a:off x="4952993" y="2784947"/>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58" name="Freeform: Shape 57">
                <a:extLst>
                  <a:ext uri="{FF2B5EF4-FFF2-40B4-BE49-F238E27FC236}">
                    <a16:creationId xmlns:a16="http://schemas.microsoft.com/office/drawing/2014/main" xmlns="" id="{265BBA4C-9311-BB76-946F-384EC3A55881}"/>
                  </a:ext>
                </a:extLst>
              </p:cNvPr>
              <p:cNvSpPr/>
              <p:nvPr/>
            </p:nvSpPr>
            <p:spPr>
              <a:xfrm rot="10800000">
                <a:off x="4952991" y="3280960"/>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59" name="Freeform: Shape 58">
                <a:extLst>
                  <a:ext uri="{FF2B5EF4-FFF2-40B4-BE49-F238E27FC236}">
                    <a16:creationId xmlns:a16="http://schemas.microsoft.com/office/drawing/2014/main" xmlns="" id="{400B1721-3B02-3E84-5320-9DA6DDE47D54}"/>
                  </a:ext>
                </a:extLst>
              </p:cNvPr>
              <p:cNvSpPr/>
              <p:nvPr/>
            </p:nvSpPr>
            <p:spPr>
              <a:xfrm rot="10800000">
                <a:off x="4952988" y="3738994"/>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60" name="Freeform: Shape 59">
                <a:extLst>
                  <a:ext uri="{FF2B5EF4-FFF2-40B4-BE49-F238E27FC236}">
                    <a16:creationId xmlns:a16="http://schemas.microsoft.com/office/drawing/2014/main" xmlns="" id="{B6D02CA8-67D1-FC89-871F-2705A6954DF4}"/>
                  </a:ext>
                </a:extLst>
              </p:cNvPr>
              <p:cNvSpPr/>
              <p:nvPr/>
            </p:nvSpPr>
            <p:spPr>
              <a:xfrm rot="10800000">
                <a:off x="4952988" y="4238021"/>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61" name="Freeform: Shape 60">
                <a:extLst>
                  <a:ext uri="{FF2B5EF4-FFF2-40B4-BE49-F238E27FC236}">
                    <a16:creationId xmlns:a16="http://schemas.microsoft.com/office/drawing/2014/main" xmlns="" id="{6EE8D211-2755-A1E3-2C8B-808FF55FE4A6}"/>
                  </a:ext>
                </a:extLst>
              </p:cNvPr>
              <p:cNvSpPr/>
              <p:nvPr/>
            </p:nvSpPr>
            <p:spPr>
              <a:xfrm rot="10800000">
                <a:off x="4952988" y="4684954"/>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cxnSp>
            <p:nvCxnSpPr>
              <p:cNvPr id="62" name="Straight Connector 61">
                <a:extLst>
                  <a:ext uri="{FF2B5EF4-FFF2-40B4-BE49-F238E27FC236}">
                    <a16:creationId xmlns:a16="http://schemas.microsoft.com/office/drawing/2014/main" xmlns="" id="{4E7A88EF-96D5-E61D-3E49-4F0169C78D30}"/>
                  </a:ext>
                </a:extLst>
              </p:cNvPr>
              <p:cNvCxnSpPr/>
              <p:nvPr/>
            </p:nvCxnSpPr>
            <p:spPr>
              <a:xfrm>
                <a:off x="5329226" y="778781"/>
                <a:ext cx="0" cy="4733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81FC991C-2977-3FC7-AEEA-F003CA04E0FA}"/>
                  </a:ext>
                </a:extLst>
              </p:cNvPr>
              <p:cNvCxnSpPr>
                <a:cxnSpLocks/>
              </p:cNvCxnSpPr>
              <p:nvPr/>
            </p:nvCxnSpPr>
            <p:spPr>
              <a:xfrm>
                <a:off x="5791805" y="654341"/>
                <a:ext cx="0" cy="4693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A47BF471-82CA-B11A-0B73-15F61435E15E}"/>
                  </a:ext>
                </a:extLst>
              </p:cNvPr>
              <p:cNvCxnSpPr>
                <a:cxnSpLocks/>
              </p:cNvCxnSpPr>
              <p:nvPr/>
            </p:nvCxnSpPr>
            <p:spPr>
              <a:xfrm>
                <a:off x="6277692" y="540087"/>
                <a:ext cx="0" cy="47295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1CB924FC-CCCE-D576-4175-4EAEB1E4057D}"/>
                  </a:ext>
                </a:extLst>
              </p:cNvPr>
              <p:cNvCxnSpPr>
                <a:cxnSpLocks/>
              </p:cNvCxnSpPr>
              <p:nvPr/>
            </p:nvCxnSpPr>
            <p:spPr>
              <a:xfrm>
                <a:off x="6752821" y="495296"/>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2074E903-FD92-B6A3-15AE-00668D887C20}"/>
                  </a:ext>
                </a:extLst>
              </p:cNvPr>
              <p:cNvCxnSpPr>
                <a:cxnSpLocks/>
              </p:cNvCxnSpPr>
              <p:nvPr/>
            </p:nvCxnSpPr>
            <p:spPr>
              <a:xfrm>
                <a:off x="7206435" y="495296"/>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C7A93A3D-C717-D249-2E1B-BAF47A3761FF}"/>
                  </a:ext>
                </a:extLst>
              </p:cNvPr>
              <p:cNvCxnSpPr>
                <a:cxnSpLocks/>
              </p:cNvCxnSpPr>
              <p:nvPr/>
            </p:nvCxnSpPr>
            <p:spPr>
              <a:xfrm>
                <a:off x="7649291" y="540087"/>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6B48A56D-3475-6EE0-433B-57900AFD6F1F}"/>
                  </a:ext>
                </a:extLst>
              </p:cNvPr>
              <p:cNvCxnSpPr>
                <a:cxnSpLocks/>
              </p:cNvCxnSpPr>
              <p:nvPr/>
            </p:nvCxnSpPr>
            <p:spPr>
              <a:xfrm>
                <a:off x="8092147" y="584878"/>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01C8E9DA-0940-8D65-9022-98606154999F}"/>
                  </a:ext>
                </a:extLst>
              </p:cNvPr>
              <p:cNvCxnSpPr>
                <a:cxnSpLocks/>
              </p:cNvCxnSpPr>
              <p:nvPr/>
            </p:nvCxnSpPr>
            <p:spPr>
              <a:xfrm>
                <a:off x="8535003" y="629669"/>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975978FF-D0AF-9A0C-BB8F-9BB9CE5E4696}"/>
                  </a:ext>
                </a:extLst>
              </p:cNvPr>
              <p:cNvCxnSpPr>
                <a:cxnSpLocks/>
              </p:cNvCxnSpPr>
              <p:nvPr/>
            </p:nvCxnSpPr>
            <p:spPr>
              <a:xfrm>
                <a:off x="8934829" y="778781"/>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xmlns="" id="{39DDCAE3-009D-AC15-86C8-9DB4A87EB1E7}"/>
                  </a:ext>
                </a:extLst>
              </p:cNvPr>
              <p:cNvSpPr/>
              <p:nvPr/>
            </p:nvSpPr>
            <p:spPr>
              <a:xfrm>
                <a:off x="4940457" y="1031446"/>
                <a:ext cx="54675" cy="470146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black"/>
                  </a:solidFill>
                  <a:latin typeface="Century Gothic" panose="020B0502020202020204"/>
                </a:endParaRPr>
              </a:p>
            </p:txBody>
          </p:sp>
        </p:grpSp>
        <p:grpSp>
          <p:nvGrpSpPr>
            <p:cNvPr id="86" name="Group 85">
              <a:extLst>
                <a:ext uri="{FF2B5EF4-FFF2-40B4-BE49-F238E27FC236}">
                  <a16:creationId xmlns:a16="http://schemas.microsoft.com/office/drawing/2014/main" xmlns="" id="{C502D977-8331-730D-829C-A1AACF9E158A}"/>
                </a:ext>
              </a:extLst>
            </p:cNvPr>
            <p:cNvGrpSpPr/>
            <p:nvPr/>
          </p:nvGrpSpPr>
          <p:grpSpPr>
            <a:xfrm>
              <a:off x="1212160" y="316178"/>
              <a:ext cx="3823461" cy="828958"/>
              <a:chOff x="29600" y="161535"/>
              <a:chExt cx="3823461" cy="828958"/>
            </a:xfrm>
          </p:grpSpPr>
          <p:sp>
            <p:nvSpPr>
              <p:cNvPr id="76" name="TextBox 75">
                <a:extLst>
                  <a:ext uri="{FF2B5EF4-FFF2-40B4-BE49-F238E27FC236}">
                    <a16:creationId xmlns:a16="http://schemas.microsoft.com/office/drawing/2014/main" xmlns="" id="{474B1693-1E7B-D09F-1580-55B36A0152A4}"/>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H</a:t>
                </a:r>
              </a:p>
            </p:txBody>
          </p:sp>
          <p:sp>
            <p:nvSpPr>
              <p:cNvPr id="77" name="TextBox 76">
                <a:extLst>
                  <a:ext uri="{FF2B5EF4-FFF2-40B4-BE49-F238E27FC236}">
                    <a16:creationId xmlns:a16="http://schemas.microsoft.com/office/drawing/2014/main" xmlns="" id="{2E43E70A-940E-95D0-78FB-BEE524169A09}"/>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78" name="TextBox 77">
                <a:extLst>
                  <a:ext uri="{FF2B5EF4-FFF2-40B4-BE49-F238E27FC236}">
                    <a16:creationId xmlns:a16="http://schemas.microsoft.com/office/drawing/2014/main" xmlns="" id="{950A6581-CD55-E8F0-DB4B-DFD605AEE847}"/>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79" name="TextBox 78">
                <a:extLst>
                  <a:ext uri="{FF2B5EF4-FFF2-40B4-BE49-F238E27FC236}">
                    <a16:creationId xmlns:a16="http://schemas.microsoft.com/office/drawing/2014/main" xmlns="" id="{61467E88-ED95-D829-AC46-4E5F604D2F36}"/>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T</a:t>
                </a:r>
              </a:p>
            </p:txBody>
          </p:sp>
          <p:sp>
            <p:nvSpPr>
              <p:cNvPr id="80" name="TextBox 79">
                <a:extLst>
                  <a:ext uri="{FF2B5EF4-FFF2-40B4-BE49-F238E27FC236}">
                    <a16:creationId xmlns:a16="http://schemas.microsoft.com/office/drawing/2014/main" xmlns="" id="{D18A6FA4-7881-B1A0-952D-3D0EDAC30648}"/>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Ự</a:t>
                </a:r>
              </a:p>
            </p:txBody>
          </p:sp>
          <p:sp>
            <p:nvSpPr>
              <p:cNvPr id="81" name="TextBox 80">
                <a:extLst>
                  <a:ext uri="{FF2B5EF4-FFF2-40B4-BE49-F238E27FC236}">
                    <a16:creationId xmlns:a16="http://schemas.microsoft.com/office/drawing/2014/main" xmlns="" id="{152401B8-65B7-856F-0BF1-9F478915455C}"/>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S</a:t>
                </a:r>
              </a:p>
            </p:txBody>
          </p:sp>
          <p:sp>
            <p:nvSpPr>
              <p:cNvPr id="82" name="TextBox 81">
                <a:extLst>
                  <a:ext uri="{FF2B5EF4-FFF2-40B4-BE49-F238E27FC236}">
                    <a16:creationId xmlns:a16="http://schemas.microsoft.com/office/drawing/2014/main" xmlns="" id="{66CA3746-BCC3-A9AD-73D4-D98BDEAF4E90}"/>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Ự</a:t>
                </a:r>
              </a:p>
            </p:txBody>
          </p:sp>
          <p:sp>
            <p:nvSpPr>
              <p:cNvPr id="83" name="TextBox 82">
                <a:extLst>
                  <a:ext uri="{FF2B5EF4-FFF2-40B4-BE49-F238E27FC236}">
                    <a16:creationId xmlns:a16="http://schemas.microsoft.com/office/drawing/2014/main" xmlns="" id="{2EBB300B-5FCE-4AA9-FE28-A21F3417ECD8}"/>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84" name="TextBox 83">
                <a:extLst>
                  <a:ext uri="{FF2B5EF4-FFF2-40B4-BE49-F238E27FC236}">
                    <a16:creationId xmlns:a16="http://schemas.microsoft.com/office/drawing/2014/main" xmlns="" id="{87D1F38E-A9A8-D824-E670-DD8CF0932CC4}"/>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85" name="TextBox 84">
                <a:extLst>
                  <a:ext uri="{FF2B5EF4-FFF2-40B4-BE49-F238E27FC236}">
                    <a16:creationId xmlns:a16="http://schemas.microsoft.com/office/drawing/2014/main" xmlns="" id="{A10991F6-FE08-1326-37C1-D0AB46A4A7E4}"/>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87" name="Group 86">
              <a:extLst>
                <a:ext uri="{FF2B5EF4-FFF2-40B4-BE49-F238E27FC236}">
                  <a16:creationId xmlns:a16="http://schemas.microsoft.com/office/drawing/2014/main" xmlns="" id="{2C4994A1-3A07-3885-4BDC-8EE378F48A4D}"/>
                </a:ext>
              </a:extLst>
            </p:cNvPr>
            <p:cNvGrpSpPr/>
            <p:nvPr/>
          </p:nvGrpSpPr>
          <p:grpSpPr>
            <a:xfrm>
              <a:off x="1176550" y="888272"/>
              <a:ext cx="3823461" cy="828958"/>
              <a:chOff x="29600" y="161535"/>
              <a:chExt cx="3823461" cy="828958"/>
            </a:xfrm>
          </p:grpSpPr>
          <p:sp>
            <p:nvSpPr>
              <p:cNvPr id="88" name="TextBox 87">
                <a:extLst>
                  <a:ext uri="{FF2B5EF4-FFF2-40B4-BE49-F238E27FC236}">
                    <a16:creationId xmlns:a16="http://schemas.microsoft.com/office/drawing/2014/main" xmlns="" id="{BAF708E3-7F36-73F8-0A3F-06DD566AB6DB}"/>
                  </a:ext>
                </a:extLst>
              </p:cNvPr>
              <p:cNvSpPr txBox="1"/>
              <p:nvPr/>
            </p:nvSpPr>
            <p:spPr>
              <a:xfrm flipH="1">
                <a:off x="446609"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O</a:t>
                </a:r>
              </a:p>
            </p:txBody>
          </p:sp>
          <p:sp>
            <p:nvSpPr>
              <p:cNvPr id="89" name="TextBox 88">
                <a:extLst>
                  <a:ext uri="{FF2B5EF4-FFF2-40B4-BE49-F238E27FC236}">
                    <a16:creationId xmlns:a16="http://schemas.microsoft.com/office/drawing/2014/main" xmlns="" id="{23547AC3-3DD1-3120-07CC-2E557C36FC31}"/>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90" name="TextBox 89">
                <a:extLst>
                  <a:ext uri="{FF2B5EF4-FFF2-40B4-BE49-F238E27FC236}">
                    <a16:creationId xmlns:a16="http://schemas.microsoft.com/office/drawing/2014/main" xmlns="" id="{B1DC6BF0-CC13-1FB3-CB43-55DFDCC30D1D}"/>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M</a:t>
                </a:r>
              </a:p>
            </p:txBody>
          </p:sp>
          <p:sp>
            <p:nvSpPr>
              <p:cNvPr id="91" name="TextBox 90">
                <a:extLst>
                  <a:ext uri="{FF2B5EF4-FFF2-40B4-BE49-F238E27FC236}">
                    <a16:creationId xmlns:a16="http://schemas.microsoft.com/office/drawing/2014/main" xmlns="" id="{DDA64EC9-7765-6200-38F4-F645E97CAC8F}"/>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92" name="TextBox 91">
                <a:extLst>
                  <a:ext uri="{FF2B5EF4-FFF2-40B4-BE49-F238E27FC236}">
                    <a16:creationId xmlns:a16="http://schemas.microsoft.com/office/drawing/2014/main" xmlns="" id="{62C18EB0-7A9C-60D3-0982-122FAAECB4EE}"/>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93" name="TextBox 92">
                <a:extLst>
                  <a:ext uri="{FF2B5EF4-FFF2-40B4-BE49-F238E27FC236}">
                    <a16:creationId xmlns:a16="http://schemas.microsoft.com/office/drawing/2014/main" xmlns="" id="{3896810A-180A-A0CD-5FB9-CF47DB4A9D5A}"/>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94" name="TextBox 93">
                <a:extLst>
                  <a:ext uri="{FF2B5EF4-FFF2-40B4-BE49-F238E27FC236}">
                    <a16:creationId xmlns:a16="http://schemas.microsoft.com/office/drawing/2014/main" xmlns="" id="{2F39CA76-C3E3-F881-51C0-EB606198B82F}"/>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95" name="TextBox 94">
                <a:extLst>
                  <a:ext uri="{FF2B5EF4-FFF2-40B4-BE49-F238E27FC236}">
                    <a16:creationId xmlns:a16="http://schemas.microsoft.com/office/drawing/2014/main" xmlns="" id="{FE703EC0-6FEF-FCEC-3650-249F4F4CE3EE}"/>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96" name="TextBox 95">
                <a:extLst>
                  <a:ext uri="{FF2B5EF4-FFF2-40B4-BE49-F238E27FC236}">
                    <a16:creationId xmlns:a16="http://schemas.microsoft.com/office/drawing/2014/main" xmlns="" id="{0D886370-BE29-6A43-F839-FD97A3DAB84E}"/>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97" name="TextBox 96">
                <a:extLst>
                  <a:ext uri="{FF2B5EF4-FFF2-40B4-BE49-F238E27FC236}">
                    <a16:creationId xmlns:a16="http://schemas.microsoft.com/office/drawing/2014/main" xmlns="" id="{59494451-0FB4-14FB-098E-40DEABE5678E}"/>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98" name="Group 97">
              <a:extLst>
                <a:ext uri="{FF2B5EF4-FFF2-40B4-BE49-F238E27FC236}">
                  <a16:creationId xmlns:a16="http://schemas.microsoft.com/office/drawing/2014/main" xmlns="" id="{5845B1CB-1D6C-5BAF-862D-4A24D026AA56}"/>
                </a:ext>
              </a:extLst>
            </p:cNvPr>
            <p:cNvGrpSpPr/>
            <p:nvPr/>
          </p:nvGrpSpPr>
          <p:grpSpPr>
            <a:xfrm>
              <a:off x="1200484" y="1481728"/>
              <a:ext cx="3823461" cy="828958"/>
              <a:chOff x="29600" y="161535"/>
              <a:chExt cx="3823461" cy="828958"/>
            </a:xfrm>
          </p:grpSpPr>
          <p:sp>
            <p:nvSpPr>
              <p:cNvPr id="99" name="TextBox 98">
                <a:extLst>
                  <a:ext uri="{FF2B5EF4-FFF2-40B4-BE49-F238E27FC236}">
                    <a16:creationId xmlns:a16="http://schemas.microsoft.com/office/drawing/2014/main" xmlns="" id="{FDAF5DE7-96C9-3F6A-D4D1-CBB293C2ACDC}"/>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00" name="TextBox 99">
                <a:extLst>
                  <a:ext uri="{FF2B5EF4-FFF2-40B4-BE49-F238E27FC236}">
                    <a16:creationId xmlns:a16="http://schemas.microsoft.com/office/drawing/2014/main" xmlns="" id="{D5D70A5F-1291-8FC3-07B3-7288807EC414}"/>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01" name="TextBox 100">
                <a:extLst>
                  <a:ext uri="{FF2B5EF4-FFF2-40B4-BE49-F238E27FC236}">
                    <a16:creationId xmlns:a16="http://schemas.microsoft.com/office/drawing/2014/main" xmlns="" id="{5CE7FAB4-9AF1-76BE-BAD3-C2EF54B0A571}"/>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I</a:t>
                </a:r>
              </a:p>
            </p:txBody>
          </p:sp>
          <p:sp>
            <p:nvSpPr>
              <p:cNvPr id="102" name="TextBox 101">
                <a:extLst>
                  <a:ext uri="{FF2B5EF4-FFF2-40B4-BE49-F238E27FC236}">
                    <a16:creationId xmlns:a16="http://schemas.microsoft.com/office/drawing/2014/main" xmlns="" id="{B3FDC9F4-932F-FD7F-6426-1610012BE290}"/>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03" name="TextBox 102">
                <a:extLst>
                  <a:ext uri="{FF2B5EF4-FFF2-40B4-BE49-F238E27FC236}">
                    <a16:creationId xmlns:a16="http://schemas.microsoft.com/office/drawing/2014/main" xmlns="" id="{0C33BD98-A8FC-09A7-2357-58FA25EA7215}"/>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04" name="TextBox 103">
                <a:extLst>
                  <a:ext uri="{FF2B5EF4-FFF2-40B4-BE49-F238E27FC236}">
                    <a16:creationId xmlns:a16="http://schemas.microsoft.com/office/drawing/2014/main" xmlns="" id="{92F8CD4A-4AF6-7821-10FD-C9676903F99C}"/>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05" name="TextBox 104">
                <a:extLst>
                  <a:ext uri="{FF2B5EF4-FFF2-40B4-BE49-F238E27FC236}">
                    <a16:creationId xmlns:a16="http://schemas.microsoft.com/office/drawing/2014/main" xmlns="" id="{75CE0B78-089D-3FCC-76AB-40095259D881}"/>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06" name="TextBox 105">
                <a:extLst>
                  <a:ext uri="{FF2B5EF4-FFF2-40B4-BE49-F238E27FC236}">
                    <a16:creationId xmlns:a16="http://schemas.microsoft.com/office/drawing/2014/main" xmlns="" id="{3BDA2282-B132-A799-F756-9653732C096F}"/>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07" name="TextBox 106">
                <a:extLst>
                  <a:ext uri="{FF2B5EF4-FFF2-40B4-BE49-F238E27FC236}">
                    <a16:creationId xmlns:a16="http://schemas.microsoft.com/office/drawing/2014/main" xmlns="" id="{F87BECF9-C787-1CA1-40D6-0C6198637670}"/>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08" name="TextBox 107">
                <a:extLst>
                  <a:ext uri="{FF2B5EF4-FFF2-40B4-BE49-F238E27FC236}">
                    <a16:creationId xmlns:a16="http://schemas.microsoft.com/office/drawing/2014/main" xmlns="" id="{DE4CB58B-BFCF-C2BC-2B38-889A714D24A7}"/>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09" name="Group 108">
              <a:extLst>
                <a:ext uri="{FF2B5EF4-FFF2-40B4-BE49-F238E27FC236}">
                  <a16:creationId xmlns:a16="http://schemas.microsoft.com/office/drawing/2014/main" xmlns="" id="{5ABB8A17-8896-955F-430A-3F707F3BE311}"/>
                </a:ext>
              </a:extLst>
            </p:cNvPr>
            <p:cNvGrpSpPr/>
            <p:nvPr/>
          </p:nvGrpSpPr>
          <p:grpSpPr>
            <a:xfrm>
              <a:off x="1224418" y="2075184"/>
              <a:ext cx="3823461" cy="828958"/>
              <a:chOff x="29600" y="161535"/>
              <a:chExt cx="3823461" cy="828958"/>
            </a:xfrm>
          </p:grpSpPr>
          <p:sp>
            <p:nvSpPr>
              <p:cNvPr id="110" name="TextBox 109">
                <a:extLst>
                  <a:ext uri="{FF2B5EF4-FFF2-40B4-BE49-F238E27FC236}">
                    <a16:creationId xmlns:a16="http://schemas.microsoft.com/office/drawing/2014/main" xmlns="" id="{533EBA0A-FE55-522D-6537-2A84C8263AB1}"/>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T</a:t>
                </a:r>
              </a:p>
            </p:txBody>
          </p:sp>
          <p:sp>
            <p:nvSpPr>
              <p:cNvPr id="111" name="TextBox 110">
                <a:extLst>
                  <a:ext uri="{FF2B5EF4-FFF2-40B4-BE49-F238E27FC236}">
                    <a16:creationId xmlns:a16="http://schemas.microsoft.com/office/drawing/2014/main" xmlns="" id="{5077374F-1FED-49F4-2D56-DBC113BE72B4}"/>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12" name="TextBox 111">
                <a:extLst>
                  <a:ext uri="{FF2B5EF4-FFF2-40B4-BE49-F238E27FC236}">
                    <a16:creationId xmlns:a16="http://schemas.microsoft.com/office/drawing/2014/main" xmlns="" id="{AB1F8D6D-7A31-B4DD-F2E4-6049DB62963C}"/>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Ê</a:t>
                </a:r>
              </a:p>
            </p:txBody>
          </p:sp>
          <p:sp>
            <p:nvSpPr>
              <p:cNvPr id="113" name="TextBox 112">
                <a:extLst>
                  <a:ext uri="{FF2B5EF4-FFF2-40B4-BE49-F238E27FC236}">
                    <a16:creationId xmlns:a16="http://schemas.microsoft.com/office/drawing/2014/main" xmlns="" id="{A7C39299-F533-9E18-1718-50D9999A4352}"/>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14" name="TextBox 113">
                <a:extLst>
                  <a:ext uri="{FF2B5EF4-FFF2-40B4-BE49-F238E27FC236}">
                    <a16:creationId xmlns:a16="http://schemas.microsoft.com/office/drawing/2014/main" xmlns="" id="{7B6816B6-59C5-8910-D048-1FEEA7E21074}"/>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15" name="TextBox 114">
                <a:extLst>
                  <a:ext uri="{FF2B5EF4-FFF2-40B4-BE49-F238E27FC236}">
                    <a16:creationId xmlns:a16="http://schemas.microsoft.com/office/drawing/2014/main" xmlns="" id="{43D8DB90-F80A-2996-6928-921E7576BCFF}"/>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16" name="TextBox 115">
                <a:extLst>
                  <a:ext uri="{FF2B5EF4-FFF2-40B4-BE49-F238E27FC236}">
                    <a16:creationId xmlns:a16="http://schemas.microsoft.com/office/drawing/2014/main" xmlns="" id="{8879D7D9-A194-1E4D-8C05-86CB84C70454}"/>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17" name="TextBox 116">
                <a:extLst>
                  <a:ext uri="{FF2B5EF4-FFF2-40B4-BE49-F238E27FC236}">
                    <a16:creationId xmlns:a16="http://schemas.microsoft.com/office/drawing/2014/main" xmlns="" id="{BA460B75-CD8E-7A1D-9EB0-55EE0BB8A8BD}"/>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18" name="TextBox 117">
                <a:extLst>
                  <a:ext uri="{FF2B5EF4-FFF2-40B4-BE49-F238E27FC236}">
                    <a16:creationId xmlns:a16="http://schemas.microsoft.com/office/drawing/2014/main" xmlns="" id="{DB03DD18-3D7F-1C8C-8A32-CFE9DDDD2196}"/>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19" name="TextBox 118">
                <a:extLst>
                  <a:ext uri="{FF2B5EF4-FFF2-40B4-BE49-F238E27FC236}">
                    <a16:creationId xmlns:a16="http://schemas.microsoft.com/office/drawing/2014/main" xmlns="" id="{85F9FBDD-21F0-A1C6-8815-7F3A279C5259}"/>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20" name="Group 119">
              <a:extLst>
                <a:ext uri="{FF2B5EF4-FFF2-40B4-BE49-F238E27FC236}">
                  <a16:creationId xmlns:a16="http://schemas.microsoft.com/office/drawing/2014/main" xmlns="" id="{FCC9CB72-4C56-0E75-B6BE-AD47B268D093}"/>
                </a:ext>
              </a:extLst>
            </p:cNvPr>
            <p:cNvGrpSpPr/>
            <p:nvPr/>
          </p:nvGrpSpPr>
          <p:grpSpPr>
            <a:xfrm>
              <a:off x="1194183" y="2678834"/>
              <a:ext cx="3823461" cy="828958"/>
              <a:chOff x="29600" y="161535"/>
              <a:chExt cx="3823461" cy="828958"/>
            </a:xfrm>
          </p:grpSpPr>
          <p:sp>
            <p:nvSpPr>
              <p:cNvPr id="121" name="TextBox 120">
                <a:extLst>
                  <a:ext uri="{FF2B5EF4-FFF2-40B4-BE49-F238E27FC236}">
                    <a16:creationId xmlns:a16="http://schemas.microsoft.com/office/drawing/2014/main" xmlns="" id="{573A3991-4C35-DD62-3AA5-9692D6B0E099}"/>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Đ</a:t>
                </a:r>
              </a:p>
            </p:txBody>
          </p:sp>
          <p:sp>
            <p:nvSpPr>
              <p:cNvPr id="122" name="TextBox 121">
                <a:extLst>
                  <a:ext uri="{FF2B5EF4-FFF2-40B4-BE49-F238E27FC236}">
                    <a16:creationId xmlns:a16="http://schemas.microsoft.com/office/drawing/2014/main" xmlns="" id="{B11CA332-B711-0D6A-F65A-B3B6A076820E}"/>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23" name="TextBox 122">
                <a:extLst>
                  <a:ext uri="{FF2B5EF4-FFF2-40B4-BE49-F238E27FC236}">
                    <a16:creationId xmlns:a16="http://schemas.microsoft.com/office/drawing/2014/main" xmlns="" id="{BB7EFC25-AE21-42CB-B805-C0D77D3DD8B8}"/>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U</a:t>
                </a:r>
              </a:p>
            </p:txBody>
          </p:sp>
          <p:sp>
            <p:nvSpPr>
              <p:cNvPr id="124" name="TextBox 123">
                <a:extLst>
                  <a:ext uri="{FF2B5EF4-FFF2-40B4-BE49-F238E27FC236}">
                    <a16:creationId xmlns:a16="http://schemas.microsoft.com/office/drawing/2014/main" xmlns="" id="{BA0397D4-C57D-C377-5EEF-19E17189678A}"/>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25" name="TextBox 124">
                <a:extLst>
                  <a:ext uri="{FF2B5EF4-FFF2-40B4-BE49-F238E27FC236}">
                    <a16:creationId xmlns:a16="http://schemas.microsoft.com/office/drawing/2014/main" xmlns="" id="{FDE3B894-3A56-39F2-B689-C5E0BC443425}"/>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26" name="TextBox 125">
                <a:extLst>
                  <a:ext uri="{FF2B5EF4-FFF2-40B4-BE49-F238E27FC236}">
                    <a16:creationId xmlns:a16="http://schemas.microsoft.com/office/drawing/2014/main" xmlns="" id="{37388759-3D27-B7A1-33D8-9BF65432347D}"/>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27" name="TextBox 126">
                <a:extLst>
                  <a:ext uri="{FF2B5EF4-FFF2-40B4-BE49-F238E27FC236}">
                    <a16:creationId xmlns:a16="http://schemas.microsoft.com/office/drawing/2014/main" xmlns="" id="{2894A1FB-80D6-1338-23B7-07060958F7E4}"/>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28" name="TextBox 127">
                <a:extLst>
                  <a:ext uri="{FF2B5EF4-FFF2-40B4-BE49-F238E27FC236}">
                    <a16:creationId xmlns:a16="http://schemas.microsoft.com/office/drawing/2014/main" xmlns="" id="{CCAFC4D4-F9C3-EB34-25A5-1FCC5EBD097C}"/>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29" name="TextBox 128">
                <a:extLst>
                  <a:ext uri="{FF2B5EF4-FFF2-40B4-BE49-F238E27FC236}">
                    <a16:creationId xmlns:a16="http://schemas.microsoft.com/office/drawing/2014/main" xmlns="" id="{473029A1-6F36-33E9-25DE-D18121073086}"/>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30" name="TextBox 129">
                <a:extLst>
                  <a:ext uri="{FF2B5EF4-FFF2-40B4-BE49-F238E27FC236}">
                    <a16:creationId xmlns:a16="http://schemas.microsoft.com/office/drawing/2014/main" xmlns="" id="{4AD14CB4-71A4-8157-93D7-49D00ADEFC73}"/>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31" name="Group 130">
              <a:extLst>
                <a:ext uri="{FF2B5EF4-FFF2-40B4-BE49-F238E27FC236}">
                  <a16:creationId xmlns:a16="http://schemas.microsoft.com/office/drawing/2014/main" xmlns="" id="{EA0219D5-6FEC-EEB3-F2B0-84B995D44FC3}"/>
                </a:ext>
              </a:extLst>
            </p:cNvPr>
            <p:cNvGrpSpPr/>
            <p:nvPr/>
          </p:nvGrpSpPr>
          <p:grpSpPr>
            <a:xfrm>
              <a:off x="1206904" y="3250725"/>
              <a:ext cx="3823461" cy="828958"/>
              <a:chOff x="29600" y="161535"/>
              <a:chExt cx="3823461" cy="828958"/>
            </a:xfrm>
          </p:grpSpPr>
          <p:sp>
            <p:nvSpPr>
              <p:cNvPr id="132" name="TextBox 131">
                <a:extLst>
                  <a:ext uri="{FF2B5EF4-FFF2-40B4-BE49-F238E27FC236}">
                    <a16:creationId xmlns:a16="http://schemas.microsoft.com/office/drawing/2014/main" xmlns="" id="{F116C96C-9927-8860-28CC-4C7C896E8410}"/>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Ô</a:t>
                </a:r>
              </a:p>
            </p:txBody>
          </p:sp>
          <p:sp>
            <p:nvSpPr>
              <p:cNvPr id="133" name="TextBox 132">
                <a:extLst>
                  <a:ext uri="{FF2B5EF4-FFF2-40B4-BE49-F238E27FC236}">
                    <a16:creationId xmlns:a16="http://schemas.microsoft.com/office/drawing/2014/main" xmlns="" id="{FCE5BDA6-8FE0-2B00-B2A4-A260402D51A2}"/>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34" name="TextBox 133">
                <a:extLst>
                  <a:ext uri="{FF2B5EF4-FFF2-40B4-BE49-F238E27FC236}">
                    <a16:creationId xmlns:a16="http://schemas.microsoft.com/office/drawing/2014/main" xmlns="" id="{539A41CE-76F0-893F-D8EB-B003593B1F40}"/>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T</a:t>
                </a:r>
              </a:p>
            </p:txBody>
          </p:sp>
          <p:sp>
            <p:nvSpPr>
              <p:cNvPr id="135" name="TextBox 134">
                <a:extLst>
                  <a:ext uri="{FF2B5EF4-FFF2-40B4-BE49-F238E27FC236}">
                    <a16:creationId xmlns:a16="http://schemas.microsoft.com/office/drawing/2014/main" xmlns="" id="{420419E9-0797-3349-F4B1-22E913AAC6E8}"/>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36" name="TextBox 135">
                <a:extLst>
                  <a:ext uri="{FF2B5EF4-FFF2-40B4-BE49-F238E27FC236}">
                    <a16:creationId xmlns:a16="http://schemas.microsoft.com/office/drawing/2014/main" xmlns="" id="{510DC7CB-E89A-29E1-5E51-306EF89FA15A}"/>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37" name="TextBox 136">
                <a:extLst>
                  <a:ext uri="{FF2B5EF4-FFF2-40B4-BE49-F238E27FC236}">
                    <a16:creationId xmlns:a16="http://schemas.microsoft.com/office/drawing/2014/main" xmlns="" id="{7838A616-D493-4991-1A93-D22ADD65D20D}"/>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38" name="TextBox 137">
                <a:extLst>
                  <a:ext uri="{FF2B5EF4-FFF2-40B4-BE49-F238E27FC236}">
                    <a16:creationId xmlns:a16="http://schemas.microsoft.com/office/drawing/2014/main" xmlns="" id="{4E53C542-D500-889F-6B6F-6252C82D5F8F}"/>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39" name="TextBox 138">
                <a:extLst>
                  <a:ext uri="{FF2B5EF4-FFF2-40B4-BE49-F238E27FC236}">
                    <a16:creationId xmlns:a16="http://schemas.microsoft.com/office/drawing/2014/main" xmlns="" id="{FF963D3A-3067-A3CA-E945-B2FD07D011ED}"/>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40" name="TextBox 139">
                <a:extLst>
                  <a:ext uri="{FF2B5EF4-FFF2-40B4-BE49-F238E27FC236}">
                    <a16:creationId xmlns:a16="http://schemas.microsoft.com/office/drawing/2014/main" xmlns="" id="{C3CBC0D8-FB8E-837E-57A1-7C33D720513E}"/>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41" name="TextBox 140">
                <a:extLst>
                  <a:ext uri="{FF2B5EF4-FFF2-40B4-BE49-F238E27FC236}">
                    <a16:creationId xmlns:a16="http://schemas.microsoft.com/office/drawing/2014/main" xmlns="" id="{0356FB72-E025-25FF-C6E2-2CD0F842CE27}"/>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42" name="Group 141">
              <a:extLst>
                <a:ext uri="{FF2B5EF4-FFF2-40B4-BE49-F238E27FC236}">
                  <a16:creationId xmlns:a16="http://schemas.microsoft.com/office/drawing/2014/main" xmlns="" id="{44191404-F0D9-E99C-DA33-B8E65A07AD77}"/>
                </a:ext>
              </a:extLst>
            </p:cNvPr>
            <p:cNvGrpSpPr/>
            <p:nvPr/>
          </p:nvGrpSpPr>
          <p:grpSpPr>
            <a:xfrm>
              <a:off x="1211479" y="3889078"/>
              <a:ext cx="3823461" cy="828958"/>
              <a:chOff x="29600" y="161535"/>
              <a:chExt cx="3823461" cy="828958"/>
            </a:xfrm>
          </p:grpSpPr>
          <p:sp>
            <p:nvSpPr>
              <p:cNvPr id="143" name="TextBox 142">
                <a:extLst>
                  <a:ext uri="{FF2B5EF4-FFF2-40B4-BE49-F238E27FC236}">
                    <a16:creationId xmlns:a16="http://schemas.microsoft.com/office/drawing/2014/main" xmlns="" id="{49292EA3-532C-287F-609D-34E7233FC4BE}"/>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N</a:t>
                </a:r>
              </a:p>
            </p:txBody>
          </p:sp>
          <p:sp>
            <p:nvSpPr>
              <p:cNvPr id="144" name="TextBox 143">
                <a:extLst>
                  <a:ext uri="{FF2B5EF4-FFF2-40B4-BE49-F238E27FC236}">
                    <a16:creationId xmlns:a16="http://schemas.microsoft.com/office/drawing/2014/main" xmlns="" id="{CC2B1416-90CB-F29E-0DE6-2840DBEBC839}"/>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45" name="TextBox 144">
                <a:extLst>
                  <a:ext uri="{FF2B5EF4-FFF2-40B4-BE49-F238E27FC236}">
                    <a16:creationId xmlns:a16="http://schemas.microsoft.com/office/drawing/2014/main" xmlns="" id="{DCFEBD7A-D1A9-0BCE-BFB8-440D5D66AB90}"/>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Ả</a:t>
                </a:r>
              </a:p>
            </p:txBody>
          </p:sp>
          <p:sp>
            <p:nvSpPr>
              <p:cNvPr id="146" name="TextBox 145">
                <a:extLst>
                  <a:ext uri="{FF2B5EF4-FFF2-40B4-BE49-F238E27FC236}">
                    <a16:creationId xmlns:a16="http://schemas.microsoft.com/office/drawing/2014/main" xmlns="" id="{3AC08EE6-1D9D-2E05-774B-1786C767BA72}"/>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47" name="TextBox 146">
                <a:extLst>
                  <a:ext uri="{FF2B5EF4-FFF2-40B4-BE49-F238E27FC236}">
                    <a16:creationId xmlns:a16="http://schemas.microsoft.com/office/drawing/2014/main" xmlns="" id="{5E08DC41-D5C1-E1B1-59D4-6448A77730B7}"/>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48" name="TextBox 147">
                <a:extLst>
                  <a:ext uri="{FF2B5EF4-FFF2-40B4-BE49-F238E27FC236}">
                    <a16:creationId xmlns:a16="http://schemas.microsoft.com/office/drawing/2014/main" xmlns="" id="{9D448F0A-3140-49BC-E297-9EE3BBB9993B}"/>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49" name="TextBox 148">
                <a:extLst>
                  <a:ext uri="{FF2B5EF4-FFF2-40B4-BE49-F238E27FC236}">
                    <a16:creationId xmlns:a16="http://schemas.microsoft.com/office/drawing/2014/main" xmlns="" id="{09944D44-4A09-1659-E6F4-C953762F7032}"/>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50" name="TextBox 149">
                <a:extLst>
                  <a:ext uri="{FF2B5EF4-FFF2-40B4-BE49-F238E27FC236}">
                    <a16:creationId xmlns:a16="http://schemas.microsoft.com/office/drawing/2014/main" xmlns="" id="{D3CD615C-B909-60BB-98A4-6F5B9E52E17F}"/>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51" name="TextBox 150">
                <a:extLst>
                  <a:ext uri="{FF2B5EF4-FFF2-40B4-BE49-F238E27FC236}">
                    <a16:creationId xmlns:a16="http://schemas.microsoft.com/office/drawing/2014/main" xmlns="" id="{0267B3A5-748E-BCFB-AD6E-F0954EB0E68C}"/>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52" name="TextBox 151">
                <a:extLst>
                  <a:ext uri="{FF2B5EF4-FFF2-40B4-BE49-F238E27FC236}">
                    <a16:creationId xmlns:a16="http://schemas.microsoft.com/office/drawing/2014/main" xmlns="" id="{4C081422-B8E2-496B-9A82-EEB5972ED1D5}"/>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53" name="Group 152">
              <a:extLst>
                <a:ext uri="{FF2B5EF4-FFF2-40B4-BE49-F238E27FC236}">
                  <a16:creationId xmlns:a16="http://schemas.microsoft.com/office/drawing/2014/main" xmlns="" id="{95DDFE60-BED5-1555-3DA9-25A9BBCEF837}"/>
                </a:ext>
              </a:extLst>
            </p:cNvPr>
            <p:cNvGrpSpPr/>
            <p:nvPr/>
          </p:nvGrpSpPr>
          <p:grpSpPr>
            <a:xfrm>
              <a:off x="1211691" y="4471335"/>
              <a:ext cx="3823461" cy="828958"/>
              <a:chOff x="29600" y="161535"/>
              <a:chExt cx="3823461" cy="828958"/>
            </a:xfrm>
          </p:grpSpPr>
          <p:sp>
            <p:nvSpPr>
              <p:cNvPr id="154" name="TextBox 153">
                <a:extLst>
                  <a:ext uri="{FF2B5EF4-FFF2-40B4-BE49-F238E27FC236}">
                    <a16:creationId xmlns:a16="http://schemas.microsoft.com/office/drawing/2014/main" xmlns="" id="{B9098B61-88C3-724E-F061-40B4DF140A0B}"/>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G</a:t>
                </a:r>
              </a:p>
            </p:txBody>
          </p:sp>
          <p:sp>
            <p:nvSpPr>
              <p:cNvPr id="155" name="TextBox 154">
                <a:extLst>
                  <a:ext uri="{FF2B5EF4-FFF2-40B4-BE49-F238E27FC236}">
                    <a16:creationId xmlns:a16="http://schemas.microsoft.com/office/drawing/2014/main" xmlns="" id="{37624D9E-9C71-5F96-3420-B5938A6628D3}"/>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B</a:t>
                </a:r>
              </a:p>
            </p:txBody>
          </p:sp>
          <p:sp>
            <p:nvSpPr>
              <p:cNvPr id="156" name="TextBox 155">
                <a:extLst>
                  <a:ext uri="{FF2B5EF4-FFF2-40B4-BE49-F238E27FC236}">
                    <a16:creationId xmlns:a16="http://schemas.microsoft.com/office/drawing/2014/main" xmlns="" id="{E716552C-BBD3-C1C1-47B0-8197B18D58E6}"/>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I</a:t>
                </a:r>
              </a:p>
            </p:txBody>
          </p:sp>
          <p:sp>
            <p:nvSpPr>
              <p:cNvPr id="157" name="TextBox 156">
                <a:extLst>
                  <a:ext uri="{FF2B5EF4-FFF2-40B4-BE49-F238E27FC236}">
                    <a16:creationId xmlns:a16="http://schemas.microsoft.com/office/drawing/2014/main" xmlns="" id="{742197E8-6C51-32C3-ED01-45E94AC9108C}"/>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Ể</a:t>
                </a:r>
              </a:p>
            </p:txBody>
          </p:sp>
          <p:sp>
            <p:nvSpPr>
              <p:cNvPr id="158" name="TextBox 157">
                <a:extLst>
                  <a:ext uri="{FF2B5EF4-FFF2-40B4-BE49-F238E27FC236}">
                    <a16:creationId xmlns:a16="http://schemas.microsoft.com/office/drawing/2014/main" xmlns="" id="{F04C02BF-6884-EA1F-F8A3-E0BE9AAEA77A}"/>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U</a:t>
                </a:r>
              </a:p>
            </p:txBody>
          </p:sp>
          <p:sp>
            <p:nvSpPr>
              <p:cNvPr id="159" name="TextBox 158">
                <a:extLst>
                  <a:ext uri="{FF2B5EF4-FFF2-40B4-BE49-F238E27FC236}">
                    <a16:creationId xmlns:a16="http://schemas.microsoft.com/office/drawing/2014/main" xmlns="" id="{50BB2082-3E78-8C8B-CF13-FD307092E49D}"/>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C</a:t>
                </a:r>
              </a:p>
            </p:txBody>
          </p:sp>
          <p:sp>
            <p:nvSpPr>
              <p:cNvPr id="160" name="TextBox 159">
                <a:extLst>
                  <a:ext uri="{FF2B5EF4-FFF2-40B4-BE49-F238E27FC236}">
                    <a16:creationId xmlns:a16="http://schemas.microsoft.com/office/drawing/2014/main" xmlns="" id="{3ED73F0F-B15E-E304-8895-ED436E781D45}"/>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Ả</a:t>
                </a:r>
              </a:p>
            </p:txBody>
          </p:sp>
          <p:sp>
            <p:nvSpPr>
              <p:cNvPr id="161" name="TextBox 160">
                <a:extLst>
                  <a:ext uri="{FF2B5EF4-FFF2-40B4-BE49-F238E27FC236}">
                    <a16:creationId xmlns:a16="http://schemas.microsoft.com/office/drawing/2014/main" xmlns="" id="{6EF5E5E2-4941-B659-DFC3-02546B006B49}"/>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M</a:t>
                </a:r>
              </a:p>
            </p:txBody>
          </p:sp>
          <p:sp>
            <p:nvSpPr>
              <p:cNvPr id="162" name="TextBox 161">
                <a:extLst>
                  <a:ext uri="{FF2B5EF4-FFF2-40B4-BE49-F238E27FC236}">
                    <a16:creationId xmlns:a16="http://schemas.microsoft.com/office/drawing/2014/main" xmlns="" id="{55B49E6D-2330-1F51-E587-4FD9896CC1F3}"/>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63" name="TextBox 162">
                <a:extLst>
                  <a:ext uri="{FF2B5EF4-FFF2-40B4-BE49-F238E27FC236}">
                    <a16:creationId xmlns:a16="http://schemas.microsoft.com/office/drawing/2014/main" xmlns="" id="{D2066548-646E-C725-3587-6567079631B8}"/>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64" name="Group 163">
              <a:extLst>
                <a:ext uri="{FF2B5EF4-FFF2-40B4-BE49-F238E27FC236}">
                  <a16:creationId xmlns:a16="http://schemas.microsoft.com/office/drawing/2014/main" xmlns="" id="{8A442489-539B-803E-8A9E-B904D7D3C8E1}"/>
                </a:ext>
              </a:extLst>
            </p:cNvPr>
            <p:cNvGrpSpPr/>
            <p:nvPr/>
          </p:nvGrpSpPr>
          <p:grpSpPr>
            <a:xfrm>
              <a:off x="1169470" y="5085912"/>
              <a:ext cx="3823461" cy="828958"/>
              <a:chOff x="29600" y="161535"/>
              <a:chExt cx="3823461" cy="828958"/>
            </a:xfrm>
          </p:grpSpPr>
          <p:sp>
            <p:nvSpPr>
              <p:cNvPr id="165" name="TextBox 164">
                <a:extLst>
                  <a:ext uri="{FF2B5EF4-FFF2-40B4-BE49-F238E27FC236}">
                    <a16:creationId xmlns:a16="http://schemas.microsoft.com/office/drawing/2014/main" xmlns="" id="{8E0FBD4C-305D-F7C6-2F94-4BCEC1E3D699}"/>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66" name="TextBox 165">
                <a:extLst>
                  <a:ext uri="{FF2B5EF4-FFF2-40B4-BE49-F238E27FC236}">
                    <a16:creationId xmlns:a16="http://schemas.microsoft.com/office/drawing/2014/main" xmlns="" id="{2A2BA1B0-38CD-87D5-FAB7-900007FBC797}"/>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67" name="TextBox 166">
                <a:extLst>
                  <a:ext uri="{FF2B5EF4-FFF2-40B4-BE49-F238E27FC236}">
                    <a16:creationId xmlns:a16="http://schemas.microsoft.com/office/drawing/2014/main" xmlns="" id="{34324415-8624-CC13-555F-945B3C9FD4AC}"/>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68" name="TextBox 167">
                <a:extLst>
                  <a:ext uri="{FF2B5EF4-FFF2-40B4-BE49-F238E27FC236}">
                    <a16:creationId xmlns:a16="http://schemas.microsoft.com/office/drawing/2014/main" xmlns="" id="{5B9C86C8-521E-7EB9-F272-C3157C5107E6}"/>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69" name="TextBox 168">
                <a:extLst>
                  <a:ext uri="{FF2B5EF4-FFF2-40B4-BE49-F238E27FC236}">
                    <a16:creationId xmlns:a16="http://schemas.microsoft.com/office/drawing/2014/main" xmlns="" id="{10411D33-7B43-50AC-F444-4FFAD9402061}"/>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70" name="TextBox 169">
                <a:extLst>
                  <a:ext uri="{FF2B5EF4-FFF2-40B4-BE49-F238E27FC236}">
                    <a16:creationId xmlns:a16="http://schemas.microsoft.com/office/drawing/2014/main" xmlns="" id="{7380D17B-94ED-C802-E696-16A8E097F5CC}"/>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71" name="TextBox 170">
                <a:extLst>
                  <a:ext uri="{FF2B5EF4-FFF2-40B4-BE49-F238E27FC236}">
                    <a16:creationId xmlns:a16="http://schemas.microsoft.com/office/drawing/2014/main" xmlns="" id="{7D2C8BFB-B4E5-653E-2761-A500556595D8}"/>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72" name="TextBox 171">
                <a:extLst>
                  <a:ext uri="{FF2B5EF4-FFF2-40B4-BE49-F238E27FC236}">
                    <a16:creationId xmlns:a16="http://schemas.microsoft.com/office/drawing/2014/main" xmlns="" id="{5C845A18-490E-E233-990F-89092F76482D}"/>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73" name="TextBox 172">
                <a:extLst>
                  <a:ext uri="{FF2B5EF4-FFF2-40B4-BE49-F238E27FC236}">
                    <a16:creationId xmlns:a16="http://schemas.microsoft.com/office/drawing/2014/main" xmlns="" id="{5EFA7DD5-C1B0-CEE8-EDDC-BA9D81F2DF5B}"/>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74" name="TextBox 173">
                <a:extLst>
                  <a:ext uri="{FF2B5EF4-FFF2-40B4-BE49-F238E27FC236}">
                    <a16:creationId xmlns:a16="http://schemas.microsoft.com/office/drawing/2014/main" xmlns="" id="{CA5C9276-E4E6-8156-7E9E-2F5C0BEA29E2}"/>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75" name="Group 174">
              <a:extLst>
                <a:ext uri="{FF2B5EF4-FFF2-40B4-BE49-F238E27FC236}">
                  <a16:creationId xmlns:a16="http://schemas.microsoft.com/office/drawing/2014/main" xmlns="" id="{53F1E012-2BF2-834B-FAE7-8623485E0808}"/>
                </a:ext>
              </a:extLst>
            </p:cNvPr>
            <p:cNvGrpSpPr/>
            <p:nvPr/>
          </p:nvGrpSpPr>
          <p:grpSpPr>
            <a:xfrm>
              <a:off x="1169470" y="5673179"/>
              <a:ext cx="3823461" cy="828958"/>
              <a:chOff x="29600" y="161535"/>
              <a:chExt cx="3823461" cy="828958"/>
            </a:xfrm>
          </p:grpSpPr>
          <p:sp>
            <p:nvSpPr>
              <p:cNvPr id="176" name="TextBox 175">
                <a:extLst>
                  <a:ext uri="{FF2B5EF4-FFF2-40B4-BE49-F238E27FC236}">
                    <a16:creationId xmlns:a16="http://schemas.microsoft.com/office/drawing/2014/main" xmlns="" id="{710E1B81-5171-5C4D-FDFA-2664CD30CD50}"/>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77" name="TextBox 176">
                <a:extLst>
                  <a:ext uri="{FF2B5EF4-FFF2-40B4-BE49-F238E27FC236}">
                    <a16:creationId xmlns:a16="http://schemas.microsoft.com/office/drawing/2014/main" xmlns="" id="{40E2A74F-50FC-D961-34CE-BE539EEB060E}"/>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X</a:t>
                </a:r>
              </a:p>
            </p:txBody>
          </p:sp>
          <p:sp>
            <p:nvSpPr>
              <p:cNvPr id="178" name="TextBox 177">
                <a:extLst>
                  <a:ext uri="{FF2B5EF4-FFF2-40B4-BE49-F238E27FC236}">
                    <a16:creationId xmlns:a16="http://schemas.microsoft.com/office/drawing/2014/main" xmlns="" id="{0D50AC4B-8D53-56E5-7CC8-71DCAF02BD77}"/>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79" name="TextBox 178">
                <a:extLst>
                  <a:ext uri="{FF2B5EF4-FFF2-40B4-BE49-F238E27FC236}">
                    <a16:creationId xmlns:a16="http://schemas.microsoft.com/office/drawing/2014/main" xmlns="" id="{BF246EA5-1D31-F9F6-E5E0-046D289FD5FC}"/>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H</a:t>
                </a:r>
              </a:p>
            </p:txBody>
          </p:sp>
          <p:sp>
            <p:nvSpPr>
              <p:cNvPr id="180" name="TextBox 179">
                <a:extLst>
                  <a:ext uri="{FF2B5EF4-FFF2-40B4-BE49-F238E27FC236}">
                    <a16:creationId xmlns:a16="http://schemas.microsoft.com/office/drawing/2014/main" xmlns="" id="{D72627EA-5894-CE96-B7BB-01C0D9FC30DD}"/>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ô</a:t>
                </a:r>
              </a:p>
            </p:txBody>
          </p:sp>
          <p:sp>
            <p:nvSpPr>
              <p:cNvPr id="181" name="TextBox 180">
                <a:extLst>
                  <a:ext uri="{FF2B5EF4-FFF2-40B4-BE49-F238E27FC236}">
                    <a16:creationId xmlns:a16="http://schemas.microsoft.com/office/drawing/2014/main" xmlns="" id="{BF1D3862-C957-E890-DCDA-7AEA7B98BDBA}"/>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I</a:t>
                </a:r>
              </a:p>
            </p:txBody>
          </p:sp>
          <p:sp>
            <p:nvSpPr>
              <p:cNvPr id="182" name="TextBox 181">
                <a:extLst>
                  <a:ext uri="{FF2B5EF4-FFF2-40B4-BE49-F238E27FC236}">
                    <a16:creationId xmlns:a16="http://schemas.microsoft.com/office/drawing/2014/main" xmlns="" id="{A1F0FB3E-031D-5C68-322F-DE46B6DFE04B}"/>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83" name="TextBox 182">
                <a:extLst>
                  <a:ext uri="{FF2B5EF4-FFF2-40B4-BE49-F238E27FC236}">
                    <a16:creationId xmlns:a16="http://schemas.microsoft.com/office/drawing/2014/main" xmlns="" id="{74D3B063-3BC2-0BDC-89C7-D7FEDE7E067F}"/>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84" name="TextBox 183">
                <a:extLst>
                  <a:ext uri="{FF2B5EF4-FFF2-40B4-BE49-F238E27FC236}">
                    <a16:creationId xmlns:a16="http://schemas.microsoft.com/office/drawing/2014/main" xmlns="" id="{6066D505-C807-F51A-2A5C-0C58A45209CB}"/>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85" name="TextBox 184">
                <a:extLst>
                  <a:ext uri="{FF2B5EF4-FFF2-40B4-BE49-F238E27FC236}">
                    <a16:creationId xmlns:a16="http://schemas.microsoft.com/office/drawing/2014/main" xmlns="" id="{C6841DF5-DB3D-4B59-115D-D876B93525EC}"/>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86" name="Group 185">
              <a:extLst>
                <a:ext uri="{FF2B5EF4-FFF2-40B4-BE49-F238E27FC236}">
                  <a16:creationId xmlns:a16="http://schemas.microsoft.com/office/drawing/2014/main" xmlns="" id="{027B62F9-B9B5-3126-1EFC-BB7CB6BE0E1A}"/>
                </a:ext>
              </a:extLst>
            </p:cNvPr>
            <p:cNvGrpSpPr/>
            <p:nvPr/>
          </p:nvGrpSpPr>
          <p:grpSpPr>
            <a:xfrm>
              <a:off x="5023209" y="349770"/>
              <a:ext cx="3823461" cy="828958"/>
              <a:chOff x="29600" y="161535"/>
              <a:chExt cx="3823461" cy="828958"/>
            </a:xfrm>
          </p:grpSpPr>
          <p:sp>
            <p:nvSpPr>
              <p:cNvPr id="187" name="TextBox 186">
                <a:extLst>
                  <a:ext uri="{FF2B5EF4-FFF2-40B4-BE49-F238E27FC236}">
                    <a16:creationId xmlns:a16="http://schemas.microsoft.com/office/drawing/2014/main" xmlns="" id="{C715DEF5-7F52-C505-88DF-BBA63D7E2BF2}"/>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88" name="TextBox 187">
                <a:extLst>
                  <a:ext uri="{FF2B5EF4-FFF2-40B4-BE49-F238E27FC236}">
                    <a16:creationId xmlns:a16="http://schemas.microsoft.com/office/drawing/2014/main" xmlns="" id="{68D338AE-CDD1-D318-CF54-4471F0670975}"/>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89" name="TextBox 188">
                <a:extLst>
                  <a:ext uri="{FF2B5EF4-FFF2-40B4-BE49-F238E27FC236}">
                    <a16:creationId xmlns:a16="http://schemas.microsoft.com/office/drawing/2014/main" xmlns="" id="{5873974C-509B-6BA8-72A4-F9AB6022327E}"/>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K</a:t>
                </a:r>
              </a:p>
            </p:txBody>
          </p:sp>
          <p:sp>
            <p:nvSpPr>
              <p:cNvPr id="190" name="TextBox 189">
                <a:extLst>
                  <a:ext uri="{FF2B5EF4-FFF2-40B4-BE49-F238E27FC236}">
                    <a16:creationId xmlns:a16="http://schemas.microsoft.com/office/drawing/2014/main" xmlns="" id="{BC9D79A8-7679-5052-D81D-CDB5C1505040}"/>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91" name="TextBox 190">
                <a:extLst>
                  <a:ext uri="{FF2B5EF4-FFF2-40B4-BE49-F238E27FC236}">
                    <a16:creationId xmlns:a16="http://schemas.microsoft.com/office/drawing/2014/main" xmlns="" id="{E0C692E7-B021-15B3-7ED9-A75629068682}"/>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92" name="TextBox 191">
                <a:extLst>
                  <a:ext uri="{FF2B5EF4-FFF2-40B4-BE49-F238E27FC236}">
                    <a16:creationId xmlns:a16="http://schemas.microsoft.com/office/drawing/2014/main" xmlns="" id="{51FF579C-4FAA-B7F1-7FB5-223AF6BE239E}"/>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93" name="TextBox 192">
                <a:extLst>
                  <a:ext uri="{FF2B5EF4-FFF2-40B4-BE49-F238E27FC236}">
                    <a16:creationId xmlns:a16="http://schemas.microsoft.com/office/drawing/2014/main" xmlns="" id="{3AB6446C-373E-2B79-66F8-D1F11CD41001}"/>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94" name="TextBox 193">
                <a:extLst>
                  <a:ext uri="{FF2B5EF4-FFF2-40B4-BE49-F238E27FC236}">
                    <a16:creationId xmlns:a16="http://schemas.microsoft.com/office/drawing/2014/main" xmlns="" id="{89EE13F2-4D13-64FA-EFF6-8D2A743DA9FD}"/>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95" name="TextBox 194">
                <a:extLst>
                  <a:ext uri="{FF2B5EF4-FFF2-40B4-BE49-F238E27FC236}">
                    <a16:creationId xmlns:a16="http://schemas.microsoft.com/office/drawing/2014/main" xmlns="" id="{5C610558-061A-6CB6-6BF6-DFC24CBB6462}"/>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T</a:t>
                </a:r>
              </a:p>
            </p:txBody>
          </p:sp>
          <p:sp>
            <p:nvSpPr>
              <p:cNvPr id="196" name="TextBox 195">
                <a:extLst>
                  <a:ext uri="{FF2B5EF4-FFF2-40B4-BE49-F238E27FC236}">
                    <a16:creationId xmlns:a16="http://schemas.microsoft.com/office/drawing/2014/main" xmlns="" id="{05575DEF-DF35-E8DF-6331-3FDCEED2F37E}"/>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97" name="Group 196">
              <a:extLst>
                <a:ext uri="{FF2B5EF4-FFF2-40B4-BE49-F238E27FC236}">
                  <a16:creationId xmlns:a16="http://schemas.microsoft.com/office/drawing/2014/main" xmlns="" id="{67BEE466-9A02-5423-B725-B4E330E24D2B}"/>
                </a:ext>
              </a:extLst>
            </p:cNvPr>
            <p:cNvGrpSpPr/>
            <p:nvPr/>
          </p:nvGrpSpPr>
          <p:grpSpPr>
            <a:xfrm>
              <a:off x="5004972" y="909450"/>
              <a:ext cx="3823461" cy="828958"/>
              <a:chOff x="29600" y="161535"/>
              <a:chExt cx="3823461" cy="828958"/>
            </a:xfrm>
          </p:grpSpPr>
          <p:sp>
            <p:nvSpPr>
              <p:cNvPr id="198" name="TextBox 197">
                <a:extLst>
                  <a:ext uri="{FF2B5EF4-FFF2-40B4-BE49-F238E27FC236}">
                    <a16:creationId xmlns:a16="http://schemas.microsoft.com/office/drawing/2014/main" xmlns="" id="{A3272C34-AEF1-EAA2-0F5F-22A6BB74330A}"/>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99" name="TextBox 198">
                <a:extLst>
                  <a:ext uri="{FF2B5EF4-FFF2-40B4-BE49-F238E27FC236}">
                    <a16:creationId xmlns:a16="http://schemas.microsoft.com/office/drawing/2014/main" xmlns="" id="{22909E91-2DEA-C2E6-FAD3-EF95E18E8AAC}"/>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00" name="TextBox 199">
                <a:extLst>
                  <a:ext uri="{FF2B5EF4-FFF2-40B4-BE49-F238E27FC236}">
                    <a16:creationId xmlns:a16="http://schemas.microsoft.com/office/drawing/2014/main" xmlns="" id="{15533CF5-DBCD-205D-9B6F-020DD13552A1}"/>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Ể</a:t>
                </a:r>
              </a:p>
            </p:txBody>
          </p:sp>
          <p:sp>
            <p:nvSpPr>
              <p:cNvPr id="201" name="TextBox 200">
                <a:extLst>
                  <a:ext uri="{FF2B5EF4-FFF2-40B4-BE49-F238E27FC236}">
                    <a16:creationId xmlns:a16="http://schemas.microsoft.com/office/drawing/2014/main" xmlns="" id="{FCB58877-0F8D-D753-CC44-9FBBC8113F39}"/>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02" name="TextBox 201">
                <a:extLst>
                  <a:ext uri="{FF2B5EF4-FFF2-40B4-BE49-F238E27FC236}">
                    <a16:creationId xmlns:a16="http://schemas.microsoft.com/office/drawing/2014/main" xmlns="" id="{2A555715-265A-8D04-3A26-EF4120D4DE53}"/>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03" name="TextBox 202">
                <a:extLst>
                  <a:ext uri="{FF2B5EF4-FFF2-40B4-BE49-F238E27FC236}">
                    <a16:creationId xmlns:a16="http://schemas.microsoft.com/office/drawing/2014/main" xmlns="" id="{FBF35303-BEAE-47EC-7527-1806A3CEBA8E}"/>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04" name="TextBox 203">
                <a:extLst>
                  <a:ext uri="{FF2B5EF4-FFF2-40B4-BE49-F238E27FC236}">
                    <a16:creationId xmlns:a16="http://schemas.microsoft.com/office/drawing/2014/main" xmlns="" id="{FB03CAB1-E93B-FA0C-1883-7E94A66ACDF0}"/>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05" name="TextBox 204">
                <a:extLst>
                  <a:ext uri="{FF2B5EF4-FFF2-40B4-BE49-F238E27FC236}">
                    <a16:creationId xmlns:a16="http://schemas.microsoft.com/office/drawing/2014/main" xmlns="" id="{B983B467-F506-7A73-992B-5066D1199E7E}"/>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06" name="TextBox 205">
                <a:extLst>
                  <a:ext uri="{FF2B5EF4-FFF2-40B4-BE49-F238E27FC236}">
                    <a16:creationId xmlns:a16="http://schemas.microsoft.com/office/drawing/2014/main" xmlns="" id="{DCF975C8-E130-8151-EEAE-FA0DB8D5D7EB}"/>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I</a:t>
                </a:r>
              </a:p>
            </p:txBody>
          </p:sp>
          <p:sp>
            <p:nvSpPr>
              <p:cNvPr id="207" name="TextBox 206">
                <a:extLst>
                  <a:ext uri="{FF2B5EF4-FFF2-40B4-BE49-F238E27FC236}">
                    <a16:creationId xmlns:a16="http://schemas.microsoft.com/office/drawing/2014/main" xmlns="" id="{EE1A1B7E-708A-468C-0B94-C43E0B47B484}"/>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208" name="Group 207">
              <a:extLst>
                <a:ext uri="{FF2B5EF4-FFF2-40B4-BE49-F238E27FC236}">
                  <a16:creationId xmlns:a16="http://schemas.microsoft.com/office/drawing/2014/main" xmlns="" id="{82B6A382-3ED6-CFD6-A38B-D8B1EC565AF0}"/>
                </a:ext>
              </a:extLst>
            </p:cNvPr>
            <p:cNvGrpSpPr/>
            <p:nvPr/>
          </p:nvGrpSpPr>
          <p:grpSpPr>
            <a:xfrm>
              <a:off x="4986735" y="1469130"/>
              <a:ext cx="3823461" cy="828958"/>
              <a:chOff x="29600" y="161535"/>
              <a:chExt cx="3823461" cy="828958"/>
            </a:xfrm>
          </p:grpSpPr>
          <p:sp>
            <p:nvSpPr>
              <p:cNvPr id="209" name="TextBox 208">
                <a:extLst>
                  <a:ext uri="{FF2B5EF4-FFF2-40B4-BE49-F238E27FC236}">
                    <a16:creationId xmlns:a16="http://schemas.microsoft.com/office/drawing/2014/main" xmlns="" id="{5CF7A3B3-99FE-E842-E7C6-F33FA88CA5B8}"/>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10" name="TextBox 209">
                <a:extLst>
                  <a:ext uri="{FF2B5EF4-FFF2-40B4-BE49-F238E27FC236}">
                    <a16:creationId xmlns:a16="http://schemas.microsoft.com/office/drawing/2014/main" xmlns="" id="{5DF794DF-8EA7-3F52-6580-96DF1CB51C26}"/>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11" name="TextBox 210">
                <a:extLst>
                  <a:ext uri="{FF2B5EF4-FFF2-40B4-BE49-F238E27FC236}">
                    <a16:creationId xmlns:a16="http://schemas.microsoft.com/office/drawing/2014/main" xmlns="" id="{7B1CDEC6-8E31-FC77-803D-E0DF7AC3F4BB}"/>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L</a:t>
                </a:r>
              </a:p>
            </p:txBody>
          </p:sp>
          <p:sp>
            <p:nvSpPr>
              <p:cNvPr id="212" name="TextBox 211">
                <a:extLst>
                  <a:ext uri="{FF2B5EF4-FFF2-40B4-BE49-F238E27FC236}">
                    <a16:creationId xmlns:a16="http://schemas.microsoft.com/office/drawing/2014/main" xmlns="" id="{4D897710-17E5-B19D-EFA2-3F6063754007}"/>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13" name="TextBox 212">
                <a:extLst>
                  <a:ext uri="{FF2B5EF4-FFF2-40B4-BE49-F238E27FC236}">
                    <a16:creationId xmlns:a16="http://schemas.microsoft.com/office/drawing/2014/main" xmlns="" id="{14638CDF-9A3A-A1FB-BFDC-8831EB80E9C4}"/>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14" name="TextBox 213">
                <a:extLst>
                  <a:ext uri="{FF2B5EF4-FFF2-40B4-BE49-F238E27FC236}">
                    <a16:creationId xmlns:a16="http://schemas.microsoft.com/office/drawing/2014/main" xmlns="" id="{6DE6D5C1-07C0-9F48-DFF4-5BF2470E912A}"/>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15" name="TextBox 214">
                <a:extLst>
                  <a:ext uri="{FF2B5EF4-FFF2-40B4-BE49-F238E27FC236}">
                    <a16:creationId xmlns:a16="http://schemas.microsoft.com/office/drawing/2014/main" xmlns="" id="{E53ECD4C-AF97-CBAF-EE6E-EC8F15FBF89B}"/>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16" name="TextBox 215">
                <a:extLst>
                  <a:ext uri="{FF2B5EF4-FFF2-40B4-BE49-F238E27FC236}">
                    <a16:creationId xmlns:a16="http://schemas.microsoft.com/office/drawing/2014/main" xmlns="" id="{F832E731-528D-6BC3-DB85-FE29ED80594B}"/>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17" name="TextBox 216">
                <a:extLst>
                  <a:ext uri="{FF2B5EF4-FFF2-40B4-BE49-F238E27FC236}">
                    <a16:creationId xmlns:a16="http://schemas.microsoft.com/office/drawing/2014/main" xmlns="" id="{D810194C-D8FB-968B-7B4B-B1D76770A0E6}"/>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N</a:t>
                </a:r>
              </a:p>
            </p:txBody>
          </p:sp>
          <p:sp>
            <p:nvSpPr>
              <p:cNvPr id="218" name="TextBox 217">
                <a:extLst>
                  <a:ext uri="{FF2B5EF4-FFF2-40B4-BE49-F238E27FC236}">
                    <a16:creationId xmlns:a16="http://schemas.microsoft.com/office/drawing/2014/main" xmlns="" id="{6F0B9081-A2E8-4C5E-A8E6-DEB2B3FF7E54}"/>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219" name="Group 218">
              <a:extLst>
                <a:ext uri="{FF2B5EF4-FFF2-40B4-BE49-F238E27FC236}">
                  <a16:creationId xmlns:a16="http://schemas.microsoft.com/office/drawing/2014/main" xmlns="" id="{1576562D-03C4-95BD-A662-3944DA5DF7AC}"/>
                </a:ext>
              </a:extLst>
            </p:cNvPr>
            <p:cNvGrpSpPr/>
            <p:nvPr/>
          </p:nvGrpSpPr>
          <p:grpSpPr>
            <a:xfrm>
              <a:off x="4968498" y="2028810"/>
              <a:ext cx="3823461" cy="828958"/>
              <a:chOff x="29600" y="161535"/>
              <a:chExt cx="3823461" cy="828958"/>
            </a:xfrm>
          </p:grpSpPr>
          <p:sp>
            <p:nvSpPr>
              <p:cNvPr id="220" name="TextBox 219">
                <a:extLst>
                  <a:ext uri="{FF2B5EF4-FFF2-40B4-BE49-F238E27FC236}">
                    <a16:creationId xmlns:a16="http://schemas.microsoft.com/office/drawing/2014/main" xmlns="" id="{C872AD78-C720-4B0D-787B-1CC9D1D577F7}"/>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21" name="TextBox 220">
                <a:extLst>
                  <a:ext uri="{FF2B5EF4-FFF2-40B4-BE49-F238E27FC236}">
                    <a16:creationId xmlns:a16="http://schemas.microsoft.com/office/drawing/2014/main" xmlns="" id="{2F55D951-CB45-B3F6-D9DB-3D0BEB1BD421}"/>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22" name="TextBox 221">
                <a:extLst>
                  <a:ext uri="{FF2B5EF4-FFF2-40B4-BE49-F238E27FC236}">
                    <a16:creationId xmlns:a16="http://schemas.microsoft.com/office/drawing/2014/main" xmlns="" id="{E57DAA67-B723-972A-90BA-80080ABFE87D}"/>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Ạ</a:t>
                </a:r>
              </a:p>
            </p:txBody>
          </p:sp>
          <p:sp>
            <p:nvSpPr>
              <p:cNvPr id="223" name="TextBox 222">
                <a:extLst>
                  <a:ext uri="{FF2B5EF4-FFF2-40B4-BE49-F238E27FC236}">
                    <a16:creationId xmlns:a16="http://schemas.microsoft.com/office/drawing/2014/main" xmlns="" id="{2D8CC6B6-BF76-2F9F-D99B-2CE044668D62}"/>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24" name="TextBox 223">
                <a:extLst>
                  <a:ext uri="{FF2B5EF4-FFF2-40B4-BE49-F238E27FC236}">
                    <a16:creationId xmlns:a16="http://schemas.microsoft.com/office/drawing/2014/main" xmlns="" id="{A9752193-D8B9-52AE-8891-039194E87DD0}"/>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25" name="TextBox 224">
                <a:extLst>
                  <a:ext uri="{FF2B5EF4-FFF2-40B4-BE49-F238E27FC236}">
                    <a16:creationId xmlns:a16="http://schemas.microsoft.com/office/drawing/2014/main" xmlns="" id="{08F3C2D3-34CA-5EE3-31BD-2ED03DA8E95F}"/>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26" name="TextBox 225">
                <a:extLst>
                  <a:ext uri="{FF2B5EF4-FFF2-40B4-BE49-F238E27FC236}">
                    <a16:creationId xmlns:a16="http://schemas.microsoft.com/office/drawing/2014/main" xmlns="" id="{5215DD86-C608-A544-34F9-134B79F3C4D2}"/>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27" name="TextBox 226">
                <a:extLst>
                  <a:ext uri="{FF2B5EF4-FFF2-40B4-BE49-F238E27FC236}">
                    <a16:creationId xmlns:a16="http://schemas.microsoft.com/office/drawing/2014/main" xmlns="" id="{54D4FC01-1CF4-710F-47E9-0AC8048A6FF4}"/>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28" name="TextBox 227">
                <a:extLst>
                  <a:ext uri="{FF2B5EF4-FFF2-40B4-BE49-F238E27FC236}">
                    <a16:creationId xmlns:a16="http://schemas.microsoft.com/office/drawing/2014/main" xmlns="" id="{B9C53801-EFCB-CCB7-75C5-5E03135C1C3B}"/>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H</a:t>
                </a:r>
              </a:p>
            </p:txBody>
          </p:sp>
          <p:sp>
            <p:nvSpPr>
              <p:cNvPr id="229" name="TextBox 228">
                <a:extLst>
                  <a:ext uri="{FF2B5EF4-FFF2-40B4-BE49-F238E27FC236}">
                    <a16:creationId xmlns:a16="http://schemas.microsoft.com/office/drawing/2014/main" xmlns="" id="{721F255F-B8B3-3292-CAEA-933D14B19246}"/>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230" name="Group 229">
              <a:extLst>
                <a:ext uri="{FF2B5EF4-FFF2-40B4-BE49-F238E27FC236}">
                  <a16:creationId xmlns:a16="http://schemas.microsoft.com/office/drawing/2014/main" xmlns="" id="{5ED468B9-4EAE-C6F6-5156-A2E01BC4E79C}"/>
                </a:ext>
              </a:extLst>
            </p:cNvPr>
            <p:cNvGrpSpPr/>
            <p:nvPr/>
          </p:nvGrpSpPr>
          <p:grpSpPr>
            <a:xfrm>
              <a:off x="5035084" y="2641645"/>
              <a:ext cx="3823461" cy="828958"/>
              <a:chOff x="29600" y="161535"/>
              <a:chExt cx="3823461" cy="828958"/>
            </a:xfrm>
          </p:grpSpPr>
          <p:sp>
            <p:nvSpPr>
              <p:cNvPr id="231" name="TextBox 230">
                <a:extLst>
                  <a:ext uri="{FF2B5EF4-FFF2-40B4-BE49-F238E27FC236}">
                    <a16:creationId xmlns:a16="http://schemas.microsoft.com/office/drawing/2014/main" xmlns="" id="{6DB798D6-5FD9-2ECA-0E8F-BEB7AC62E942}"/>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32" name="TextBox 231">
                <a:extLst>
                  <a:ext uri="{FF2B5EF4-FFF2-40B4-BE49-F238E27FC236}">
                    <a16:creationId xmlns:a16="http://schemas.microsoft.com/office/drawing/2014/main" xmlns="" id="{077E0848-0803-6AAA-6773-82097ADAE186}"/>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33" name="TextBox 232">
                <a:extLst>
                  <a:ext uri="{FF2B5EF4-FFF2-40B4-BE49-F238E27FC236}">
                    <a16:creationId xmlns:a16="http://schemas.microsoft.com/office/drawing/2014/main" xmlns="" id="{A7B72706-0511-4DEA-F1A6-B6CA3CC1C9D5}"/>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I</a:t>
                </a:r>
              </a:p>
            </p:txBody>
          </p:sp>
          <p:sp>
            <p:nvSpPr>
              <p:cNvPr id="234" name="TextBox 233">
                <a:extLst>
                  <a:ext uri="{FF2B5EF4-FFF2-40B4-BE49-F238E27FC236}">
                    <a16:creationId xmlns:a16="http://schemas.microsoft.com/office/drawing/2014/main" xmlns="" id="{ACCB14EA-1D94-ACD0-0500-C553A561DFD7}"/>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35" name="TextBox 234">
                <a:extLst>
                  <a:ext uri="{FF2B5EF4-FFF2-40B4-BE49-F238E27FC236}">
                    <a16:creationId xmlns:a16="http://schemas.microsoft.com/office/drawing/2014/main" xmlns="" id="{C570B975-0E7F-44E6-4D66-66336B036262}"/>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36" name="TextBox 235">
                <a:extLst>
                  <a:ext uri="{FF2B5EF4-FFF2-40B4-BE49-F238E27FC236}">
                    <a16:creationId xmlns:a16="http://schemas.microsoft.com/office/drawing/2014/main" xmlns="" id="{7E41C0AE-FC0B-2CD0-2A35-F8DD6FA532EC}"/>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37" name="TextBox 236">
                <a:extLst>
                  <a:ext uri="{FF2B5EF4-FFF2-40B4-BE49-F238E27FC236}">
                    <a16:creationId xmlns:a16="http://schemas.microsoft.com/office/drawing/2014/main" xmlns="" id="{2C76B18B-B51B-9F78-981D-9F3119BCBD7F}"/>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38" name="TextBox 237">
                <a:extLst>
                  <a:ext uri="{FF2B5EF4-FFF2-40B4-BE49-F238E27FC236}">
                    <a16:creationId xmlns:a16="http://schemas.microsoft.com/office/drawing/2014/main" xmlns="" id="{6B7C9FBF-938D-1958-C7D2-C3C239D2289D}"/>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39" name="TextBox 238">
                <a:extLst>
                  <a:ext uri="{FF2B5EF4-FFF2-40B4-BE49-F238E27FC236}">
                    <a16:creationId xmlns:a16="http://schemas.microsoft.com/office/drawing/2014/main" xmlns="" id="{9EECE67B-29E8-B826-821B-8B0BB71BFA57}"/>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C</a:t>
                </a:r>
              </a:p>
            </p:txBody>
          </p:sp>
          <p:sp>
            <p:nvSpPr>
              <p:cNvPr id="240" name="TextBox 239">
                <a:extLst>
                  <a:ext uri="{FF2B5EF4-FFF2-40B4-BE49-F238E27FC236}">
                    <a16:creationId xmlns:a16="http://schemas.microsoft.com/office/drawing/2014/main" xmlns="" id="{8EC103F3-DAAE-7542-93ED-D84946F464CC}"/>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241" name="Group 240">
              <a:extLst>
                <a:ext uri="{FF2B5EF4-FFF2-40B4-BE49-F238E27FC236}">
                  <a16:creationId xmlns:a16="http://schemas.microsoft.com/office/drawing/2014/main" xmlns="" id="{ADD2B663-D266-6350-2D8A-2E25346BD9BD}"/>
                </a:ext>
              </a:extLst>
            </p:cNvPr>
            <p:cNvGrpSpPr/>
            <p:nvPr/>
          </p:nvGrpSpPr>
          <p:grpSpPr>
            <a:xfrm>
              <a:off x="5027608" y="3265474"/>
              <a:ext cx="3823461" cy="828958"/>
              <a:chOff x="29600" y="161535"/>
              <a:chExt cx="3823461" cy="828958"/>
            </a:xfrm>
          </p:grpSpPr>
          <p:sp>
            <p:nvSpPr>
              <p:cNvPr id="242" name="TextBox 241">
                <a:extLst>
                  <a:ext uri="{FF2B5EF4-FFF2-40B4-BE49-F238E27FC236}">
                    <a16:creationId xmlns:a16="http://schemas.microsoft.com/office/drawing/2014/main" xmlns="" id="{216A97E5-9818-BDEB-7DDC-1FB070287284}"/>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43" name="TextBox 242">
                <a:extLst>
                  <a:ext uri="{FF2B5EF4-FFF2-40B4-BE49-F238E27FC236}">
                    <a16:creationId xmlns:a16="http://schemas.microsoft.com/office/drawing/2014/main" xmlns="" id="{D8D43997-26F0-292F-226A-EF412A6A9FEC}"/>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44" name="TextBox 243">
                <a:extLst>
                  <a:ext uri="{FF2B5EF4-FFF2-40B4-BE49-F238E27FC236}">
                    <a16:creationId xmlns:a16="http://schemas.microsoft.com/office/drawing/2014/main" xmlns="" id="{4DA4FA28-96D1-580E-2527-A5F84B2BCE2C}"/>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H</a:t>
                </a:r>
              </a:p>
            </p:txBody>
          </p:sp>
          <p:sp>
            <p:nvSpPr>
              <p:cNvPr id="245" name="TextBox 244">
                <a:extLst>
                  <a:ext uri="{FF2B5EF4-FFF2-40B4-BE49-F238E27FC236}">
                    <a16:creationId xmlns:a16="http://schemas.microsoft.com/office/drawing/2014/main" xmlns="" id="{B891CD7E-4A08-FCEB-46B5-997B37A6401B}"/>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Ấ</a:t>
                </a:r>
              </a:p>
            </p:txBody>
          </p:sp>
          <p:sp>
            <p:nvSpPr>
              <p:cNvPr id="246" name="TextBox 245">
                <a:extLst>
                  <a:ext uri="{FF2B5EF4-FFF2-40B4-BE49-F238E27FC236}">
                    <a16:creationId xmlns:a16="http://schemas.microsoft.com/office/drawing/2014/main" xmlns="" id="{927C875F-2B65-EC5A-D708-96B0F2F5403E}"/>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P</a:t>
                </a:r>
              </a:p>
            </p:txBody>
          </p:sp>
          <p:sp>
            <p:nvSpPr>
              <p:cNvPr id="247" name="TextBox 246">
                <a:extLst>
                  <a:ext uri="{FF2B5EF4-FFF2-40B4-BE49-F238E27FC236}">
                    <a16:creationId xmlns:a16="http://schemas.microsoft.com/office/drawing/2014/main" xmlns="" id="{A1F313E4-B5A1-86A2-95AD-1C10CADC27B9}"/>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D</a:t>
                </a:r>
              </a:p>
            </p:txBody>
          </p:sp>
          <p:sp>
            <p:nvSpPr>
              <p:cNvPr id="248" name="TextBox 247">
                <a:extLst>
                  <a:ext uri="{FF2B5EF4-FFF2-40B4-BE49-F238E27FC236}">
                    <a16:creationId xmlns:a16="http://schemas.microsoft.com/office/drawing/2014/main" xmlns="" id="{1AB871E4-34A8-7117-560E-C23CB738BDD4}"/>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Ẫ</a:t>
                </a:r>
              </a:p>
            </p:txBody>
          </p:sp>
          <p:sp>
            <p:nvSpPr>
              <p:cNvPr id="249" name="TextBox 248">
                <a:extLst>
                  <a:ext uri="{FF2B5EF4-FFF2-40B4-BE49-F238E27FC236}">
                    <a16:creationId xmlns:a16="http://schemas.microsoft.com/office/drawing/2014/main" xmlns="" id="{73AA85BB-E66B-76FB-09A3-0BE6ABD11BAD}"/>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N</a:t>
                </a:r>
              </a:p>
            </p:txBody>
          </p:sp>
          <p:sp>
            <p:nvSpPr>
              <p:cNvPr id="250" name="TextBox 249">
                <a:extLst>
                  <a:ext uri="{FF2B5EF4-FFF2-40B4-BE49-F238E27FC236}">
                    <a16:creationId xmlns:a16="http://schemas.microsoft.com/office/drawing/2014/main" xmlns="" id="{E08CF88A-58B2-1775-ED3B-52E2806EDCED}"/>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Ả</a:t>
                </a:r>
              </a:p>
            </p:txBody>
          </p:sp>
          <p:sp>
            <p:nvSpPr>
              <p:cNvPr id="251" name="TextBox 250">
                <a:extLst>
                  <a:ext uri="{FF2B5EF4-FFF2-40B4-BE49-F238E27FC236}">
                    <a16:creationId xmlns:a16="http://schemas.microsoft.com/office/drawing/2014/main" xmlns="" id="{926EF19D-4A80-2EE8-47C8-EC99F642DACD}"/>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252" name="Group 251">
              <a:extLst>
                <a:ext uri="{FF2B5EF4-FFF2-40B4-BE49-F238E27FC236}">
                  <a16:creationId xmlns:a16="http://schemas.microsoft.com/office/drawing/2014/main" xmlns="" id="{810F7F3E-DC8C-61B5-BD02-BC75D183C846}"/>
                </a:ext>
              </a:extLst>
            </p:cNvPr>
            <p:cNvGrpSpPr/>
            <p:nvPr/>
          </p:nvGrpSpPr>
          <p:grpSpPr>
            <a:xfrm>
              <a:off x="4958997" y="3889420"/>
              <a:ext cx="3823461" cy="828958"/>
              <a:chOff x="29600" y="161535"/>
              <a:chExt cx="3823461" cy="828958"/>
            </a:xfrm>
          </p:grpSpPr>
          <p:sp>
            <p:nvSpPr>
              <p:cNvPr id="253" name="TextBox 252">
                <a:extLst>
                  <a:ext uri="{FF2B5EF4-FFF2-40B4-BE49-F238E27FC236}">
                    <a16:creationId xmlns:a16="http://schemas.microsoft.com/office/drawing/2014/main" xmlns="" id="{E81BDADA-AE32-31CD-6D99-BBD3956976E8}"/>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54" name="TextBox 253">
                <a:extLst>
                  <a:ext uri="{FF2B5EF4-FFF2-40B4-BE49-F238E27FC236}">
                    <a16:creationId xmlns:a16="http://schemas.microsoft.com/office/drawing/2014/main" xmlns="" id="{11CB0F81-31B7-D0B3-F9DD-72A1197F43D8}"/>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55" name="TextBox 254">
                <a:extLst>
                  <a:ext uri="{FF2B5EF4-FFF2-40B4-BE49-F238E27FC236}">
                    <a16:creationId xmlns:a16="http://schemas.microsoft.com/office/drawing/2014/main" xmlns="" id="{4A00F1DC-26D4-7CD4-9EDD-EFDE68EC2897}"/>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56" name="TextBox 255">
                <a:extLst>
                  <a:ext uri="{FF2B5EF4-FFF2-40B4-BE49-F238E27FC236}">
                    <a16:creationId xmlns:a16="http://schemas.microsoft.com/office/drawing/2014/main" xmlns="" id="{20E7DF49-B3FA-BC4C-33CD-2351D4EF2AB8}"/>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57" name="TextBox 256">
                <a:extLst>
                  <a:ext uri="{FF2B5EF4-FFF2-40B4-BE49-F238E27FC236}">
                    <a16:creationId xmlns:a16="http://schemas.microsoft.com/office/drawing/2014/main" xmlns="" id="{332FB576-0A7D-8E58-50F7-9B0EE41B875F}"/>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58" name="TextBox 257">
                <a:extLst>
                  <a:ext uri="{FF2B5EF4-FFF2-40B4-BE49-F238E27FC236}">
                    <a16:creationId xmlns:a16="http://schemas.microsoft.com/office/drawing/2014/main" xmlns="" id="{5798285A-947B-9945-EF36-11A7C641F988}"/>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59" name="TextBox 258">
                <a:extLst>
                  <a:ext uri="{FF2B5EF4-FFF2-40B4-BE49-F238E27FC236}">
                    <a16:creationId xmlns:a16="http://schemas.microsoft.com/office/drawing/2014/main" xmlns="" id="{A48F082A-FD81-DD8D-31E9-044D152AC875}"/>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60" name="TextBox 259">
                <a:extLst>
                  <a:ext uri="{FF2B5EF4-FFF2-40B4-BE49-F238E27FC236}">
                    <a16:creationId xmlns:a16="http://schemas.microsoft.com/office/drawing/2014/main" xmlns="" id="{53E19FDB-A16D-3F08-EEA6-8FE30F823F88}"/>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61" name="TextBox 260">
                <a:extLst>
                  <a:ext uri="{FF2B5EF4-FFF2-40B4-BE49-F238E27FC236}">
                    <a16:creationId xmlns:a16="http://schemas.microsoft.com/office/drawing/2014/main" xmlns="" id="{B77D1178-1B9E-42F5-B101-A4A38D072D1C}"/>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M</a:t>
                </a:r>
              </a:p>
            </p:txBody>
          </p:sp>
          <p:sp>
            <p:nvSpPr>
              <p:cNvPr id="262" name="TextBox 261">
                <a:extLst>
                  <a:ext uri="{FF2B5EF4-FFF2-40B4-BE49-F238E27FC236}">
                    <a16:creationId xmlns:a16="http://schemas.microsoft.com/office/drawing/2014/main" xmlns="" id="{68A3067D-0B4B-04D4-5EB6-4A64BF5B5180}"/>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263" name="Group 262">
              <a:extLst>
                <a:ext uri="{FF2B5EF4-FFF2-40B4-BE49-F238E27FC236}">
                  <a16:creationId xmlns:a16="http://schemas.microsoft.com/office/drawing/2014/main" xmlns="" id="{B64B16C1-5B10-5FF5-50C8-7342F0F517AF}"/>
                </a:ext>
              </a:extLst>
            </p:cNvPr>
            <p:cNvGrpSpPr/>
            <p:nvPr/>
          </p:nvGrpSpPr>
          <p:grpSpPr>
            <a:xfrm>
              <a:off x="5023209" y="4495815"/>
              <a:ext cx="3823461" cy="828958"/>
              <a:chOff x="29600" y="161535"/>
              <a:chExt cx="3823461" cy="828958"/>
            </a:xfrm>
          </p:grpSpPr>
          <p:sp>
            <p:nvSpPr>
              <p:cNvPr id="264" name="TextBox 263">
                <a:extLst>
                  <a:ext uri="{FF2B5EF4-FFF2-40B4-BE49-F238E27FC236}">
                    <a16:creationId xmlns:a16="http://schemas.microsoft.com/office/drawing/2014/main" xmlns="" id="{43BD7B6A-2ED0-2366-C127-855036766084}"/>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65" name="TextBox 264">
                <a:extLst>
                  <a:ext uri="{FF2B5EF4-FFF2-40B4-BE49-F238E27FC236}">
                    <a16:creationId xmlns:a16="http://schemas.microsoft.com/office/drawing/2014/main" xmlns="" id="{3FC08600-DF08-E301-41D0-2193AB52B534}"/>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S</a:t>
                </a:r>
              </a:p>
            </p:txBody>
          </p:sp>
          <p:sp>
            <p:nvSpPr>
              <p:cNvPr id="266" name="TextBox 265">
                <a:extLst>
                  <a:ext uri="{FF2B5EF4-FFF2-40B4-BE49-F238E27FC236}">
                    <a16:creationId xmlns:a16="http://schemas.microsoft.com/office/drawing/2014/main" xmlns="" id="{029D03C9-DE05-CE9C-81D3-5106920AD29C}"/>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Ự</a:t>
                </a:r>
              </a:p>
            </p:txBody>
          </p:sp>
          <p:sp>
            <p:nvSpPr>
              <p:cNvPr id="267" name="TextBox 266">
                <a:extLst>
                  <a:ext uri="{FF2B5EF4-FFF2-40B4-BE49-F238E27FC236}">
                    <a16:creationId xmlns:a16="http://schemas.microsoft.com/office/drawing/2014/main" xmlns="" id="{37052BDB-1686-CF55-E8E7-C000036228F6}"/>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V</a:t>
                </a:r>
              </a:p>
            </p:txBody>
          </p:sp>
          <p:sp>
            <p:nvSpPr>
              <p:cNvPr id="268" name="TextBox 267">
                <a:extLst>
                  <a:ext uri="{FF2B5EF4-FFF2-40B4-BE49-F238E27FC236}">
                    <a16:creationId xmlns:a16="http://schemas.microsoft.com/office/drawing/2014/main" xmlns="" id="{E5A9D9CA-A103-E6D2-71B7-1F02D9F19167}"/>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Ị</a:t>
                </a:r>
              </a:p>
            </p:txBody>
          </p:sp>
          <p:sp>
            <p:nvSpPr>
              <p:cNvPr id="269" name="TextBox 268">
                <a:extLst>
                  <a:ext uri="{FF2B5EF4-FFF2-40B4-BE49-F238E27FC236}">
                    <a16:creationId xmlns:a16="http://schemas.microsoft.com/office/drawing/2014/main" xmlns="" id="{00124F1D-FE76-BA50-317A-3593860E6DFF}"/>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Ê</a:t>
                </a:r>
              </a:p>
            </p:txBody>
          </p:sp>
          <p:sp>
            <p:nvSpPr>
              <p:cNvPr id="270" name="TextBox 269">
                <a:extLst>
                  <a:ext uri="{FF2B5EF4-FFF2-40B4-BE49-F238E27FC236}">
                    <a16:creationId xmlns:a16="http://schemas.microsoft.com/office/drawing/2014/main" xmlns="" id="{DEED53B4-1FFF-6C88-C9C1-0CCF83EDEB3E}"/>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C</a:t>
                </a:r>
              </a:p>
            </p:txBody>
          </p:sp>
          <p:sp>
            <p:nvSpPr>
              <p:cNvPr id="271" name="TextBox 270">
                <a:extLst>
                  <a:ext uri="{FF2B5EF4-FFF2-40B4-BE49-F238E27FC236}">
                    <a16:creationId xmlns:a16="http://schemas.microsoft.com/office/drawing/2014/main" xmlns="" id="{26081F9B-2E10-6212-54AA-86D8049A3227}"/>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72" name="TextBox 271">
                <a:extLst>
                  <a:ext uri="{FF2B5EF4-FFF2-40B4-BE49-F238E27FC236}">
                    <a16:creationId xmlns:a16="http://schemas.microsoft.com/office/drawing/2014/main" xmlns="" id="{15F76FF9-2D5D-370D-C1E7-6318EDC51DE5}"/>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73" name="TextBox 272">
                <a:extLst>
                  <a:ext uri="{FF2B5EF4-FFF2-40B4-BE49-F238E27FC236}">
                    <a16:creationId xmlns:a16="http://schemas.microsoft.com/office/drawing/2014/main" xmlns="" id="{2E83ECE2-9A69-C12A-D120-3C771D4E6100}"/>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274" name="Group 273">
              <a:extLst>
                <a:ext uri="{FF2B5EF4-FFF2-40B4-BE49-F238E27FC236}">
                  <a16:creationId xmlns:a16="http://schemas.microsoft.com/office/drawing/2014/main" xmlns="" id="{44A9F4B0-6B06-09EB-21CA-9FADEC86200C}"/>
                </a:ext>
              </a:extLst>
            </p:cNvPr>
            <p:cNvGrpSpPr/>
            <p:nvPr/>
          </p:nvGrpSpPr>
          <p:grpSpPr>
            <a:xfrm>
              <a:off x="5030178" y="5117981"/>
              <a:ext cx="3823461" cy="828958"/>
              <a:chOff x="29600" y="161535"/>
              <a:chExt cx="3823461" cy="828958"/>
            </a:xfrm>
          </p:grpSpPr>
          <p:sp>
            <p:nvSpPr>
              <p:cNvPr id="275" name="TextBox 274">
                <a:extLst>
                  <a:ext uri="{FF2B5EF4-FFF2-40B4-BE49-F238E27FC236}">
                    <a16:creationId xmlns:a16="http://schemas.microsoft.com/office/drawing/2014/main" xmlns="" id="{8885C29E-5536-092D-4476-C8D9BCC7E11B}"/>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76" name="TextBox 275">
                <a:extLst>
                  <a:ext uri="{FF2B5EF4-FFF2-40B4-BE49-F238E27FC236}">
                    <a16:creationId xmlns:a16="http://schemas.microsoft.com/office/drawing/2014/main" xmlns="" id="{D95BFEFD-53AA-A644-A341-4FADBD1D41A9}"/>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77" name="TextBox 276">
                <a:extLst>
                  <a:ext uri="{FF2B5EF4-FFF2-40B4-BE49-F238E27FC236}">
                    <a16:creationId xmlns:a16="http://schemas.microsoft.com/office/drawing/2014/main" xmlns="" id="{36DA6B27-7C65-BCEE-468D-9C564D835A8C}"/>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78" name="TextBox 277">
                <a:extLst>
                  <a:ext uri="{FF2B5EF4-FFF2-40B4-BE49-F238E27FC236}">
                    <a16:creationId xmlns:a16="http://schemas.microsoft.com/office/drawing/2014/main" xmlns="" id="{E0AFF2E7-E5A1-9B63-A435-EC6098347729}"/>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79" name="TextBox 278">
                <a:extLst>
                  <a:ext uri="{FF2B5EF4-FFF2-40B4-BE49-F238E27FC236}">
                    <a16:creationId xmlns:a16="http://schemas.microsoft.com/office/drawing/2014/main" xmlns="" id="{DDDE8DC5-B20C-89FB-DE4E-39634E6620B5}"/>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80" name="TextBox 279">
                <a:extLst>
                  <a:ext uri="{FF2B5EF4-FFF2-40B4-BE49-F238E27FC236}">
                    <a16:creationId xmlns:a16="http://schemas.microsoft.com/office/drawing/2014/main" xmlns="" id="{E77BACE8-46AF-7B78-3645-DC4FCE458573}"/>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81" name="TextBox 280">
                <a:extLst>
                  <a:ext uri="{FF2B5EF4-FFF2-40B4-BE49-F238E27FC236}">
                    <a16:creationId xmlns:a16="http://schemas.microsoft.com/office/drawing/2014/main" xmlns="" id="{6E74E221-F11E-25D5-697A-71D146C5BC7A}"/>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82" name="TextBox 281">
                <a:extLst>
                  <a:ext uri="{FF2B5EF4-FFF2-40B4-BE49-F238E27FC236}">
                    <a16:creationId xmlns:a16="http://schemas.microsoft.com/office/drawing/2014/main" xmlns="" id="{46EAAF5D-5988-70D4-A0E4-443B526A61E9}"/>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83" name="TextBox 282">
                <a:extLst>
                  <a:ext uri="{FF2B5EF4-FFF2-40B4-BE49-F238E27FC236}">
                    <a16:creationId xmlns:a16="http://schemas.microsoft.com/office/drawing/2014/main" xmlns="" id="{3FDD13AC-6345-EDF9-F9C0-38E7BA11553C}"/>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84" name="TextBox 283">
                <a:extLst>
                  <a:ext uri="{FF2B5EF4-FFF2-40B4-BE49-F238E27FC236}">
                    <a16:creationId xmlns:a16="http://schemas.microsoft.com/office/drawing/2014/main" xmlns="" id="{E86FFD6F-AE52-BBB2-4831-E79745ED316A}"/>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285" name="Group 284">
              <a:extLst>
                <a:ext uri="{FF2B5EF4-FFF2-40B4-BE49-F238E27FC236}">
                  <a16:creationId xmlns:a16="http://schemas.microsoft.com/office/drawing/2014/main" xmlns="" id="{44B5BD16-DAE4-16D5-A318-B1F3A0635862}"/>
                </a:ext>
              </a:extLst>
            </p:cNvPr>
            <p:cNvGrpSpPr/>
            <p:nvPr/>
          </p:nvGrpSpPr>
          <p:grpSpPr>
            <a:xfrm>
              <a:off x="4967509" y="5699017"/>
              <a:ext cx="3823461" cy="828958"/>
              <a:chOff x="29600" y="161535"/>
              <a:chExt cx="3823461" cy="828958"/>
            </a:xfrm>
          </p:grpSpPr>
          <p:sp>
            <p:nvSpPr>
              <p:cNvPr id="286" name="TextBox 285">
                <a:extLst>
                  <a:ext uri="{FF2B5EF4-FFF2-40B4-BE49-F238E27FC236}">
                    <a16:creationId xmlns:a16="http://schemas.microsoft.com/office/drawing/2014/main" xmlns="" id="{85C71B93-D764-D4AF-5CCA-35F2B4B57D6E}"/>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S</a:t>
                </a:r>
              </a:p>
            </p:txBody>
          </p:sp>
          <p:sp>
            <p:nvSpPr>
              <p:cNvPr id="287" name="TextBox 286">
                <a:extLst>
                  <a:ext uri="{FF2B5EF4-FFF2-40B4-BE49-F238E27FC236}">
                    <a16:creationId xmlns:a16="http://schemas.microsoft.com/office/drawing/2014/main" xmlns="" id="{03F9FEA5-6D5A-2607-150D-6B3BB5205C3D}"/>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I</a:t>
                </a:r>
              </a:p>
            </p:txBody>
          </p:sp>
          <p:sp>
            <p:nvSpPr>
              <p:cNvPr id="288" name="TextBox 287">
                <a:extLst>
                  <a:ext uri="{FF2B5EF4-FFF2-40B4-BE49-F238E27FC236}">
                    <a16:creationId xmlns:a16="http://schemas.microsoft.com/office/drawing/2014/main" xmlns="" id="{C520D230-B0BA-AC11-2379-FB038D5E6AB3}"/>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N</a:t>
                </a:r>
              </a:p>
            </p:txBody>
          </p:sp>
          <p:sp>
            <p:nvSpPr>
              <p:cNvPr id="289" name="TextBox 288">
                <a:extLst>
                  <a:ext uri="{FF2B5EF4-FFF2-40B4-BE49-F238E27FC236}">
                    <a16:creationId xmlns:a16="http://schemas.microsoft.com/office/drawing/2014/main" xmlns="" id="{C7296182-F856-3292-E8C5-B1713FF8B55F}"/>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Đ</a:t>
                </a:r>
              </a:p>
            </p:txBody>
          </p:sp>
          <p:sp>
            <p:nvSpPr>
              <p:cNvPr id="290" name="TextBox 289">
                <a:extLst>
                  <a:ext uri="{FF2B5EF4-FFF2-40B4-BE49-F238E27FC236}">
                    <a16:creationId xmlns:a16="http://schemas.microsoft.com/office/drawing/2014/main" xmlns="" id="{08CC522E-9C56-4190-2647-866BA1C91BB2}"/>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Ộ</a:t>
                </a:r>
              </a:p>
            </p:txBody>
          </p:sp>
          <p:sp>
            <p:nvSpPr>
              <p:cNvPr id="291" name="TextBox 290">
                <a:extLst>
                  <a:ext uri="{FF2B5EF4-FFF2-40B4-BE49-F238E27FC236}">
                    <a16:creationId xmlns:a16="http://schemas.microsoft.com/office/drawing/2014/main" xmlns="" id="{EC48BA10-C293-AEDB-0A64-88B31762DFB2}"/>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N</a:t>
                </a:r>
              </a:p>
            </p:txBody>
          </p:sp>
          <p:sp>
            <p:nvSpPr>
              <p:cNvPr id="292" name="TextBox 291">
                <a:extLst>
                  <a:ext uri="{FF2B5EF4-FFF2-40B4-BE49-F238E27FC236}">
                    <a16:creationId xmlns:a16="http://schemas.microsoft.com/office/drawing/2014/main" xmlns="" id="{E9B87E42-3B62-E87A-07CF-8B83CA618D9E}"/>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G</a:t>
                </a:r>
              </a:p>
            </p:txBody>
          </p:sp>
          <p:sp>
            <p:nvSpPr>
              <p:cNvPr id="293" name="TextBox 292">
                <a:extLst>
                  <a:ext uri="{FF2B5EF4-FFF2-40B4-BE49-F238E27FC236}">
                    <a16:creationId xmlns:a16="http://schemas.microsoft.com/office/drawing/2014/main" xmlns="" id="{8615EB7A-08C4-6A0E-2338-4EB2B2C68B9C}"/>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94" name="TextBox 293">
                <a:extLst>
                  <a:ext uri="{FF2B5EF4-FFF2-40B4-BE49-F238E27FC236}">
                    <a16:creationId xmlns:a16="http://schemas.microsoft.com/office/drawing/2014/main" xmlns="" id="{77E30010-80F9-E581-D263-F108F7B728DF}"/>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95" name="TextBox 294">
                <a:extLst>
                  <a:ext uri="{FF2B5EF4-FFF2-40B4-BE49-F238E27FC236}">
                    <a16:creationId xmlns:a16="http://schemas.microsoft.com/office/drawing/2014/main" xmlns="" id="{1CB48FC6-0388-93E6-B42C-0B52BDCBFE9C}"/>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446" name="Group 445">
              <a:extLst>
                <a:ext uri="{FF2B5EF4-FFF2-40B4-BE49-F238E27FC236}">
                  <a16:creationId xmlns:a16="http://schemas.microsoft.com/office/drawing/2014/main" xmlns="" id="{E4D60B2B-4231-3B4A-B39E-D68DFFD7552A}"/>
                </a:ext>
              </a:extLst>
            </p:cNvPr>
            <p:cNvGrpSpPr/>
            <p:nvPr/>
          </p:nvGrpSpPr>
          <p:grpSpPr>
            <a:xfrm>
              <a:off x="3750587" y="2137596"/>
              <a:ext cx="2521266" cy="2851300"/>
              <a:chOff x="2595144" y="1884324"/>
              <a:chExt cx="2521266" cy="2851300"/>
            </a:xfrm>
          </p:grpSpPr>
          <p:sp>
            <p:nvSpPr>
              <p:cNvPr id="296" name="Heart 295">
                <a:extLst>
                  <a:ext uri="{FF2B5EF4-FFF2-40B4-BE49-F238E27FC236}">
                    <a16:creationId xmlns:a16="http://schemas.microsoft.com/office/drawing/2014/main" xmlns="" id="{00FC0F35-934C-3E50-A144-86D3B1D13DA2}"/>
                  </a:ext>
                </a:extLst>
              </p:cNvPr>
              <p:cNvSpPr/>
              <p:nvPr/>
            </p:nvSpPr>
            <p:spPr>
              <a:xfrm>
                <a:off x="2602915" y="1884324"/>
                <a:ext cx="2507112" cy="2848383"/>
              </a:xfrm>
              <a:prstGeom prst="hear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latin typeface="Century Gothic" panose="020B0502020202020204"/>
                  </a:rPr>
                  <a:t>111111</a:t>
                </a:r>
              </a:p>
            </p:txBody>
          </p:sp>
          <p:cxnSp>
            <p:nvCxnSpPr>
              <p:cNvPr id="298" name="Straight Connector 297">
                <a:extLst>
                  <a:ext uri="{FF2B5EF4-FFF2-40B4-BE49-F238E27FC236}">
                    <a16:creationId xmlns:a16="http://schemas.microsoft.com/office/drawing/2014/main" xmlns="" id="{EA57123A-9D06-1AD2-82DA-500034A61D8D}"/>
                  </a:ext>
                </a:extLst>
              </p:cNvPr>
              <p:cNvCxnSpPr>
                <a:cxnSpLocks/>
              </p:cNvCxnSpPr>
              <p:nvPr/>
            </p:nvCxnSpPr>
            <p:spPr>
              <a:xfrm flipH="1">
                <a:off x="3851073" y="2180912"/>
                <a:ext cx="9408" cy="1216728"/>
              </a:xfrm>
              <a:prstGeom prst="line">
                <a:avLst/>
              </a:prstGeom>
            </p:spPr>
            <p:style>
              <a:lnRef idx="1">
                <a:schemeClr val="dk1"/>
              </a:lnRef>
              <a:fillRef idx="0">
                <a:schemeClr val="dk1"/>
              </a:fillRef>
              <a:effectRef idx="0">
                <a:schemeClr val="dk1"/>
              </a:effectRef>
              <a:fontRef idx="minor">
                <a:schemeClr val="tx1"/>
              </a:fontRef>
            </p:style>
          </p:cxnSp>
          <p:cxnSp>
            <p:nvCxnSpPr>
              <p:cNvPr id="300" name="Straight Connector 299">
                <a:extLst>
                  <a:ext uri="{FF2B5EF4-FFF2-40B4-BE49-F238E27FC236}">
                    <a16:creationId xmlns:a16="http://schemas.microsoft.com/office/drawing/2014/main" xmlns="" id="{1A9838AC-A0CA-EC16-748D-5025B842C4A4}"/>
                  </a:ext>
                </a:extLst>
              </p:cNvPr>
              <p:cNvCxnSpPr>
                <a:cxnSpLocks/>
              </p:cNvCxnSpPr>
              <p:nvPr/>
            </p:nvCxnSpPr>
            <p:spPr>
              <a:xfrm flipH="1">
                <a:off x="3405183" y="1975093"/>
                <a:ext cx="29998" cy="2302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xmlns="" id="{F6545604-4705-ADB9-F117-CBE534415695}"/>
                  </a:ext>
                </a:extLst>
              </p:cNvPr>
              <p:cNvCxnSpPr>
                <a:cxnSpLocks/>
              </p:cNvCxnSpPr>
              <p:nvPr/>
            </p:nvCxnSpPr>
            <p:spPr>
              <a:xfrm flipH="1">
                <a:off x="3841114" y="2654324"/>
                <a:ext cx="23091" cy="2081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xmlns="" id="{F0A7BE3F-6C53-19AE-B7DD-A5D7B5911B3B}"/>
                  </a:ext>
                </a:extLst>
              </p:cNvPr>
              <p:cNvCxnSpPr>
                <a:cxnSpLocks/>
              </p:cNvCxnSpPr>
              <p:nvPr/>
            </p:nvCxnSpPr>
            <p:spPr>
              <a:xfrm flipH="1">
                <a:off x="4681963" y="1949191"/>
                <a:ext cx="340" cy="1923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xmlns="" id="{F7130CBD-D13E-6C47-C693-9158B3264718}"/>
                  </a:ext>
                </a:extLst>
              </p:cNvPr>
              <p:cNvCxnSpPr>
                <a:cxnSpLocks/>
              </p:cNvCxnSpPr>
              <p:nvPr/>
            </p:nvCxnSpPr>
            <p:spPr>
              <a:xfrm flipH="1">
                <a:off x="2984960" y="1913631"/>
                <a:ext cx="34049" cy="18286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xmlns="" id="{019BB748-3FC6-1F2D-CB09-1965748CDFEF}"/>
                  </a:ext>
                </a:extLst>
              </p:cNvPr>
              <p:cNvCxnSpPr>
                <a:cxnSpLocks/>
              </p:cNvCxnSpPr>
              <p:nvPr/>
            </p:nvCxnSpPr>
            <p:spPr>
              <a:xfrm>
                <a:off x="4051288" y="2211663"/>
                <a:ext cx="9653" cy="2304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xmlns="" id="{41C748CF-25E6-B91F-600F-3C7C6BD61B1E}"/>
                  </a:ext>
                </a:extLst>
              </p:cNvPr>
              <p:cNvCxnSpPr>
                <a:cxnSpLocks/>
              </p:cNvCxnSpPr>
              <p:nvPr/>
            </p:nvCxnSpPr>
            <p:spPr>
              <a:xfrm>
                <a:off x="3638009" y="2189093"/>
                <a:ext cx="0" cy="2346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xmlns="" id="{2CA123E4-3C63-B892-E8B0-FB7FBF547CB1}"/>
                  </a:ext>
                </a:extLst>
              </p:cNvPr>
              <p:cNvCxnSpPr>
                <a:cxnSpLocks/>
              </p:cNvCxnSpPr>
              <p:nvPr/>
            </p:nvCxnSpPr>
            <p:spPr>
              <a:xfrm flipH="1">
                <a:off x="3181428" y="1932304"/>
                <a:ext cx="36661" cy="2102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xmlns="" id="{1FD153FA-9F72-D708-1A5E-6F8B98C5E2D4}"/>
                  </a:ext>
                </a:extLst>
              </p:cNvPr>
              <p:cNvCxnSpPr>
                <a:cxnSpLocks/>
              </p:cNvCxnSpPr>
              <p:nvPr/>
            </p:nvCxnSpPr>
            <p:spPr>
              <a:xfrm flipH="1">
                <a:off x="4448936" y="1931993"/>
                <a:ext cx="5372" cy="22020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xmlns="" id="{87F1C8EC-75DF-1A26-CBD7-36427DC77BF6}"/>
                  </a:ext>
                </a:extLst>
              </p:cNvPr>
              <p:cNvCxnSpPr>
                <a:cxnSpLocks/>
              </p:cNvCxnSpPr>
              <p:nvPr/>
            </p:nvCxnSpPr>
            <p:spPr>
              <a:xfrm>
                <a:off x="4257095" y="2006502"/>
                <a:ext cx="0" cy="2363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xmlns="" id="{E1FBA704-E00D-340C-D50F-1A651F8A63D6}"/>
                  </a:ext>
                </a:extLst>
              </p:cNvPr>
              <p:cNvCxnSpPr>
                <a:cxnSpLocks/>
              </p:cNvCxnSpPr>
              <p:nvPr/>
            </p:nvCxnSpPr>
            <p:spPr>
              <a:xfrm flipH="1">
                <a:off x="4887070" y="2095619"/>
                <a:ext cx="32285" cy="1400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xmlns="" id="{BB9BEADD-BCDF-841B-42C5-48E74179C12A}"/>
                  </a:ext>
                </a:extLst>
              </p:cNvPr>
              <p:cNvCxnSpPr>
                <a:cxnSpLocks/>
              </p:cNvCxnSpPr>
              <p:nvPr/>
            </p:nvCxnSpPr>
            <p:spPr>
              <a:xfrm flipH="1">
                <a:off x="2790536" y="2096218"/>
                <a:ext cx="9436" cy="1317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xmlns="" id="{138C2E5F-9F72-7BFF-361F-89743A50963A}"/>
                  </a:ext>
                </a:extLst>
              </p:cNvPr>
              <p:cNvCxnSpPr>
                <a:cxnSpLocks/>
              </p:cNvCxnSpPr>
              <p:nvPr/>
            </p:nvCxnSpPr>
            <p:spPr>
              <a:xfrm>
                <a:off x="4134622" y="2117523"/>
                <a:ext cx="809490" cy="2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xmlns="" id="{1D0EAF27-33D9-8678-5BE6-758CE1A1A249}"/>
                  </a:ext>
                </a:extLst>
              </p:cNvPr>
              <p:cNvCxnSpPr>
                <a:cxnSpLocks/>
              </p:cNvCxnSpPr>
              <p:nvPr/>
            </p:nvCxnSpPr>
            <p:spPr>
              <a:xfrm>
                <a:off x="4026126" y="2254773"/>
                <a:ext cx="1015122" cy="2362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xmlns="" id="{07D64DE6-DDDA-ABEF-5C8E-765DCE649D3A}"/>
                  </a:ext>
                </a:extLst>
              </p:cNvPr>
              <p:cNvCxnSpPr>
                <a:cxnSpLocks/>
              </p:cNvCxnSpPr>
              <p:nvPr/>
            </p:nvCxnSpPr>
            <p:spPr>
              <a:xfrm>
                <a:off x="3943570" y="2421196"/>
                <a:ext cx="1141485" cy="256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xmlns="" id="{B5CFDB0E-B654-7FA7-CDCF-189B240217A3}"/>
                  </a:ext>
                </a:extLst>
              </p:cNvPr>
              <p:cNvCxnSpPr>
                <a:cxnSpLocks/>
              </p:cNvCxnSpPr>
              <p:nvPr/>
            </p:nvCxnSpPr>
            <p:spPr>
              <a:xfrm>
                <a:off x="2605134" y="2571300"/>
                <a:ext cx="2501287" cy="38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xmlns="" id="{B03E57CA-732C-E374-E378-2A92685D02D0}"/>
                  </a:ext>
                </a:extLst>
              </p:cNvPr>
              <p:cNvCxnSpPr>
                <a:cxnSpLocks/>
              </p:cNvCxnSpPr>
              <p:nvPr/>
            </p:nvCxnSpPr>
            <p:spPr>
              <a:xfrm>
                <a:off x="2595144" y="2760444"/>
                <a:ext cx="2521266" cy="323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xmlns="" id="{ACD5EE68-6E7A-97D9-8E3F-38B75C6F50B0}"/>
                  </a:ext>
                </a:extLst>
              </p:cNvPr>
              <p:cNvCxnSpPr>
                <a:cxnSpLocks/>
              </p:cNvCxnSpPr>
              <p:nvPr/>
            </p:nvCxnSpPr>
            <p:spPr>
              <a:xfrm>
                <a:off x="2600866" y="2970311"/>
                <a:ext cx="2457353" cy="2553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xmlns="" id="{EC7B0B20-A2AB-5C35-76E8-B2EA96E2C514}"/>
                  </a:ext>
                </a:extLst>
              </p:cNvPr>
              <p:cNvCxnSpPr>
                <a:cxnSpLocks/>
              </p:cNvCxnSpPr>
              <p:nvPr/>
            </p:nvCxnSpPr>
            <p:spPr>
              <a:xfrm>
                <a:off x="2659460" y="3161787"/>
                <a:ext cx="2392635" cy="25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xmlns="" id="{92E40497-DCF4-E82B-4E64-B25F8750F408}"/>
                  </a:ext>
                </a:extLst>
              </p:cNvPr>
              <p:cNvCxnSpPr>
                <a:cxnSpLocks/>
              </p:cNvCxnSpPr>
              <p:nvPr/>
            </p:nvCxnSpPr>
            <p:spPr>
              <a:xfrm>
                <a:off x="2771501" y="3344987"/>
                <a:ext cx="2231937" cy="30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xmlns="" id="{7EF002DA-4897-53D7-58FF-958889FBF5E9}"/>
                  </a:ext>
                </a:extLst>
              </p:cNvPr>
              <p:cNvCxnSpPr>
                <a:cxnSpLocks/>
              </p:cNvCxnSpPr>
              <p:nvPr/>
            </p:nvCxnSpPr>
            <p:spPr>
              <a:xfrm>
                <a:off x="2846851" y="3536165"/>
                <a:ext cx="2040219" cy="28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xmlns="" id="{B048F9E2-7D32-A4D0-0ABE-48C1C10467D3}"/>
                  </a:ext>
                </a:extLst>
              </p:cNvPr>
              <p:cNvCxnSpPr>
                <a:cxnSpLocks/>
              </p:cNvCxnSpPr>
              <p:nvPr/>
            </p:nvCxnSpPr>
            <p:spPr>
              <a:xfrm>
                <a:off x="2753618" y="2132417"/>
                <a:ext cx="824050" cy="163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xmlns="" id="{EFC595AC-A056-B7F4-5310-31B52F7501A1}"/>
                  </a:ext>
                </a:extLst>
              </p:cNvPr>
              <p:cNvCxnSpPr>
                <a:cxnSpLocks/>
              </p:cNvCxnSpPr>
              <p:nvPr/>
            </p:nvCxnSpPr>
            <p:spPr>
              <a:xfrm>
                <a:off x="2686095" y="2273723"/>
                <a:ext cx="1038281" cy="14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xmlns="" id="{982BEB06-03F3-7F7E-790A-8532C421C59B}"/>
                  </a:ext>
                </a:extLst>
              </p:cNvPr>
              <p:cNvCxnSpPr>
                <a:cxnSpLocks/>
              </p:cNvCxnSpPr>
              <p:nvPr/>
            </p:nvCxnSpPr>
            <p:spPr>
              <a:xfrm>
                <a:off x="2649533" y="2408642"/>
                <a:ext cx="1127503" cy="2577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xmlns="" id="{1894E8D6-2D41-53F2-325A-6A64313236F9}"/>
                  </a:ext>
                </a:extLst>
              </p:cNvPr>
              <p:cNvCxnSpPr>
                <a:cxnSpLocks/>
              </p:cNvCxnSpPr>
              <p:nvPr/>
            </p:nvCxnSpPr>
            <p:spPr>
              <a:xfrm>
                <a:off x="2951511" y="3722445"/>
                <a:ext cx="1808532" cy="11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xmlns="" id="{9EBDAA51-964C-C7E0-D20B-49449BAF54EB}"/>
                  </a:ext>
                </a:extLst>
              </p:cNvPr>
              <p:cNvCxnSpPr>
                <a:cxnSpLocks/>
              </p:cNvCxnSpPr>
              <p:nvPr/>
            </p:nvCxnSpPr>
            <p:spPr>
              <a:xfrm>
                <a:off x="3100378" y="3913863"/>
                <a:ext cx="1510798" cy="189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xmlns="" id="{971A5BA2-64F0-7D1C-DA20-3AC974AF2855}"/>
                  </a:ext>
                </a:extLst>
              </p:cNvPr>
              <p:cNvCxnSpPr>
                <a:cxnSpLocks/>
              </p:cNvCxnSpPr>
              <p:nvPr/>
            </p:nvCxnSpPr>
            <p:spPr>
              <a:xfrm>
                <a:off x="3251225" y="4105281"/>
                <a:ext cx="1209105" cy="81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xmlns="" id="{B23EB26D-D011-BA85-5532-A19C53AD8C0A}"/>
                  </a:ext>
                </a:extLst>
              </p:cNvPr>
              <p:cNvCxnSpPr>
                <a:cxnSpLocks/>
              </p:cNvCxnSpPr>
              <p:nvPr/>
            </p:nvCxnSpPr>
            <p:spPr>
              <a:xfrm>
                <a:off x="3401698" y="4296699"/>
                <a:ext cx="908158" cy="53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xmlns="" id="{63ACE0DC-5C9C-FA3B-E15A-04C73569DEC6}"/>
                  </a:ext>
                </a:extLst>
              </p:cNvPr>
              <p:cNvCxnSpPr>
                <a:cxnSpLocks/>
              </p:cNvCxnSpPr>
              <p:nvPr/>
            </p:nvCxnSpPr>
            <p:spPr>
              <a:xfrm>
                <a:off x="3596131" y="4488117"/>
                <a:ext cx="51929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xmlns="" id="{5A1A3A01-498E-085A-1935-4EC01005475F}"/>
                </a:ext>
              </a:extLst>
            </p:cNvPr>
            <p:cNvSpPr txBox="1"/>
            <p:nvPr/>
          </p:nvSpPr>
          <p:spPr>
            <a:xfrm>
              <a:off x="3753709" y="2820914"/>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8" name="TextBox 7">
              <a:extLst>
                <a:ext uri="{FF2B5EF4-FFF2-40B4-BE49-F238E27FC236}">
                  <a16:creationId xmlns:a16="http://schemas.microsoft.com/office/drawing/2014/main" xmlns="" id="{FF8E4E8A-C7B5-8E3C-FD46-F9F24716C534}"/>
                </a:ext>
              </a:extLst>
            </p:cNvPr>
            <p:cNvSpPr txBox="1"/>
            <p:nvPr/>
          </p:nvSpPr>
          <p:spPr>
            <a:xfrm>
              <a:off x="3769490" y="299361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9" name="TextBox 8">
              <a:extLst>
                <a:ext uri="{FF2B5EF4-FFF2-40B4-BE49-F238E27FC236}">
                  <a16:creationId xmlns:a16="http://schemas.microsoft.com/office/drawing/2014/main" xmlns="" id="{D9264EFA-66AA-9227-8334-1936D8E5DBC4}"/>
                </a:ext>
              </a:extLst>
            </p:cNvPr>
            <p:cNvSpPr txBox="1"/>
            <p:nvPr/>
          </p:nvSpPr>
          <p:spPr>
            <a:xfrm>
              <a:off x="3892056" y="322400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0" name="TextBox 9">
              <a:extLst>
                <a:ext uri="{FF2B5EF4-FFF2-40B4-BE49-F238E27FC236}">
                  <a16:creationId xmlns:a16="http://schemas.microsoft.com/office/drawing/2014/main" xmlns="" id="{E228C895-CDFD-245E-D956-F364C2A0C91F}"/>
                </a:ext>
              </a:extLst>
            </p:cNvPr>
            <p:cNvSpPr txBox="1"/>
            <p:nvPr/>
          </p:nvSpPr>
          <p:spPr>
            <a:xfrm>
              <a:off x="3956499" y="339959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1" name="TextBox 10">
              <a:extLst>
                <a:ext uri="{FF2B5EF4-FFF2-40B4-BE49-F238E27FC236}">
                  <a16:creationId xmlns:a16="http://schemas.microsoft.com/office/drawing/2014/main" xmlns="" id="{31557938-E633-7CE9-1E21-463B0A1D0A29}"/>
                </a:ext>
              </a:extLst>
            </p:cNvPr>
            <p:cNvSpPr txBox="1"/>
            <p:nvPr/>
          </p:nvSpPr>
          <p:spPr>
            <a:xfrm>
              <a:off x="4118341" y="357576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2" name="TextBox 11">
              <a:extLst>
                <a:ext uri="{FF2B5EF4-FFF2-40B4-BE49-F238E27FC236}">
                  <a16:creationId xmlns:a16="http://schemas.microsoft.com/office/drawing/2014/main" xmlns="" id="{ECB577CE-7253-475E-15F4-CFE3CD870FEA}"/>
                </a:ext>
              </a:extLst>
            </p:cNvPr>
            <p:cNvSpPr txBox="1"/>
            <p:nvPr/>
          </p:nvSpPr>
          <p:spPr>
            <a:xfrm>
              <a:off x="4273634" y="339959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3" name="TextBox 12">
              <a:extLst>
                <a:ext uri="{FF2B5EF4-FFF2-40B4-BE49-F238E27FC236}">
                  <a16:creationId xmlns:a16="http://schemas.microsoft.com/office/drawing/2014/main" xmlns="" id="{3FCC13DA-389D-923E-3E93-A36234ADADE9}"/>
                </a:ext>
              </a:extLst>
            </p:cNvPr>
            <p:cNvSpPr txBox="1"/>
            <p:nvPr/>
          </p:nvSpPr>
          <p:spPr>
            <a:xfrm>
              <a:off x="4361313" y="299362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4" name="TextBox 13">
              <a:extLst>
                <a:ext uri="{FF2B5EF4-FFF2-40B4-BE49-F238E27FC236}">
                  <a16:creationId xmlns:a16="http://schemas.microsoft.com/office/drawing/2014/main" xmlns="" id="{575053E3-9D99-CFFF-5A24-500AB0C67E98}"/>
                </a:ext>
              </a:extLst>
            </p:cNvPr>
            <p:cNvSpPr txBox="1"/>
            <p:nvPr/>
          </p:nvSpPr>
          <p:spPr>
            <a:xfrm>
              <a:off x="4343924" y="322268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5" name="TextBox 14">
              <a:extLst>
                <a:ext uri="{FF2B5EF4-FFF2-40B4-BE49-F238E27FC236}">
                  <a16:creationId xmlns:a16="http://schemas.microsoft.com/office/drawing/2014/main" xmlns="" id="{40A4AF93-2BB2-86DE-F776-42C481212A4F}"/>
                </a:ext>
              </a:extLst>
            </p:cNvPr>
            <p:cNvSpPr txBox="1"/>
            <p:nvPr/>
          </p:nvSpPr>
          <p:spPr>
            <a:xfrm>
              <a:off x="4547147" y="3411366"/>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6" name="TextBox 15">
              <a:extLst>
                <a:ext uri="{FF2B5EF4-FFF2-40B4-BE49-F238E27FC236}">
                  <a16:creationId xmlns:a16="http://schemas.microsoft.com/office/drawing/2014/main" xmlns="" id="{B146AAC0-03CE-8E0A-F5BB-9D8F8B9A0D25}"/>
                </a:ext>
              </a:extLst>
            </p:cNvPr>
            <p:cNvSpPr txBox="1"/>
            <p:nvPr/>
          </p:nvSpPr>
          <p:spPr>
            <a:xfrm>
              <a:off x="4633280" y="281064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7" name="TextBox 16">
              <a:extLst>
                <a:ext uri="{FF2B5EF4-FFF2-40B4-BE49-F238E27FC236}">
                  <a16:creationId xmlns:a16="http://schemas.microsoft.com/office/drawing/2014/main" xmlns="" id="{D46364BB-DF89-30E9-06D0-EE58AAD88D00}"/>
                </a:ext>
              </a:extLst>
            </p:cNvPr>
            <p:cNvSpPr txBox="1"/>
            <p:nvPr/>
          </p:nvSpPr>
          <p:spPr>
            <a:xfrm>
              <a:off x="4389629" y="280308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8" name="TextBox 17">
              <a:extLst>
                <a:ext uri="{FF2B5EF4-FFF2-40B4-BE49-F238E27FC236}">
                  <a16:creationId xmlns:a16="http://schemas.microsoft.com/office/drawing/2014/main" xmlns="" id="{9839C8CF-8BE8-3849-F4B0-04C267207C6A}"/>
                </a:ext>
              </a:extLst>
            </p:cNvPr>
            <p:cNvSpPr txBox="1"/>
            <p:nvPr/>
          </p:nvSpPr>
          <p:spPr>
            <a:xfrm>
              <a:off x="4796296" y="281064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9" name="TextBox 18">
              <a:extLst>
                <a:ext uri="{FF2B5EF4-FFF2-40B4-BE49-F238E27FC236}">
                  <a16:creationId xmlns:a16="http://schemas.microsoft.com/office/drawing/2014/main" xmlns="" id="{26EE61B9-702B-AC31-6F8A-AF6D1DA87E5F}"/>
                </a:ext>
              </a:extLst>
            </p:cNvPr>
            <p:cNvSpPr txBox="1"/>
            <p:nvPr/>
          </p:nvSpPr>
          <p:spPr>
            <a:xfrm>
              <a:off x="4606445" y="299361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20" name="TextBox 19">
              <a:extLst>
                <a:ext uri="{FF2B5EF4-FFF2-40B4-BE49-F238E27FC236}">
                  <a16:creationId xmlns:a16="http://schemas.microsoft.com/office/drawing/2014/main" xmlns="" id="{2CF9E677-4F7E-ED49-D7B0-4437BDB323F1}"/>
                </a:ext>
              </a:extLst>
            </p:cNvPr>
            <p:cNvSpPr txBox="1"/>
            <p:nvPr/>
          </p:nvSpPr>
          <p:spPr>
            <a:xfrm>
              <a:off x="4571673" y="322637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21" name="TextBox 20">
              <a:extLst>
                <a:ext uri="{FF2B5EF4-FFF2-40B4-BE49-F238E27FC236}">
                  <a16:creationId xmlns:a16="http://schemas.microsoft.com/office/drawing/2014/main" xmlns="" id="{B71CEED0-69E6-0E05-FCAD-CF20D27DDD42}"/>
                </a:ext>
              </a:extLst>
            </p:cNvPr>
            <p:cNvSpPr txBox="1"/>
            <p:nvPr/>
          </p:nvSpPr>
          <p:spPr>
            <a:xfrm>
              <a:off x="4497720" y="361816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22" name="TextBox 21">
              <a:extLst>
                <a:ext uri="{FF2B5EF4-FFF2-40B4-BE49-F238E27FC236}">
                  <a16:creationId xmlns:a16="http://schemas.microsoft.com/office/drawing/2014/main" xmlns="" id="{BBD8664B-3EA5-DBDB-A1E1-A1B0F90FE9B9}"/>
                </a:ext>
              </a:extLst>
            </p:cNvPr>
            <p:cNvSpPr txBox="1"/>
            <p:nvPr/>
          </p:nvSpPr>
          <p:spPr>
            <a:xfrm>
              <a:off x="5375003" y="3594617"/>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23" name="TextBox 22">
              <a:extLst>
                <a:ext uri="{FF2B5EF4-FFF2-40B4-BE49-F238E27FC236}">
                  <a16:creationId xmlns:a16="http://schemas.microsoft.com/office/drawing/2014/main" xmlns="" id="{B72A6AC4-BEAF-5A02-9CAC-25AEE40220BC}"/>
                </a:ext>
              </a:extLst>
            </p:cNvPr>
            <p:cNvSpPr txBox="1"/>
            <p:nvPr/>
          </p:nvSpPr>
          <p:spPr>
            <a:xfrm>
              <a:off x="4970091" y="303464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34" name="TextBox 33">
              <a:extLst>
                <a:ext uri="{FF2B5EF4-FFF2-40B4-BE49-F238E27FC236}">
                  <a16:creationId xmlns:a16="http://schemas.microsoft.com/office/drawing/2014/main" xmlns="" id="{73CD5978-BA98-F2D1-AD5C-742F455BAE4B}"/>
                </a:ext>
              </a:extLst>
            </p:cNvPr>
            <p:cNvSpPr txBox="1"/>
            <p:nvPr/>
          </p:nvSpPr>
          <p:spPr>
            <a:xfrm>
              <a:off x="4806720" y="321457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36" name="TextBox 35">
              <a:extLst>
                <a:ext uri="{FF2B5EF4-FFF2-40B4-BE49-F238E27FC236}">
                  <a16:creationId xmlns:a16="http://schemas.microsoft.com/office/drawing/2014/main" xmlns="" id="{421107CB-938B-AF7D-973F-D2D2BC8D0638}"/>
                </a:ext>
              </a:extLst>
            </p:cNvPr>
            <p:cNvSpPr txBox="1"/>
            <p:nvPr/>
          </p:nvSpPr>
          <p:spPr>
            <a:xfrm>
              <a:off x="4991061" y="323984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39" name="TextBox 38">
              <a:extLst>
                <a:ext uri="{FF2B5EF4-FFF2-40B4-BE49-F238E27FC236}">
                  <a16:creationId xmlns:a16="http://schemas.microsoft.com/office/drawing/2014/main" xmlns="" id="{B27C7184-2DD4-66FE-09C9-7A1E910F2C85}"/>
                </a:ext>
              </a:extLst>
            </p:cNvPr>
            <p:cNvSpPr txBox="1"/>
            <p:nvPr/>
          </p:nvSpPr>
          <p:spPr>
            <a:xfrm>
              <a:off x="5008440" y="341337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43" name="TextBox 42">
              <a:extLst>
                <a:ext uri="{FF2B5EF4-FFF2-40B4-BE49-F238E27FC236}">
                  <a16:creationId xmlns:a16="http://schemas.microsoft.com/office/drawing/2014/main" xmlns="" id="{D607DFD6-C11D-F42A-4B29-4927AE053FCD}"/>
                </a:ext>
              </a:extLst>
            </p:cNvPr>
            <p:cNvSpPr txBox="1"/>
            <p:nvPr/>
          </p:nvSpPr>
          <p:spPr>
            <a:xfrm>
              <a:off x="5410324" y="3413378"/>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44" name="TextBox 43">
              <a:extLst>
                <a:ext uri="{FF2B5EF4-FFF2-40B4-BE49-F238E27FC236}">
                  <a16:creationId xmlns:a16="http://schemas.microsoft.com/office/drawing/2014/main" xmlns="" id="{51336FE3-2E85-2521-50BD-FFB24D58539B}"/>
                </a:ext>
              </a:extLst>
            </p:cNvPr>
            <p:cNvSpPr txBox="1"/>
            <p:nvPr/>
          </p:nvSpPr>
          <p:spPr>
            <a:xfrm>
              <a:off x="5422183" y="3224010"/>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45" name="TextBox 44">
              <a:extLst>
                <a:ext uri="{FF2B5EF4-FFF2-40B4-BE49-F238E27FC236}">
                  <a16:creationId xmlns:a16="http://schemas.microsoft.com/office/drawing/2014/main" xmlns="" id="{B4D84CB0-87AA-9042-75C9-C74D25270EA6}"/>
                </a:ext>
              </a:extLst>
            </p:cNvPr>
            <p:cNvSpPr txBox="1"/>
            <p:nvPr/>
          </p:nvSpPr>
          <p:spPr>
            <a:xfrm>
              <a:off x="5434042" y="3034642"/>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46" name="TextBox 45">
              <a:extLst>
                <a:ext uri="{FF2B5EF4-FFF2-40B4-BE49-F238E27FC236}">
                  <a16:creationId xmlns:a16="http://schemas.microsoft.com/office/drawing/2014/main" xmlns="" id="{B51DBFF0-ACE0-9E10-330C-08D3881651D8}"/>
                </a:ext>
              </a:extLst>
            </p:cNvPr>
            <p:cNvSpPr txBox="1"/>
            <p:nvPr/>
          </p:nvSpPr>
          <p:spPr>
            <a:xfrm>
              <a:off x="5434042" y="2853403"/>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47" name="TextBox 46">
              <a:extLst>
                <a:ext uri="{FF2B5EF4-FFF2-40B4-BE49-F238E27FC236}">
                  <a16:creationId xmlns:a16="http://schemas.microsoft.com/office/drawing/2014/main" xmlns="" id="{92EF72FD-4E1B-2E15-B04C-F51A35BCE3ED}"/>
                </a:ext>
              </a:extLst>
            </p:cNvPr>
            <p:cNvSpPr txBox="1"/>
            <p:nvPr/>
          </p:nvSpPr>
          <p:spPr>
            <a:xfrm>
              <a:off x="5605288" y="3049841"/>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297" name="TextBox 296">
              <a:extLst>
                <a:ext uri="{FF2B5EF4-FFF2-40B4-BE49-F238E27FC236}">
                  <a16:creationId xmlns:a16="http://schemas.microsoft.com/office/drawing/2014/main" xmlns="" id="{4C2491FC-6509-4A5F-EF31-62B0E87701E5}"/>
                </a:ext>
              </a:extLst>
            </p:cNvPr>
            <p:cNvSpPr txBox="1"/>
            <p:nvPr/>
          </p:nvSpPr>
          <p:spPr>
            <a:xfrm>
              <a:off x="5025819" y="361449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299" name="TextBox 298">
              <a:extLst>
                <a:ext uri="{FF2B5EF4-FFF2-40B4-BE49-F238E27FC236}">
                  <a16:creationId xmlns:a16="http://schemas.microsoft.com/office/drawing/2014/main" xmlns="" id="{E8436E46-6D62-05B7-4130-5C4184BDB4CB}"/>
                </a:ext>
              </a:extLst>
            </p:cNvPr>
            <p:cNvSpPr txBox="1"/>
            <p:nvPr/>
          </p:nvSpPr>
          <p:spPr>
            <a:xfrm>
              <a:off x="5673578" y="3253167"/>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310" name="TextBox 309">
              <a:extLst>
                <a:ext uri="{FF2B5EF4-FFF2-40B4-BE49-F238E27FC236}">
                  <a16:creationId xmlns:a16="http://schemas.microsoft.com/office/drawing/2014/main" xmlns="" id="{7B59D970-971B-8E47-86D8-18F37D763BDB}"/>
                </a:ext>
              </a:extLst>
            </p:cNvPr>
            <p:cNvSpPr txBox="1"/>
            <p:nvPr/>
          </p:nvSpPr>
          <p:spPr>
            <a:xfrm>
              <a:off x="5836531" y="3452655"/>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312" name="TextBox 311">
              <a:extLst>
                <a:ext uri="{FF2B5EF4-FFF2-40B4-BE49-F238E27FC236}">
                  <a16:creationId xmlns:a16="http://schemas.microsoft.com/office/drawing/2014/main" xmlns="" id="{3A8F3209-30CB-7240-89D4-0E36D6D4E9AC}"/>
                </a:ext>
              </a:extLst>
            </p:cNvPr>
            <p:cNvSpPr txBox="1"/>
            <p:nvPr/>
          </p:nvSpPr>
          <p:spPr>
            <a:xfrm>
              <a:off x="5854124" y="3652878"/>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313" name="TextBox 312">
              <a:extLst>
                <a:ext uri="{FF2B5EF4-FFF2-40B4-BE49-F238E27FC236}">
                  <a16:creationId xmlns:a16="http://schemas.microsoft.com/office/drawing/2014/main" xmlns="" id="{7C7C58F7-5040-C907-38B7-6DF2C6CCFF80}"/>
                </a:ext>
              </a:extLst>
            </p:cNvPr>
            <p:cNvSpPr txBox="1"/>
            <p:nvPr/>
          </p:nvSpPr>
          <p:spPr>
            <a:xfrm>
              <a:off x="5989515" y="3416899"/>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9</a:t>
              </a:r>
            </a:p>
          </p:txBody>
        </p:sp>
        <p:sp>
          <p:nvSpPr>
            <p:cNvPr id="314" name="TextBox 313">
              <a:extLst>
                <a:ext uri="{FF2B5EF4-FFF2-40B4-BE49-F238E27FC236}">
                  <a16:creationId xmlns:a16="http://schemas.microsoft.com/office/drawing/2014/main" xmlns="" id="{477D36F5-FD7F-B91D-6185-8E22070A89E4}"/>
                </a:ext>
              </a:extLst>
            </p:cNvPr>
            <p:cNvSpPr txBox="1"/>
            <p:nvPr/>
          </p:nvSpPr>
          <p:spPr>
            <a:xfrm>
              <a:off x="6034527" y="3224009"/>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15" name="TextBox 314">
              <a:extLst>
                <a:ext uri="{FF2B5EF4-FFF2-40B4-BE49-F238E27FC236}">
                  <a16:creationId xmlns:a16="http://schemas.microsoft.com/office/drawing/2014/main" xmlns="" id="{7D253E1C-2367-59B3-8B80-A4985FAD9A82}"/>
                </a:ext>
              </a:extLst>
            </p:cNvPr>
            <p:cNvSpPr txBox="1"/>
            <p:nvPr/>
          </p:nvSpPr>
          <p:spPr>
            <a:xfrm>
              <a:off x="6079539" y="3031119"/>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16" name="TextBox 315">
              <a:extLst>
                <a:ext uri="{FF2B5EF4-FFF2-40B4-BE49-F238E27FC236}">
                  <a16:creationId xmlns:a16="http://schemas.microsoft.com/office/drawing/2014/main" xmlns="" id="{6ACBC8BF-B9DA-0448-F7B6-27D484FCBD01}"/>
                </a:ext>
              </a:extLst>
            </p:cNvPr>
            <p:cNvSpPr txBox="1"/>
            <p:nvPr/>
          </p:nvSpPr>
          <p:spPr>
            <a:xfrm>
              <a:off x="6124551" y="2838229"/>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317" name="TextBox 316">
              <a:extLst>
                <a:ext uri="{FF2B5EF4-FFF2-40B4-BE49-F238E27FC236}">
                  <a16:creationId xmlns:a16="http://schemas.microsoft.com/office/drawing/2014/main" xmlns="" id="{E2989AA5-BC48-2EF3-80BE-CC221A2815C0}"/>
                </a:ext>
              </a:extLst>
            </p:cNvPr>
            <p:cNvSpPr txBox="1"/>
            <p:nvPr/>
          </p:nvSpPr>
          <p:spPr>
            <a:xfrm>
              <a:off x="3737928" y="262744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18" name="TextBox 317">
              <a:extLst>
                <a:ext uri="{FF2B5EF4-FFF2-40B4-BE49-F238E27FC236}">
                  <a16:creationId xmlns:a16="http://schemas.microsoft.com/office/drawing/2014/main" xmlns="" id="{157862BD-8B60-C647-4FCF-64E4A387D7D3}"/>
                </a:ext>
              </a:extLst>
            </p:cNvPr>
            <p:cNvSpPr txBox="1"/>
            <p:nvPr/>
          </p:nvSpPr>
          <p:spPr>
            <a:xfrm>
              <a:off x="3927359" y="280162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19" name="TextBox 318">
              <a:extLst>
                <a:ext uri="{FF2B5EF4-FFF2-40B4-BE49-F238E27FC236}">
                  <a16:creationId xmlns:a16="http://schemas.microsoft.com/office/drawing/2014/main" xmlns="" id="{538B979A-F763-8698-592E-5051381801FC}"/>
                </a:ext>
              </a:extLst>
            </p:cNvPr>
            <p:cNvSpPr txBox="1"/>
            <p:nvPr/>
          </p:nvSpPr>
          <p:spPr>
            <a:xfrm>
              <a:off x="4116790" y="297580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320" name="TextBox 319">
              <a:extLst>
                <a:ext uri="{FF2B5EF4-FFF2-40B4-BE49-F238E27FC236}">
                  <a16:creationId xmlns:a16="http://schemas.microsoft.com/office/drawing/2014/main" xmlns="" id="{D82E4F7D-29E6-C215-9D64-4ADF0F922C06}"/>
                </a:ext>
              </a:extLst>
            </p:cNvPr>
            <p:cNvSpPr txBox="1"/>
            <p:nvPr/>
          </p:nvSpPr>
          <p:spPr>
            <a:xfrm>
              <a:off x="3938050" y="2996874"/>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21" name="TextBox 320">
              <a:extLst>
                <a:ext uri="{FF2B5EF4-FFF2-40B4-BE49-F238E27FC236}">
                  <a16:creationId xmlns:a16="http://schemas.microsoft.com/office/drawing/2014/main" xmlns="" id="{21AE92D8-7C3A-1C61-1633-177AA32B0071}"/>
                </a:ext>
              </a:extLst>
            </p:cNvPr>
            <p:cNvSpPr txBox="1"/>
            <p:nvPr/>
          </p:nvSpPr>
          <p:spPr>
            <a:xfrm>
              <a:off x="4128913" y="280308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322" name="TextBox 321">
              <a:extLst>
                <a:ext uri="{FF2B5EF4-FFF2-40B4-BE49-F238E27FC236}">
                  <a16:creationId xmlns:a16="http://schemas.microsoft.com/office/drawing/2014/main" xmlns="" id="{2F010C49-359F-CBF7-3D19-25EC902BA9F1}"/>
                </a:ext>
              </a:extLst>
            </p:cNvPr>
            <p:cNvSpPr txBox="1"/>
            <p:nvPr/>
          </p:nvSpPr>
          <p:spPr>
            <a:xfrm>
              <a:off x="4141036" y="263036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23" name="TextBox 322">
              <a:extLst>
                <a:ext uri="{FF2B5EF4-FFF2-40B4-BE49-F238E27FC236}">
                  <a16:creationId xmlns:a16="http://schemas.microsoft.com/office/drawing/2014/main" xmlns="" id="{23824EB3-1ACC-6E23-F18A-BAE98994A2B6}"/>
                </a:ext>
              </a:extLst>
            </p:cNvPr>
            <p:cNvSpPr txBox="1"/>
            <p:nvPr/>
          </p:nvSpPr>
          <p:spPr>
            <a:xfrm>
              <a:off x="4153159" y="245764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9</a:t>
              </a:r>
            </a:p>
          </p:txBody>
        </p:sp>
        <p:sp>
          <p:nvSpPr>
            <p:cNvPr id="324" name="TextBox 323">
              <a:extLst>
                <a:ext uri="{FF2B5EF4-FFF2-40B4-BE49-F238E27FC236}">
                  <a16:creationId xmlns:a16="http://schemas.microsoft.com/office/drawing/2014/main" xmlns="" id="{BC09AF53-14EF-BDBC-0904-C0D68F565D1F}"/>
                </a:ext>
              </a:extLst>
            </p:cNvPr>
            <p:cNvSpPr txBox="1"/>
            <p:nvPr/>
          </p:nvSpPr>
          <p:spPr>
            <a:xfrm>
              <a:off x="4153089" y="232622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26" name="TextBox 325">
              <a:extLst>
                <a:ext uri="{FF2B5EF4-FFF2-40B4-BE49-F238E27FC236}">
                  <a16:creationId xmlns:a16="http://schemas.microsoft.com/office/drawing/2014/main" xmlns="" id="{C1400985-9937-887D-D219-9D9C69E3B14B}"/>
                </a:ext>
              </a:extLst>
            </p:cNvPr>
            <p:cNvSpPr txBox="1"/>
            <p:nvPr/>
          </p:nvSpPr>
          <p:spPr>
            <a:xfrm>
              <a:off x="4157463" y="2167984"/>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27" name="TextBox 326">
              <a:extLst>
                <a:ext uri="{FF2B5EF4-FFF2-40B4-BE49-F238E27FC236}">
                  <a16:creationId xmlns:a16="http://schemas.microsoft.com/office/drawing/2014/main" xmlns="" id="{D64832FE-EE0A-0EC1-817C-1040A86292B0}"/>
                </a:ext>
              </a:extLst>
            </p:cNvPr>
            <p:cNvSpPr txBox="1"/>
            <p:nvPr/>
          </p:nvSpPr>
          <p:spPr>
            <a:xfrm>
              <a:off x="3961180" y="2614386"/>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328" name="TextBox 327">
              <a:extLst>
                <a:ext uri="{FF2B5EF4-FFF2-40B4-BE49-F238E27FC236}">
                  <a16:creationId xmlns:a16="http://schemas.microsoft.com/office/drawing/2014/main" xmlns="" id="{2B7E0202-AC53-71CB-C3AB-547F60FAAE53}"/>
                </a:ext>
              </a:extLst>
            </p:cNvPr>
            <p:cNvSpPr txBox="1"/>
            <p:nvPr/>
          </p:nvSpPr>
          <p:spPr>
            <a:xfrm>
              <a:off x="3951808" y="246661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29" name="TextBox 328">
              <a:extLst>
                <a:ext uri="{FF2B5EF4-FFF2-40B4-BE49-F238E27FC236}">
                  <a16:creationId xmlns:a16="http://schemas.microsoft.com/office/drawing/2014/main" xmlns="" id="{A4F37F3A-D2EC-D695-4251-C0278CD4DE32}"/>
                </a:ext>
              </a:extLst>
            </p:cNvPr>
            <p:cNvSpPr txBox="1"/>
            <p:nvPr/>
          </p:nvSpPr>
          <p:spPr>
            <a:xfrm>
              <a:off x="3964787" y="2337874"/>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30" name="TextBox 329">
              <a:extLst>
                <a:ext uri="{FF2B5EF4-FFF2-40B4-BE49-F238E27FC236}">
                  <a16:creationId xmlns:a16="http://schemas.microsoft.com/office/drawing/2014/main" xmlns="" id="{A8BACCEB-8A45-5DD6-A1D0-D13BAE0B756F}"/>
                </a:ext>
              </a:extLst>
            </p:cNvPr>
            <p:cNvSpPr txBox="1"/>
            <p:nvPr/>
          </p:nvSpPr>
          <p:spPr>
            <a:xfrm>
              <a:off x="3967571" y="220301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31" name="TextBox 330">
              <a:extLst>
                <a:ext uri="{FF2B5EF4-FFF2-40B4-BE49-F238E27FC236}">
                  <a16:creationId xmlns:a16="http://schemas.microsoft.com/office/drawing/2014/main" xmlns="" id="{8DAD24E2-DBC9-D31C-D8B6-945EC701AD09}"/>
                </a:ext>
              </a:extLst>
            </p:cNvPr>
            <p:cNvSpPr txBox="1"/>
            <p:nvPr/>
          </p:nvSpPr>
          <p:spPr>
            <a:xfrm>
              <a:off x="3777609" y="247696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32" name="TextBox 331">
              <a:extLst>
                <a:ext uri="{FF2B5EF4-FFF2-40B4-BE49-F238E27FC236}">
                  <a16:creationId xmlns:a16="http://schemas.microsoft.com/office/drawing/2014/main" xmlns="" id="{438F08DC-E86A-6960-E6B0-BE5F93E38B15}"/>
                </a:ext>
              </a:extLst>
            </p:cNvPr>
            <p:cNvSpPr txBox="1"/>
            <p:nvPr/>
          </p:nvSpPr>
          <p:spPr>
            <a:xfrm>
              <a:off x="4361313" y="248377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33" name="TextBox 332">
              <a:extLst>
                <a:ext uri="{FF2B5EF4-FFF2-40B4-BE49-F238E27FC236}">
                  <a16:creationId xmlns:a16="http://schemas.microsoft.com/office/drawing/2014/main" xmlns="" id="{704945A9-59AD-0F64-67C9-952188DD8BCB}"/>
                </a:ext>
              </a:extLst>
            </p:cNvPr>
            <p:cNvSpPr txBox="1"/>
            <p:nvPr/>
          </p:nvSpPr>
          <p:spPr>
            <a:xfrm>
              <a:off x="4569537" y="264131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34" name="TextBox 333">
              <a:extLst>
                <a:ext uri="{FF2B5EF4-FFF2-40B4-BE49-F238E27FC236}">
                  <a16:creationId xmlns:a16="http://schemas.microsoft.com/office/drawing/2014/main" xmlns="" id="{EA3F4439-3385-3B3C-17A1-FA99D9885827}"/>
                </a:ext>
              </a:extLst>
            </p:cNvPr>
            <p:cNvSpPr txBox="1"/>
            <p:nvPr/>
          </p:nvSpPr>
          <p:spPr>
            <a:xfrm>
              <a:off x="4359168" y="2633096"/>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35" name="TextBox 334">
              <a:extLst>
                <a:ext uri="{FF2B5EF4-FFF2-40B4-BE49-F238E27FC236}">
                  <a16:creationId xmlns:a16="http://schemas.microsoft.com/office/drawing/2014/main" xmlns="" id="{1F9695E2-C94E-C2AA-2413-760AE8C5C248}"/>
                </a:ext>
              </a:extLst>
            </p:cNvPr>
            <p:cNvSpPr txBox="1"/>
            <p:nvPr/>
          </p:nvSpPr>
          <p:spPr>
            <a:xfrm>
              <a:off x="4575065" y="249575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336" name="TextBox 335">
              <a:extLst>
                <a:ext uri="{FF2B5EF4-FFF2-40B4-BE49-F238E27FC236}">
                  <a16:creationId xmlns:a16="http://schemas.microsoft.com/office/drawing/2014/main" xmlns="" id="{4659F06C-4282-92EE-2EBD-882C74B301CD}"/>
                </a:ext>
              </a:extLst>
            </p:cNvPr>
            <p:cNvSpPr txBox="1"/>
            <p:nvPr/>
          </p:nvSpPr>
          <p:spPr>
            <a:xfrm>
              <a:off x="4569537" y="234123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37" name="TextBox 336">
              <a:extLst>
                <a:ext uri="{FF2B5EF4-FFF2-40B4-BE49-F238E27FC236}">
                  <a16:creationId xmlns:a16="http://schemas.microsoft.com/office/drawing/2014/main" xmlns="" id="{5603BA4E-3A69-DF4A-6346-03146BC42A25}"/>
                </a:ext>
              </a:extLst>
            </p:cNvPr>
            <p:cNvSpPr txBox="1"/>
            <p:nvPr/>
          </p:nvSpPr>
          <p:spPr>
            <a:xfrm>
              <a:off x="4359168" y="235022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338" name="TextBox 337">
              <a:extLst>
                <a:ext uri="{FF2B5EF4-FFF2-40B4-BE49-F238E27FC236}">
                  <a16:creationId xmlns:a16="http://schemas.microsoft.com/office/drawing/2014/main" xmlns="" id="{E45CE9D5-09BA-55FD-9C4A-B484F873F79D}"/>
                </a:ext>
              </a:extLst>
            </p:cNvPr>
            <p:cNvSpPr txBox="1"/>
            <p:nvPr/>
          </p:nvSpPr>
          <p:spPr>
            <a:xfrm>
              <a:off x="4376861" y="218044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39" name="TextBox 338">
              <a:extLst>
                <a:ext uri="{FF2B5EF4-FFF2-40B4-BE49-F238E27FC236}">
                  <a16:creationId xmlns:a16="http://schemas.microsoft.com/office/drawing/2014/main" xmlns="" id="{29924E68-3C74-A21F-941A-29BC637A0903}"/>
                </a:ext>
              </a:extLst>
            </p:cNvPr>
            <p:cNvSpPr txBox="1"/>
            <p:nvPr/>
          </p:nvSpPr>
          <p:spPr>
            <a:xfrm>
              <a:off x="4124517" y="319813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40" name="TextBox 339">
              <a:extLst>
                <a:ext uri="{FF2B5EF4-FFF2-40B4-BE49-F238E27FC236}">
                  <a16:creationId xmlns:a16="http://schemas.microsoft.com/office/drawing/2014/main" xmlns="" id="{12EC24C5-19CE-E854-3965-733C46884818}"/>
                </a:ext>
              </a:extLst>
            </p:cNvPr>
            <p:cNvSpPr txBox="1"/>
            <p:nvPr/>
          </p:nvSpPr>
          <p:spPr>
            <a:xfrm>
              <a:off x="4132244" y="342046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41" name="TextBox 340">
              <a:extLst>
                <a:ext uri="{FF2B5EF4-FFF2-40B4-BE49-F238E27FC236}">
                  <a16:creationId xmlns:a16="http://schemas.microsoft.com/office/drawing/2014/main" xmlns="" id="{A0EEE98D-E771-DEFF-5B97-5E4DDADDB9D3}"/>
                </a:ext>
              </a:extLst>
            </p:cNvPr>
            <p:cNvSpPr txBox="1"/>
            <p:nvPr/>
          </p:nvSpPr>
          <p:spPr>
            <a:xfrm>
              <a:off x="4124517" y="377420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342" name="TextBox 341">
              <a:extLst>
                <a:ext uri="{FF2B5EF4-FFF2-40B4-BE49-F238E27FC236}">
                  <a16:creationId xmlns:a16="http://schemas.microsoft.com/office/drawing/2014/main" xmlns="" id="{57BBA2AE-6A26-2D13-BA06-6F8DF73A8717}"/>
                </a:ext>
              </a:extLst>
            </p:cNvPr>
            <p:cNvSpPr txBox="1"/>
            <p:nvPr/>
          </p:nvSpPr>
          <p:spPr>
            <a:xfrm>
              <a:off x="3947981" y="358067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43" name="TextBox 342">
              <a:extLst>
                <a:ext uri="{FF2B5EF4-FFF2-40B4-BE49-F238E27FC236}">
                  <a16:creationId xmlns:a16="http://schemas.microsoft.com/office/drawing/2014/main" xmlns="" id="{47DE8A0B-B193-7E5B-E5A7-8D2DD97810D2}"/>
                </a:ext>
              </a:extLst>
            </p:cNvPr>
            <p:cNvSpPr txBox="1"/>
            <p:nvPr/>
          </p:nvSpPr>
          <p:spPr>
            <a:xfrm>
              <a:off x="4320129" y="395949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344" name="TextBox 343">
              <a:extLst>
                <a:ext uri="{FF2B5EF4-FFF2-40B4-BE49-F238E27FC236}">
                  <a16:creationId xmlns:a16="http://schemas.microsoft.com/office/drawing/2014/main" xmlns="" id="{BE5A5E43-AC6B-164E-72CF-67FAA97557FF}"/>
                </a:ext>
              </a:extLst>
            </p:cNvPr>
            <p:cNvSpPr txBox="1"/>
            <p:nvPr/>
          </p:nvSpPr>
          <p:spPr>
            <a:xfrm>
              <a:off x="4342484" y="359227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45" name="TextBox 344">
              <a:extLst>
                <a:ext uri="{FF2B5EF4-FFF2-40B4-BE49-F238E27FC236}">
                  <a16:creationId xmlns:a16="http://schemas.microsoft.com/office/drawing/2014/main" xmlns="" id="{CFF3FF79-897D-D7DA-206C-09AE81D9FDA5}"/>
                </a:ext>
              </a:extLst>
            </p:cNvPr>
            <p:cNvSpPr txBox="1"/>
            <p:nvPr/>
          </p:nvSpPr>
          <p:spPr>
            <a:xfrm>
              <a:off x="4348725" y="3781856"/>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46" name="TextBox 345">
              <a:extLst>
                <a:ext uri="{FF2B5EF4-FFF2-40B4-BE49-F238E27FC236}">
                  <a16:creationId xmlns:a16="http://schemas.microsoft.com/office/drawing/2014/main" xmlns="" id="{9C45CE49-70E9-68EF-9CD1-EEE0348538B7}"/>
                </a:ext>
              </a:extLst>
            </p:cNvPr>
            <p:cNvSpPr txBox="1"/>
            <p:nvPr/>
          </p:nvSpPr>
          <p:spPr>
            <a:xfrm>
              <a:off x="4151122" y="394687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47" name="TextBox 346">
              <a:extLst>
                <a:ext uri="{FF2B5EF4-FFF2-40B4-BE49-F238E27FC236}">
                  <a16:creationId xmlns:a16="http://schemas.microsoft.com/office/drawing/2014/main" xmlns="" id="{23FEEE19-BBA7-BA6A-EDBC-DD584F4831F0}"/>
                </a:ext>
              </a:extLst>
            </p:cNvPr>
            <p:cNvSpPr txBox="1"/>
            <p:nvPr/>
          </p:nvSpPr>
          <p:spPr>
            <a:xfrm>
              <a:off x="4332046" y="415840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348" name="TextBox 347">
              <a:extLst>
                <a:ext uri="{FF2B5EF4-FFF2-40B4-BE49-F238E27FC236}">
                  <a16:creationId xmlns:a16="http://schemas.microsoft.com/office/drawing/2014/main" xmlns="" id="{89885144-863F-9929-8191-870664FF09D6}"/>
                </a:ext>
              </a:extLst>
            </p:cNvPr>
            <p:cNvSpPr txBox="1"/>
            <p:nvPr/>
          </p:nvSpPr>
          <p:spPr>
            <a:xfrm>
              <a:off x="4789644" y="341337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350" name="TextBox 349">
              <a:extLst>
                <a:ext uri="{FF2B5EF4-FFF2-40B4-BE49-F238E27FC236}">
                  <a16:creationId xmlns:a16="http://schemas.microsoft.com/office/drawing/2014/main" xmlns="" id="{C34EAE80-7183-0727-5082-8AC383CA3104}"/>
                </a:ext>
              </a:extLst>
            </p:cNvPr>
            <p:cNvSpPr txBox="1"/>
            <p:nvPr/>
          </p:nvSpPr>
          <p:spPr>
            <a:xfrm>
              <a:off x="4812649" y="303646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51" name="TextBox 350">
              <a:extLst>
                <a:ext uri="{FF2B5EF4-FFF2-40B4-BE49-F238E27FC236}">
                  <a16:creationId xmlns:a16="http://schemas.microsoft.com/office/drawing/2014/main" xmlns="" id="{92DCC83E-CB65-AD75-79BE-057199E64E39}"/>
                </a:ext>
              </a:extLst>
            </p:cNvPr>
            <p:cNvSpPr txBox="1"/>
            <p:nvPr/>
          </p:nvSpPr>
          <p:spPr>
            <a:xfrm>
              <a:off x="4788204" y="359392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52" name="TextBox 351">
              <a:extLst>
                <a:ext uri="{FF2B5EF4-FFF2-40B4-BE49-F238E27FC236}">
                  <a16:creationId xmlns:a16="http://schemas.microsoft.com/office/drawing/2014/main" xmlns="" id="{3310DFBB-4649-C46A-1F9B-2FD24AFB9BE1}"/>
                </a:ext>
              </a:extLst>
            </p:cNvPr>
            <p:cNvSpPr txBox="1"/>
            <p:nvPr/>
          </p:nvSpPr>
          <p:spPr>
            <a:xfrm>
              <a:off x="4786764" y="377447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353" name="TextBox 352">
              <a:extLst>
                <a:ext uri="{FF2B5EF4-FFF2-40B4-BE49-F238E27FC236}">
                  <a16:creationId xmlns:a16="http://schemas.microsoft.com/office/drawing/2014/main" xmlns="" id="{BCABC811-ABB7-0174-5B2C-81FB0DB8B431}"/>
                </a:ext>
              </a:extLst>
            </p:cNvPr>
            <p:cNvSpPr txBox="1"/>
            <p:nvPr/>
          </p:nvSpPr>
          <p:spPr>
            <a:xfrm>
              <a:off x="4798891" y="396178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355" name="TextBox 354">
              <a:extLst>
                <a:ext uri="{FF2B5EF4-FFF2-40B4-BE49-F238E27FC236}">
                  <a16:creationId xmlns:a16="http://schemas.microsoft.com/office/drawing/2014/main" xmlns="" id="{1B99C078-909C-3AE2-9659-F3994FD311BB}"/>
                </a:ext>
              </a:extLst>
            </p:cNvPr>
            <p:cNvSpPr txBox="1"/>
            <p:nvPr/>
          </p:nvSpPr>
          <p:spPr>
            <a:xfrm>
              <a:off x="4580098" y="395208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56" name="TextBox 355">
              <a:extLst>
                <a:ext uri="{FF2B5EF4-FFF2-40B4-BE49-F238E27FC236}">
                  <a16:creationId xmlns:a16="http://schemas.microsoft.com/office/drawing/2014/main" xmlns="" id="{540C68BF-6ABF-0C30-1B14-54E24E6E7DE8}"/>
                </a:ext>
              </a:extLst>
            </p:cNvPr>
            <p:cNvSpPr txBox="1"/>
            <p:nvPr/>
          </p:nvSpPr>
          <p:spPr>
            <a:xfrm>
              <a:off x="4570578" y="378185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58" name="TextBox 357">
              <a:extLst>
                <a:ext uri="{FF2B5EF4-FFF2-40B4-BE49-F238E27FC236}">
                  <a16:creationId xmlns:a16="http://schemas.microsoft.com/office/drawing/2014/main" xmlns="" id="{FC7DA07D-5860-23FE-89CA-CAC267F4F375}"/>
                </a:ext>
              </a:extLst>
            </p:cNvPr>
            <p:cNvSpPr txBox="1"/>
            <p:nvPr/>
          </p:nvSpPr>
          <p:spPr>
            <a:xfrm>
              <a:off x="4579426" y="4168326"/>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60" name="TextBox 359">
              <a:extLst>
                <a:ext uri="{FF2B5EF4-FFF2-40B4-BE49-F238E27FC236}">
                  <a16:creationId xmlns:a16="http://schemas.microsoft.com/office/drawing/2014/main" xmlns="" id="{E62039F7-0D2B-65F8-5E1D-F51ED7C896A7}"/>
                </a:ext>
              </a:extLst>
            </p:cNvPr>
            <p:cNvSpPr txBox="1"/>
            <p:nvPr/>
          </p:nvSpPr>
          <p:spPr>
            <a:xfrm>
              <a:off x="4561058" y="4322054"/>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9</a:t>
              </a:r>
            </a:p>
          </p:txBody>
        </p:sp>
        <p:sp>
          <p:nvSpPr>
            <p:cNvPr id="362" name="TextBox 361">
              <a:extLst>
                <a:ext uri="{FF2B5EF4-FFF2-40B4-BE49-F238E27FC236}">
                  <a16:creationId xmlns:a16="http://schemas.microsoft.com/office/drawing/2014/main" xmlns="" id="{AAA126D6-C4E0-5429-90EB-141B14A2EFA3}"/>
                </a:ext>
              </a:extLst>
            </p:cNvPr>
            <p:cNvSpPr txBox="1"/>
            <p:nvPr/>
          </p:nvSpPr>
          <p:spPr>
            <a:xfrm>
              <a:off x="4606444" y="450704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363" name="TextBox 362">
              <a:extLst>
                <a:ext uri="{FF2B5EF4-FFF2-40B4-BE49-F238E27FC236}">
                  <a16:creationId xmlns:a16="http://schemas.microsoft.com/office/drawing/2014/main" xmlns="" id="{80A81214-FAF4-4985-38EF-8A5F26142ACB}"/>
                </a:ext>
              </a:extLst>
            </p:cNvPr>
            <p:cNvSpPr txBox="1"/>
            <p:nvPr/>
          </p:nvSpPr>
          <p:spPr>
            <a:xfrm>
              <a:off x="4771201" y="432205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64" name="TextBox 363">
              <a:extLst>
                <a:ext uri="{FF2B5EF4-FFF2-40B4-BE49-F238E27FC236}">
                  <a16:creationId xmlns:a16="http://schemas.microsoft.com/office/drawing/2014/main" xmlns="" id="{B5ADD383-02ED-7768-5D8C-5F8ADEB3B6FC}"/>
                </a:ext>
              </a:extLst>
            </p:cNvPr>
            <p:cNvSpPr txBox="1"/>
            <p:nvPr/>
          </p:nvSpPr>
          <p:spPr>
            <a:xfrm>
              <a:off x="4779851" y="417111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65" name="TextBox 364">
              <a:extLst>
                <a:ext uri="{FF2B5EF4-FFF2-40B4-BE49-F238E27FC236}">
                  <a16:creationId xmlns:a16="http://schemas.microsoft.com/office/drawing/2014/main" xmlns="" id="{E5E46E26-AE71-3C9D-4B6A-EF13FC319B3B}"/>
                </a:ext>
              </a:extLst>
            </p:cNvPr>
            <p:cNvSpPr txBox="1"/>
            <p:nvPr/>
          </p:nvSpPr>
          <p:spPr>
            <a:xfrm>
              <a:off x="4777959" y="455439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68" name="TextBox 367">
              <a:extLst>
                <a:ext uri="{FF2B5EF4-FFF2-40B4-BE49-F238E27FC236}">
                  <a16:creationId xmlns:a16="http://schemas.microsoft.com/office/drawing/2014/main" xmlns="" id="{0A23E1EE-B2F1-D8ED-BF70-BD9409081049}"/>
                </a:ext>
              </a:extLst>
            </p:cNvPr>
            <p:cNvSpPr txBox="1"/>
            <p:nvPr/>
          </p:nvSpPr>
          <p:spPr>
            <a:xfrm>
              <a:off x="4930359" y="470679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70" name="TextBox 369">
              <a:extLst>
                <a:ext uri="{FF2B5EF4-FFF2-40B4-BE49-F238E27FC236}">
                  <a16:creationId xmlns:a16="http://schemas.microsoft.com/office/drawing/2014/main" xmlns="" id="{3B85528C-99D0-7B9F-9A91-754457B0CF36}"/>
                </a:ext>
              </a:extLst>
            </p:cNvPr>
            <p:cNvSpPr txBox="1"/>
            <p:nvPr/>
          </p:nvSpPr>
          <p:spPr>
            <a:xfrm>
              <a:off x="4797160" y="470899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72" name="TextBox 371">
              <a:extLst>
                <a:ext uri="{FF2B5EF4-FFF2-40B4-BE49-F238E27FC236}">
                  <a16:creationId xmlns:a16="http://schemas.microsoft.com/office/drawing/2014/main" xmlns="" id="{1A15BE48-B809-CC43-C1BA-45AB6523EA04}"/>
                </a:ext>
              </a:extLst>
            </p:cNvPr>
            <p:cNvSpPr txBox="1"/>
            <p:nvPr/>
          </p:nvSpPr>
          <p:spPr>
            <a:xfrm>
              <a:off x="4994761" y="450704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73" name="TextBox 372">
              <a:extLst>
                <a:ext uri="{FF2B5EF4-FFF2-40B4-BE49-F238E27FC236}">
                  <a16:creationId xmlns:a16="http://schemas.microsoft.com/office/drawing/2014/main" xmlns="" id="{B8E12F9F-FE12-5A04-4CB7-DA7EE8D6ED43}"/>
                </a:ext>
              </a:extLst>
            </p:cNvPr>
            <p:cNvSpPr txBox="1"/>
            <p:nvPr/>
          </p:nvSpPr>
          <p:spPr>
            <a:xfrm>
              <a:off x="5024497" y="432748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75" name="TextBox 374">
              <a:extLst>
                <a:ext uri="{FF2B5EF4-FFF2-40B4-BE49-F238E27FC236}">
                  <a16:creationId xmlns:a16="http://schemas.microsoft.com/office/drawing/2014/main" xmlns="" id="{5567D2A5-201C-4D72-B663-91C960F50163}"/>
                </a:ext>
              </a:extLst>
            </p:cNvPr>
            <p:cNvSpPr txBox="1"/>
            <p:nvPr/>
          </p:nvSpPr>
          <p:spPr>
            <a:xfrm>
              <a:off x="5017684" y="4155957"/>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376" name="TextBox 375">
              <a:extLst>
                <a:ext uri="{FF2B5EF4-FFF2-40B4-BE49-F238E27FC236}">
                  <a16:creationId xmlns:a16="http://schemas.microsoft.com/office/drawing/2014/main" xmlns="" id="{ED744F87-039A-E16F-E1F4-ED2DF84818C8}"/>
                </a:ext>
              </a:extLst>
            </p:cNvPr>
            <p:cNvSpPr txBox="1"/>
            <p:nvPr/>
          </p:nvSpPr>
          <p:spPr>
            <a:xfrm>
              <a:off x="5002950" y="394687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9</a:t>
              </a:r>
            </a:p>
          </p:txBody>
        </p:sp>
        <p:sp>
          <p:nvSpPr>
            <p:cNvPr id="378" name="TextBox 377">
              <a:extLst>
                <a:ext uri="{FF2B5EF4-FFF2-40B4-BE49-F238E27FC236}">
                  <a16:creationId xmlns:a16="http://schemas.microsoft.com/office/drawing/2014/main" xmlns="" id="{AD6AB49C-EE7B-907E-5837-D6E9C1A8376E}"/>
                </a:ext>
              </a:extLst>
            </p:cNvPr>
            <p:cNvSpPr txBox="1"/>
            <p:nvPr/>
          </p:nvSpPr>
          <p:spPr>
            <a:xfrm>
              <a:off x="5004058" y="381291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380" name="TextBox 379">
              <a:extLst>
                <a:ext uri="{FF2B5EF4-FFF2-40B4-BE49-F238E27FC236}">
                  <a16:creationId xmlns:a16="http://schemas.microsoft.com/office/drawing/2014/main" xmlns="" id="{33AA7E7B-39A2-4304-8744-CEB8AABBB3FE}"/>
                </a:ext>
              </a:extLst>
            </p:cNvPr>
            <p:cNvSpPr txBox="1"/>
            <p:nvPr/>
          </p:nvSpPr>
          <p:spPr>
            <a:xfrm>
              <a:off x="4984913" y="283822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82" name="TextBox 381">
              <a:extLst>
                <a:ext uri="{FF2B5EF4-FFF2-40B4-BE49-F238E27FC236}">
                  <a16:creationId xmlns:a16="http://schemas.microsoft.com/office/drawing/2014/main" xmlns="" id="{73F42AF6-80B5-8FA0-F49C-263436C18825}"/>
                </a:ext>
              </a:extLst>
            </p:cNvPr>
            <p:cNvSpPr txBox="1"/>
            <p:nvPr/>
          </p:nvSpPr>
          <p:spPr>
            <a:xfrm>
              <a:off x="5034203" y="2655904"/>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83" name="TextBox 382">
              <a:extLst>
                <a:ext uri="{FF2B5EF4-FFF2-40B4-BE49-F238E27FC236}">
                  <a16:creationId xmlns:a16="http://schemas.microsoft.com/office/drawing/2014/main" xmlns="" id="{36A473E2-CC5A-B3F4-9B2B-C0120B9F6901}"/>
                </a:ext>
              </a:extLst>
            </p:cNvPr>
            <p:cNvSpPr txBox="1"/>
            <p:nvPr/>
          </p:nvSpPr>
          <p:spPr>
            <a:xfrm>
              <a:off x="4766660" y="265095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84" name="TextBox 383">
              <a:extLst>
                <a:ext uri="{FF2B5EF4-FFF2-40B4-BE49-F238E27FC236}">
                  <a16:creationId xmlns:a16="http://schemas.microsoft.com/office/drawing/2014/main" xmlns="" id="{57C8FE6A-BDDA-D408-1238-0A565EA2F73F}"/>
                </a:ext>
              </a:extLst>
            </p:cNvPr>
            <p:cNvSpPr txBox="1"/>
            <p:nvPr/>
          </p:nvSpPr>
          <p:spPr>
            <a:xfrm>
              <a:off x="5201960" y="283564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86" name="TextBox 385">
              <a:extLst>
                <a:ext uri="{FF2B5EF4-FFF2-40B4-BE49-F238E27FC236}">
                  <a16:creationId xmlns:a16="http://schemas.microsoft.com/office/drawing/2014/main" xmlns="" id="{677FC106-6C16-2C81-3603-C0A6697C4018}"/>
                </a:ext>
              </a:extLst>
            </p:cNvPr>
            <p:cNvSpPr txBox="1"/>
            <p:nvPr/>
          </p:nvSpPr>
          <p:spPr>
            <a:xfrm>
              <a:off x="5205986" y="303111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87" name="TextBox 386">
              <a:extLst>
                <a:ext uri="{FF2B5EF4-FFF2-40B4-BE49-F238E27FC236}">
                  <a16:creationId xmlns:a16="http://schemas.microsoft.com/office/drawing/2014/main" xmlns="" id="{AB7844E3-1D73-9AF6-DB56-6DA8580BC9DB}"/>
                </a:ext>
              </a:extLst>
            </p:cNvPr>
            <p:cNvSpPr txBox="1"/>
            <p:nvPr/>
          </p:nvSpPr>
          <p:spPr>
            <a:xfrm>
              <a:off x="5210012" y="322658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89" name="TextBox 388">
              <a:extLst>
                <a:ext uri="{FF2B5EF4-FFF2-40B4-BE49-F238E27FC236}">
                  <a16:creationId xmlns:a16="http://schemas.microsoft.com/office/drawing/2014/main" xmlns="" id="{FD6CF4C1-AE1C-34D5-9CDA-996D3BD5ABE3}"/>
                </a:ext>
              </a:extLst>
            </p:cNvPr>
            <p:cNvSpPr txBox="1"/>
            <p:nvPr/>
          </p:nvSpPr>
          <p:spPr>
            <a:xfrm>
              <a:off x="5214038" y="342205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391" name="TextBox 390">
              <a:extLst>
                <a:ext uri="{FF2B5EF4-FFF2-40B4-BE49-F238E27FC236}">
                  <a16:creationId xmlns:a16="http://schemas.microsoft.com/office/drawing/2014/main" xmlns="" id="{B51A46E3-D907-3FB6-1C02-113E3DD7034B}"/>
                </a:ext>
              </a:extLst>
            </p:cNvPr>
            <p:cNvSpPr txBox="1"/>
            <p:nvPr/>
          </p:nvSpPr>
          <p:spPr>
            <a:xfrm>
              <a:off x="5218064" y="361752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393" name="TextBox 392">
              <a:extLst>
                <a:ext uri="{FF2B5EF4-FFF2-40B4-BE49-F238E27FC236}">
                  <a16:creationId xmlns:a16="http://schemas.microsoft.com/office/drawing/2014/main" xmlns="" id="{ABCB8407-3210-37B9-A8D4-8B2E34A3F093}"/>
                </a:ext>
              </a:extLst>
            </p:cNvPr>
            <p:cNvSpPr txBox="1"/>
            <p:nvPr/>
          </p:nvSpPr>
          <p:spPr>
            <a:xfrm>
              <a:off x="5222090" y="381299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395" name="TextBox 394">
              <a:extLst>
                <a:ext uri="{FF2B5EF4-FFF2-40B4-BE49-F238E27FC236}">
                  <a16:creationId xmlns:a16="http://schemas.microsoft.com/office/drawing/2014/main" xmlns="" id="{16493DF6-530F-88A5-30C5-ABE363755C68}"/>
                </a:ext>
              </a:extLst>
            </p:cNvPr>
            <p:cNvSpPr txBox="1"/>
            <p:nvPr/>
          </p:nvSpPr>
          <p:spPr>
            <a:xfrm>
              <a:off x="5210246" y="395949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96" name="TextBox 395">
              <a:extLst>
                <a:ext uri="{FF2B5EF4-FFF2-40B4-BE49-F238E27FC236}">
                  <a16:creationId xmlns:a16="http://schemas.microsoft.com/office/drawing/2014/main" xmlns="" id="{BCA21F90-3C9A-6B77-B97C-359C2A34B8BC}"/>
                </a:ext>
              </a:extLst>
            </p:cNvPr>
            <p:cNvSpPr txBox="1"/>
            <p:nvPr/>
          </p:nvSpPr>
          <p:spPr>
            <a:xfrm>
              <a:off x="5196567" y="417609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97" name="TextBox 396">
              <a:extLst>
                <a:ext uri="{FF2B5EF4-FFF2-40B4-BE49-F238E27FC236}">
                  <a16:creationId xmlns:a16="http://schemas.microsoft.com/office/drawing/2014/main" xmlns="" id="{FAE53FA5-7871-C46F-0B6F-52C6158E9C23}"/>
                </a:ext>
              </a:extLst>
            </p:cNvPr>
            <p:cNvSpPr txBox="1"/>
            <p:nvPr/>
          </p:nvSpPr>
          <p:spPr>
            <a:xfrm>
              <a:off x="5207176" y="432290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398" name="TextBox 397">
              <a:extLst>
                <a:ext uri="{FF2B5EF4-FFF2-40B4-BE49-F238E27FC236}">
                  <a16:creationId xmlns:a16="http://schemas.microsoft.com/office/drawing/2014/main" xmlns="" id="{BA7BBAB1-11A3-32C2-4022-557CEAA5D703}"/>
                </a:ext>
              </a:extLst>
            </p:cNvPr>
            <p:cNvSpPr txBox="1"/>
            <p:nvPr/>
          </p:nvSpPr>
          <p:spPr>
            <a:xfrm>
              <a:off x="5190576" y="452400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99" name="TextBox 398">
              <a:extLst>
                <a:ext uri="{FF2B5EF4-FFF2-40B4-BE49-F238E27FC236}">
                  <a16:creationId xmlns:a16="http://schemas.microsoft.com/office/drawing/2014/main" xmlns="" id="{94698B8F-B81B-8856-3C01-6B1BC6FD7B5A}"/>
                </a:ext>
              </a:extLst>
            </p:cNvPr>
            <p:cNvSpPr txBox="1"/>
            <p:nvPr/>
          </p:nvSpPr>
          <p:spPr>
            <a:xfrm>
              <a:off x="5206213" y="264914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400" name="TextBox 399">
              <a:extLst>
                <a:ext uri="{FF2B5EF4-FFF2-40B4-BE49-F238E27FC236}">
                  <a16:creationId xmlns:a16="http://schemas.microsoft.com/office/drawing/2014/main" xmlns="" id="{D94F61CB-69BE-7968-2286-67AD531B6F08}"/>
                </a:ext>
              </a:extLst>
            </p:cNvPr>
            <p:cNvSpPr txBox="1"/>
            <p:nvPr/>
          </p:nvSpPr>
          <p:spPr>
            <a:xfrm>
              <a:off x="5210466" y="2462637"/>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401" name="TextBox 400">
              <a:extLst>
                <a:ext uri="{FF2B5EF4-FFF2-40B4-BE49-F238E27FC236}">
                  <a16:creationId xmlns:a16="http://schemas.microsoft.com/office/drawing/2014/main" xmlns="" id="{56F01D3F-98AF-0CC4-4B0B-03ED8EF561ED}"/>
                </a:ext>
              </a:extLst>
            </p:cNvPr>
            <p:cNvSpPr txBox="1"/>
            <p:nvPr/>
          </p:nvSpPr>
          <p:spPr>
            <a:xfrm>
              <a:off x="5210246" y="233453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402" name="TextBox 401">
              <a:extLst>
                <a:ext uri="{FF2B5EF4-FFF2-40B4-BE49-F238E27FC236}">
                  <a16:creationId xmlns:a16="http://schemas.microsoft.com/office/drawing/2014/main" xmlns="" id="{F612D3CA-7A94-DF52-DC73-554B610C3EB7}"/>
                </a:ext>
              </a:extLst>
            </p:cNvPr>
            <p:cNvSpPr txBox="1"/>
            <p:nvPr/>
          </p:nvSpPr>
          <p:spPr>
            <a:xfrm>
              <a:off x="5398593" y="218044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403" name="TextBox 402">
              <a:extLst>
                <a:ext uri="{FF2B5EF4-FFF2-40B4-BE49-F238E27FC236}">
                  <a16:creationId xmlns:a16="http://schemas.microsoft.com/office/drawing/2014/main" xmlns="" id="{E702DAB2-B780-96F4-197F-F43367BF6986}"/>
                </a:ext>
              </a:extLst>
            </p:cNvPr>
            <p:cNvSpPr txBox="1"/>
            <p:nvPr/>
          </p:nvSpPr>
          <p:spPr>
            <a:xfrm>
              <a:off x="5609034" y="216798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8</a:t>
              </a:r>
            </a:p>
          </p:txBody>
        </p:sp>
        <p:sp>
          <p:nvSpPr>
            <p:cNvPr id="404" name="TextBox 403">
              <a:extLst>
                <a:ext uri="{FF2B5EF4-FFF2-40B4-BE49-F238E27FC236}">
                  <a16:creationId xmlns:a16="http://schemas.microsoft.com/office/drawing/2014/main" xmlns="" id="{32603C8D-7473-43B0-13EE-4FD7C0A05051}"/>
                </a:ext>
              </a:extLst>
            </p:cNvPr>
            <p:cNvSpPr txBox="1"/>
            <p:nvPr/>
          </p:nvSpPr>
          <p:spPr>
            <a:xfrm>
              <a:off x="5410452" y="235022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405" name="TextBox 404">
              <a:extLst>
                <a:ext uri="{FF2B5EF4-FFF2-40B4-BE49-F238E27FC236}">
                  <a16:creationId xmlns:a16="http://schemas.microsoft.com/office/drawing/2014/main" xmlns="" id="{BB9F724A-BB98-099F-1311-BA33CE8E5189}"/>
                </a:ext>
              </a:extLst>
            </p:cNvPr>
            <p:cNvSpPr txBox="1"/>
            <p:nvPr/>
          </p:nvSpPr>
          <p:spPr>
            <a:xfrm>
              <a:off x="5422184" y="2474667"/>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406" name="TextBox 405">
              <a:extLst>
                <a:ext uri="{FF2B5EF4-FFF2-40B4-BE49-F238E27FC236}">
                  <a16:creationId xmlns:a16="http://schemas.microsoft.com/office/drawing/2014/main" xmlns="" id="{9182E4E0-F2D3-8A9F-B7BB-C5BE52BF02D8}"/>
                </a:ext>
              </a:extLst>
            </p:cNvPr>
            <p:cNvSpPr txBox="1"/>
            <p:nvPr/>
          </p:nvSpPr>
          <p:spPr>
            <a:xfrm>
              <a:off x="5415321" y="266403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8</a:t>
              </a:r>
            </a:p>
          </p:txBody>
        </p:sp>
        <p:sp>
          <p:nvSpPr>
            <p:cNvPr id="407" name="TextBox 406">
              <a:extLst>
                <a:ext uri="{FF2B5EF4-FFF2-40B4-BE49-F238E27FC236}">
                  <a16:creationId xmlns:a16="http://schemas.microsoft.com/office/drawing/2014/main" xmlns="" id="{03AD726F-EE7C-D33F-AE71-73817A94DAB7}"/>
                </a:ext>
              </a:extLst>
            </p:cNvPr>
            <p:cNvSpPr txBox="1"/>
            <p:nvPr/>
          </p:nvSpPr>
          <p:spPr>
            <a:xfrm>
              <a:off x="5605289" y="234505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408" name="TextBox 407">
              <a:extLst>
                <a:ext uri="{FF2B5EF4-FFF2-40B4-BE49-F238E27FC236}">
                  <a16:creationId xmlns:a16="http://schemas.microsoft.com/office/drawing/2014/main" xmlns="" id="{8A2D9CC1-5537-AE1E-99C8-F36D921093E1}"/>
                </a:ext>
              </a:extLst>
            </p:cNvPr>
            <p:cNvSpPr txBox="1"/>
            <p:nvPr/>
          </p:nvSpPr>
          <p:spPr>
            <a:xfrm>
              <a:off x="5623778" y="248607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8</a:t>
              </a:r>
            </a:p>
          </p:txBody>
        </p:sp>
        <p:sp>
          <p:nvSpPr>
            <p:cNvPr id="409" name="TextBox 408">
              <a:extLst>
                <a:ext uri="{FF2B5EF4-FFF2-40B4-BE49-F238E27FC236}">
                  <a16:creationId xmlns:a16="http://schemas.microsoft.com/office/drawing/2014/main" xmlns="" id="{654A09E7-3F0F-9C4A-092B-2988E2241B59}"/>
                </a:ext>
              </a:extLst>
            </p:cNvPr>
            <p:cNvSpPr txBox="1"/>
            <p:nvPr/>
          </p:nvSpPr>
          <p:spPr>
            <a:xfrm>
              <a:off x="5597799" y="2699187"/>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8</a:t>
              </a:r>
            </a:p>
          </p:txBody>
        </p:sp>
        <p:sp>
          <p:nvSpPr>
            <p:cNvPr id="410" name="TextBox 409">
              <a:extLst>
                <a:ext uri="{FF2B5EF4-FFF2-40B4-BE49-F238E27FC236}">
                  <a16:creationId xmlns:a16="http://schemas.microsoft.com/office/drawing/2014/main" xmlns="" id="{46E08EAE-2766-FB87-262C-724613888A6D}"/>
                </a:ext>
              </a:extLst>
            </p:cNvPr>
            <p:cNvSpPr txBox="1"/>
            <p:nvPr/>
          </p:nvSpPr>
          <p:spPr>
            <a:xfrm>
              <a:off x="5605289" y="284121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411" name="TextBox 410">
              <a:extLst>
                <a:ext uri="{FF2B5EF4-FFF2-40B4-BE49-F238E27FC236}">
                  <a16:creationId xmlns:a16="http://schemas.microsoft.com/office/drawing/2014/main" xmlns="" id="{7ECD951D-EDCD-E129-9F7C-292689387C9F}"/>
                </a:ext>
              </a:extLst>
            </p:cNvPr>
            <p:cNvSpPr txBox="1"/>
            <p:nvPr/>
          </p:nvSpPr>
          <p:spPr>
            <a:xfrm>
              <a:off x="5596191" y="342900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412" name="TextBox 411">
              <a:extLst>
                <a:ext uri="{FF2B5EF4-FFF2-40B4-BE49-F238E27FC236}">
                  <a16:creationId xmlns:a16="http://schemas.microsoft.com/office/drawing/2014/main" xmlns="" id="{2E5CC366-35D7-F8B3-41E4-AFC7901280FB}"/>
                </a:ext>
              </a:extLst>
            </p:cNvPr>
            <p:cNvSpPr txBox="1"/>
            <p:nvPr/>
          </p:nvSpPr>
          <p:spPr>
            <a:xfrm>
              <a:off x="5619050" y="397220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413" name="TextBox 412">
              <a:extLst>
                <a:ext uri="{FF2B5EF4-FFF2-40B4-BE49-F238E27FC236}">
                  <a16:creationId xmlns:a16="http://schemas.microsoft.com/office/drawing/2014/main" xmlns="" id="{205D6A80-5474-AC9E-1FE4-E91A34A7920F}"/>
                </a:ext>
              </a:extLst>
            </p:cNvPr>
            <p:cNvSpPr txBox="1"/>
            <p:nvPr/>
          </p:nvSpPr>
          <p:spPr>
            <a:xfrm>
              <a:off x="5386862" y="3808494"/>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9</a:t>
              </a:r>
            </a:p>
          </p:txBody>
        </p:sp>
        <p:sp>
          <p:nvSpPr>
            <p:cNvPr id="414" name="TextBox 413">
              <a:extLst>
                <a:ext uri="{FF2B5EF4-FFF2-40B4-BE49-F238E27FC236}">
                  <a16:creationId xmlns:a16="http://schemas.microsoft.com/office/drawing/2014/main" xmlns="" id="{9F341F6D-BC91-9E52-8EA2-20716D0B5030}"/>
                </a:ext>
              </a:extLst>
            </p:cNvPr>
            <p:cNvSpPr txBox="1"/>
            <p:nvPr/>
          </p:nvSpPr>
          <p:spPr>
            <a:xfrm>
              <a:off x="5606576" y="361449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415" name="TextBox 414">
              <a:extLst>
                <a:ext uri="{FF2B5EF4-FFF2-40B4-BE49-F238E27FC236}">
                  <a16:creationId xmlns:a16="http://schemas.microsoft.com/office/drawing/2014/main" xmlns="" id="{9E34A974-0C47-F0B0-4BE7-CF241A045C2C}"/>
                </a:ext>
              </a:extLst>
            </p:cNvPr>
            <p:cNvSpPr txBox="1"/>
            <p:nvPr/>
          </p:nvSpPr>
          <p:spPr>
            <a:xfrm>
              <a:off x="5833340" y="304984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416" name="TextBox 415">
              <a:extLst>
                <a:ext uri="{FF2B5EF4-FFF2-40B4-BE49-F238E27FC236}">
                  <a16:creationId xmlns:a16="http://schemas.microsoft.com/office/drawing/2014/main" xmlns="" id="{188D05FD-C7CA-826A-0DD9-9BAF2DB10226}"/>
                </a:ext>
              </a:extLst>
            </p:cNvPr>
            <p:cNvSpPr txBox="1"/>
            <p:nvPr/>
          </p:nvSpPr>
          <p:spPr>
            <a:xfrm>
              <a:off x="5825915" y="285993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417" name="TextBox 416">
              <a:extLst>
                <a:ext uri="{FF2B5EF4-FFF2-40B4-BE49-F238E27FC236}">
                  <a16:creationId xmlns:a16="http://schemas.microsoft.com/office/drawing/2014/main" xmlns="" id="{370BF75B-67EA-6987-E4B1-BD2AEFFA5631}"/>
                </a:ext>
              </a:extLst>
            </p:cNvPr>
            <p:cNvSpPr txBox="1"/>
            <p:nvPr/>
          </p:nvSpPr>
          <p:spPr>
            <a:xfrm>
              <a:off x="5838560" y="264307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418" name="TextBox 417">
              <a:extLst>
                <a:ext uri="{FF2B5EF4-FFF2-40B4-BE49-F238E27FC236}">
                  <a16:creationId xmlns:a16="http://schemas.microsoft.com/office/drawing/2014/main" xmlns="" id="{09E8F179-0665-2CD5-AD1D-FDD3ED4EB12F}"/>
                </a:ext>
              </a:extLst>
            </p:cNvPr>
            <p:cNvSpPr txBox="1"/>
            <p:nvPr/>
          </p:nvSpPr>
          <p:spPr>
            <a:xfrm>
              <a:off x="5841545" y="249127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9</a:t>
              </a:r>
            </a:p>
          </p:txBody>
        </p:sp>
        <p:sp>
          <p:nvSpPr>
            <p:cNvPr id="419" name="TextBox 418">
              <a:extLst>
                <a:ext uri="{FF2B5EF4-FFF2-40B4-BE49-F238E27FC236}">
                  <a16:creationId xmlns:a16="http://schemas.microsoft.com/office/drawing/2014/main" xmlns="" id="{67DBA927-79AC-DFFF-07BF-563A7057190F}"/>
                </a:ext>
              </a:extLst>
            </p:cNvPr>
            <p:cNvSpPr txBox="1"/>
            <p:nvPr/>
          </p:nvSpPr>
          <p:spPr>
            <a:xfrm>
              <a:off x="5856791" y="232622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420" name="TextBox 419">
              <a:extLst>
                <a:ext uri="{FF2B5EF4-FFF2-40B4-BE49-F238E27FC236}">
                  <a16:creationId xmlns:a16="http://schemas.microsoft.com/office/drawing/2014/main" xmlns="" id="{E5E0DB3A-4090-4DDD-F163-A7D3FE496AC7}"/>
                </a:ext>
              </a:extLst>
            </p:cNvPr>
            <p:cNvSpPr txBox="1"/>
            <p:nvPr/>
          </p:nvSpPr>
          <p:spPr>
            <a:xfrm>
              <a:off x="6032359" y="250432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421" name="TextBox 420">
              <a:extLst>
                <a:ext uri="{FF2B5EF4-FFF2-40B4-BE49-F238E27FC236}">
                  <a16:creationId xmlns:a16="http://schemas.microsoft.com/office/drawing/2014/main" xmlns="" id="{03EC7628-13CF-D0AA-A674-9B2489ADDF30}"/>
                </a:ext>
              </a:extLst>
            </p:cNvPr>
            <p:cNvSpPr txBox="1"/>
            <p:nvPr/>
          </p:nvSpPr>
          <p:spPr>
            <a:xfrm>
              <a:off x="6066323" y="267851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422" name="TextBox 421">
              <a:extLst>
                <a:ext uri="{FF2B5EF4-FFF2-40B4-BE49-F238E27FC236}">
                  <a16:creationId xmlns:a16="http://schemas.microsoft.com/office/drawing/2014/main" xmlns="" id="{B424E3EF-0CF3-8C21-9725-D63E4D43B623}"/>
                </a:ext>
              </a:extLst>
            </p:cNvPr>
            <p:cNvSpPr txBox="1"/>
            <p:nvPr/>
          </p:nvSpPr>
          <p:spPr>
            <a:xfrm>
              <a:off x="5846181" y="322268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424" name="TextBox 423">
              <a:extLst>
                <a:ext uri="{FF2B5EF4-FFF2-40B4-BE49-F238E27FC236}">
                  <a16:creationId xmlns:a16="http://schemas.microsoft.com/office/drawing/2014/main" xmlns="" id="{27FDAFF1-F60B-6099-E038-8D7561E98EC2}"/>
                </a:ext>
              </a:extLst>
            </p:cNvPr>
            <p:cNvSpPr txBox="1"/>
            <p:nvPr/>
          </p:nvSpPr>
          <p:spPr>
            <a:xfrm>
              <a:off x="5410325" y="3984566"/>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425" name="TextBox 424">
              <a:extLst>
                <a:ext uri="{FF2B5EF4-FFF2-40B4-BE49-F238E27FC236}">
                  <a16:creationId xmlns:a16="http://schemas.microsoft.com/office/drawing/2014/main" xmlns="" id="{E47055B6-D753-7656-FB2B-A2B28F1C174D}"/>
                </a:ext>
              </a:extLst>
            </p:cNvPr>
            <p:cNvSpPr txBox="1"/>
            <p:nvPr/>
          </p:nvSpPr>
          <p:spPr>
            <a:xfrm>
              <a:off x="5410452" y="417492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426" name="TextBox 425">
              <a:extLst>
                <a:ext uri="{FF2B5EF4-FFF2-40B4-BE49-F238E27FC236}">
                  <a16:creationId xmlns:a16="http://schemas.microsoft.com/office/drawing/2014/main" xmlns="" id="{1DFD8104-7B25-7207-38A5-DB98FEABFA91}"/>
                </a:ext>
              </a:extLst>
            </p:cNvPr>
            <p:cNvSpPr txBox="1"/>
            <p:nvPr/>
          </p:nvSpPr>
          <p:spPr>
            <a:xfrm>
              <a:off x="5375002" y="432205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427" name="TextBox 426">
              <a:extLst>
                <a:ext uri="{FF2B5EF4-FFF2-40B4-BE49-F238E27FC236}">
                  <a16:creationId xmlns:a16="http://schemas.microsoft.com/office/drawing/2014/main" xmlns="" id="{2C4A144F-12C2-117C-B672-DA2DDEFB0C0D}"/>
                </a:ext>
              </a:extLst>
            </p:cNvPr>
            <p:cNvSpPr txBox="1"/>
            <p:nvPr/>
          </p:nvSpPr>
          <p:spPr>
            <a:xfrm>
              <a:off x="5549637" y="4143236"/>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428" name="TextBox 427">
              <a:extLst>
                <a:ext uri="{FF2B5EF4-FFF2-40B4-BE49-F238E27FC236}">
                  <a16:creationId xmlns:a16="http://schemas.microsoft.com/office/drawing/2014/main" xmlns="" id="{537B9E07-BFCA-BBC5-0731-6B129B15D66D}"/>
                </a:ext>
              </a:extLst>
            </p:cNvPr>
            <p:cNvSpPr txBox="1"/>
            <p:nvPr/>
          </p:nvSpPr>
          <p:spPr>
            <a:xfrm>
              <a:off x="5789351" y="3781854"/>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429" name="TextBox 428">
              <a:extLst>
                <a:ext uri="{FF2B5EF4-FFF2-40B4-BE49-F238E27FC236}">
                  <a16:creationId xmlns:a16="http://schemas.microsoft.com/office/drawing/2014/main" xmlns="" id="{C86D5F62-9C95-44A9-2C76-8B720E8EA810}"/>
                </a:ext>
              </a:extLst>
            </p:cNvPr>
            <p:cNvSpPr txBox="1"/>
            <p:nvPr/>
          </p:nvSpPr>
          <p:spPr>
            <a:xfrm>
              <a:off x="3747968" y="319813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430" name="TextBox 429">
              <a:extLst>
                <a:ext uri="{FF2B5EF4-FFF2-40B4-BE49-F238E27FC236}">
                  <a16:creationId xmlns:a16="http://schemas.microsoft.com/office/drawing/2014/main" xmlns="" id="{DA439E19-5ADB-07F2-7DC3-5902A6FF3493}"/>
                </a:ext>
              </a:extLst>
            </p:cNvPr>
            <p:cNvSpPr txBox="1"/>
            <p:nvPr/>
          </p:nvSpPr>
          <p:spPr>
            <a:xfrm>
              <a:off x="5812941" y="221142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9</a:t>
              </a:r>
            </a:p>
          </p:txBody>
        </p:sp>
        <p:sp>
          <p:nvSpPr>
            <p:cNvPr id="431" name="TextBox 430">
              <a:extLst>
                <a:ext uri="{FF2B5EF4-FFF2-40B4-BE49-F238E27FC236}">
                  <a16:creationId xmlns:a16="http://schemas.microsoft.com/office/drawing/2014/main" xmlns="" id="{F34DB812-7087-F122-93B1-95638D77FC31}"/>
                </a:ext>
              </a:extLst>
            </p:cNvPr>
            <p:cNvSpPr txBox="1"/>
            <p:nvPr/>
          </p:nvSpPr>
          <p:spPr>
            <a:xfrm>
              <a:off x="5625124" y="378185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grpSp>
    </p:spTree>
    <p:extLst>
      <p:ext uri="{BB962C8B-B14F-4D97-AF65-F5344CB8AC3E}">
        <p14:creationId xmlns:p14="http://schemas.microsoft.com/office/powerpoint/2010/main" val="408971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circle(in)">
                                      <p:cBhvr>
                                        <p:cTn id="19" dur="2000"/>
                                        <p:tgtEl>
                                          <p:spTgt spid="73"/>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rotWithShape="1">
          <a:gsLst>
            <a:gs pos="10000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xmlns="" id="{32D9FC48-1160-94DC-BF61-521777F7F8AE}"/>
            </a:ext>
          </a:extLst>
        </p:cNvPr>
        <p:cNvGrpSpPr/>
        <p:nvPr/>
      </p:nvGrpSpPr>
      <p:grpSpPr>
        <a:xfrm>
          <a:off x="0" y="0"/>
          <a:ext cx="0" cy="0"/>
          <a:chOff x="0" y="0"/>
          <a:chExt cx="0" cy="0"/>
        </a:xfrm>
      </p:grpSpPr>
      <p:sp>
        <p:nvSpPr>
          <p:cNvPr id="438" name="Wave 437">
            <a:extLst>
              <a:ext uri="{FF2B5EF4-FFF2-40B4-BE49-F238E27FC236}">
                <a16:creationId xmlns:a16="http://schemas.microsoft.com/office/drawing/2014/main" xmlns="" id="{F854BCE5-9836-35D2-4BC2-3CD27D1FE247}"/>
              </a:ext>
            </a:extLst>
          </p:cNvPr>
          <p:cNvSpPr/>
          <p:nvPr/>
        </p:nvSpPr>
        <p:spPr>
          <a:xfrm>
            <a:off x="1430986" y="3803740"/>
            <a:ext cx="9087127" cy="2979850"/>
          </a:xfrm>
          <a:prstGeom prst="wave">
            <a:avLst/>
          </a:prstGeom>
          <a:solidFill>
            <a:srgbClr val="92D05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434" name="Rectangle: Diagonal Corners Snipped 433">
            <a:extLst>
              <a:ext uri="{FF2B5EF4-FFF2-40B4-BE49-F238E27FC236}">
                <a16:creationId xmlns:a16="http://schemas.microsoft.com/office/drawing/2014/main" xmlns="" id="{7BF06887-0BBF-489C-FAC2-6FEE7DE20DD5}"/>
              </a:ext>
            </a:extLst>
          </p:cNvPr>
          <p:cNvSpPr/>
          <p:nvPr/>
        </p:nvSpPr>
        <p:spPr>
          <a:xfrm>
            <a:off x="1163411" y="111422"/>
            <a:ext cx="9415306" cy="3354589"/>
          </a:xfrm>
          <a:prstGeom prst="snip2Diag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3" name="TextBox 2">
            <a:extLst>
              <a:ext uri="{FF2B5EF4-FFF2-40B4-BE49-F238E27FC236}">
                <a16:creationId xmlns:a16="http://schemas.microsoft.com/office/drawing/2014/main" xmlns="" id="{EB0AB54E-50E9-E62D-45DE-C36A09E886A8}"/>
              </a:ext>
            </a:extLst>
          </p:cNvPr>
          <p:cNvSpPr txBox="1"/>
          <p:nvPr/>
        </p:nvSpPr>
        <p:spPr>
          <a:xfrm>
            <a:off x="1497062" y="328915"/>
            <a:ext cx="2433200" cy="1107996"/>
          </a:xfrm>
          <a:prstGeom prst="rect">
            <a:avLst/>
          </a:prstGeom>
          <a:noFill/>
        </p:spPr>
        <p:txBody>
          <a:bodyPr wrap="square" rtlCol="0">
            <a:spAutoFit/>
          </a:bodyPr>
          <a:lstStyle/>
          <a:p>
            <a:pPr defTabSz="457200"/>
            <a:r>
              <a:rPr lang="en-US" sz="2400" b="1" i="1" dirty="0" err="1">
                <a:solidFill>
                  <a:prstClr val="black"/>
                </a:solidFill>
                <a:latin typeface="Times New Roman" panose="02020603050405020304" pitchFamily="18" charset="0"/>
                <a:cs typeface="Times New Roman" panose="02020603050405020304" pitchFamily="18" charset="0"/>
              </a:rPr>
              <a:t>Nhiệm</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vụ</a:t>
            </a:r>
            <a:r>
              <a:rPr lang="en-US" sz="2400" b="1" i="1" dirty="0">
                <a:solidFill>
                  <a:prstClr val="black"/>
                </a:solidFill>
                <a:latin typeface="Times New Roman" panose="02020603050405020304" pitchFamily="18" charset="0"/>
                <a:cs typeface="Times New Roman" panose="02020603050405020304" pitchFamily="18" charset="0"/>
              </a:rPr>
              <a:t> 1: </a:t>
            </a:r>
          </a:p>
          <a:p>
            <a:pPr defTabSz="457200"/>
            <a:r>
              <a:rPr lang="en-US" sz="2400" b="1" i="1" dirty="0" err="1">
                <a:solidFill>
                  <a:prstClr val="black"/>
                </a:solidFill>
                <a:latin typeface="Times New Roman" panose="02020603050405020304" pitchFamily="18" charset="0"/>
                <a:cs typeface="Times New Roman" panose="02020603050405020304" pitchFamily="18" charset="0"/>
              </a:rPr>
              <a:t>Giải</a:t>
            </a:r>
            <a:r>
              <a:rPr lang="en-US" sz="2400" b="1" i="1" dirty="0">
                <a:solidFill>
                  <a:prstClr val="black"/>
                </a:solidFill>
                <a:latin typeface="Times New Roman" panose="02020603050405020304" pitchFamily="18" charset="0"/>
                <a:cs typeface="Times New Roman" panose="02020603050405020304" pitchFamily="18" charset="0"/>
              </a:rPr>
              <a:t> câu </a:t>
            </a:r>
            <a:r>
              <a:rPr lang="en-US" sz="2400" b="1" i="1" dirty="0" err="1">
                <a:solidFill>
                  <a:prstClr val="black"/>
                </a:solidFill>
                <a:latin typeface="Times New Roman" panose="02020603050405020304" pitchFamily="18" charset="0"/>
                <a:cs typeface="Times New Roman" panose="02020603050405020304" pitchFamily="18" charset="0"/>
              </a:rPr>
              <a:t>đó</a:t>
            </a:r>
            <a:r>
              <a:rPr lang="en-US" sz="2400" b="1" i="1" dirty="0">
                <a:solidFill>
                  <a:prstClr val="black"/>
                </a:solidFill>
                <a:latin typeface="Times New Roman" panose="02020603050405020304" pitchFamily="18" charset="0"/>
                <a:cs typeface="Times New Roman" panose="02020603050405020304" pitchFamily="18" charset="0"/>
              </a:rPr>
              <a:t> </a:t>
            </a:r>
            <a:r>
              <a:rPr lang="en-US" sz="2400" b="1" i="1" dirty="0" err="1">
                <a:solidFill>
                  <a:prstClr val="black"/>
                </a:solidFill>
                <a:latin typeface="Times New Roman" panose="02020603050405020304" pitchFamily="18" charset="0"/>
                <a:cs typeface="Times New Roman" panose="02020603050405020304" pitchFamily="18" charset="0"/>
              </a:rPr>
              <a:t>sau</a:t>
            </a:r>
            <a:r>
              <a:rPr lang="en-US" sz="2400" b="1" i="1" dirty="0">
                <a:solidFill>
                  <a:prstClr val="black"/>
                </a:solidFill>
                <a:latin typeface="Times New Roman" panose="02020603050405020304" pitchFamily="18" charset="0"/>
                <a:cs typeface="Times New Roman" panose="02020603050405020304" pitchFamily="18" charset="0"/>
              </a:rPr>
              <a:t>: </a:t>
            </a:r>
          </a:p>
          <a:p>
            <a:pPr defTabSz="457200"/>
            <a:endParaRPr lang="en-US" dirty="0">
              <a:solidFill>
                <a:prstClr val="black"/>
              </a:solidFill>
              <a:latin typeface="Century Gothic" panose="020B0502020202020204"/>
            </a:endParaRPr>
          </a:p>
        </p:txBody>
      </p:sp>
      <p:sp>
        <p:nvSpPr>
          <p:cNvPr id="5" name="TextBox 4">
            <a:extLst>
              <a:ext uri="{FF2B5EF4-FFF2-40B4-BE49-F238E27FC236}">
                <a16:creationId xmlns:a16="http://schemas.microsoft.com/office/drawing/2014/main" xmlns="" id="{1A2C5661-1801-92DA-538E-CEFC62260AAD}"/>
              </a:ext>
            </a:extLst>
          </p:cNvPr>
          <p:cNvSpPr txBox="1"/>
          <p:nvPr/>
        </p:nvSpPr>
        <p:spPr>
          <a:xfrm>
            <a:off x="4463827" y="528970"/>
            <a:ext cx="5947310" cy="707886"/>
          </a:xfrm>
          <a:prstGeom prst="rect">
            <a:avLst/>
          </a:prstGeom>
          <a:noFill/>
        </p:spPr>
        <p:txBody>
          <a:bodyPr wrap="square">
            <a:spAutoFit/>
          </a:bodyPr>
          <a:lstStyle/>
          <a:p>
            <a:pPr defTabSz="457200"/>
            <a:r>
              <a:rPr lang="en-US" sz="2000" dirty="0" err="1">
                <a:solidFill>
                  <a:srgbClr val="0B033C"/>
                </a:solidFill>
                <a:latin typeface="#9Slide03 Arima Madurai Bold" panose="00000800000000000000" pitchFamily="2" charset="0"/>
                <a:cs typeface="#9Slide03 Arima Madurai Bold" panose="00000800000000000000" pitchFamily="2" charset="0"/>
              </a:rPr>
              <a:t>Số</a:t>
            </a:r>
            <a:r>
              <a:rPr lang="en-US" sz="2000" dirty="0">
                <a:solidFill>
                  <a:srgbClr val="0B033C"/>
                </a:solidFill>
                <a:latin typeface="#9Slide03 Arima Madurai Bold" panose="00000800000000000000" pitchFamily="2" charset="0"/>
                <a:cs typeface="#9Slide03 Arima Madurai Bold" panose="00000800000000000000" pitchFamily="2" charset="0"/>
              </a:rPr>
              <a:t> </a:t>
            </a:r>
            <a:r>
              <a:rPr lang="en-US" sz="2000" dirty="0" err="1">
                <a:solidFill>
                  <a:srgbClr val="0B033C"/>
                </a:solidFill>
                <a:latin typeface="#9Slide03 Arima Madurai Bold" panose="00000800000000000000" pitchFamily="2" charset="0"/>
                <a:cs typeface="#9Slide03 Arima Madurai Bold" panose="00000800000000000000" pitchFamily="2" charset="0"/>
              </a:rPr>
              <a:t>nào</a:t>
            </a:r>
            <a:r>
              <a:rPr lang="en-US" sz="2000" dirty="0">
                <a:solidFill>
                  <a:srgbClr val="0B033C"/>
                </a:solidFill>
                <a:latin typeface="#9Slide03 Arima Madurai Bold" panose="00000800000000000000" pitchFamily="2" charset="0"/>
                <a:cs typeface="#9Slide03 Arima Madurai Bold" panose="00000800000000000000" pitchFamily="2" charset="0"/>
              </a:rPr>
              <a:t> chia </a:t>
            </a:r>
            <a:r>
              <a:rPr lang="en-US" sz="2000" dirty="0" err="1">
                <a:solidFill>
                  <a:srgbClr val="0B033C"/>
                </a:solidFill>
                <a:latin typeface="#9Slide03 Arima Madurai Bold" panose="00000800000000000000" pitchFamily="2" charset="0"/>
                <a:cs typeface="#9Slide03 Arima Madurai Bold" panose="00000800000000000000" pitchFamily="2" charset="0"/>
              </a:rPr>
              <a:t>cho</a:t>
            </a:r>
            <a:r>
              <a:rPr lang="en-US" sz="2000" dirty="0">
                <a:solidFill>
                  <a:srgbClr val="0B033C"/>
                </a:solidFill>
                <a:latin typeface="#9Slide03 Arima Madurai Bold" panose="00000800000000000000" pitchFamily="2" charset="0"/>
                <a:cs typeface="#9Slide03 Arima Madurai Bold" panose="00000800000000000000" pitchFamily="2" charset="0"/>
              </a:rPr>
              <a:t> </a:t>
            </a:r>
            <a:r>
              <a:rPr lang="en-US" sz="2000" dirty="0" err="1">
                <a:solidFill>
                  <a:srgbClr val="0B033C"/>
                </a:solidFill>
                <a:latin typeface="#9Slide03 Arima Madurai Bold" panose="00000800000000000000" pitchFamily="2" charset="0"/>
                <a:cs typeface="#9Slide03 Arima Madurai Bold" panose="00000800000000000000" pitchFamily="2" charset="0"/>
              </a:rPr>
              <a:t>số</a:t>
            </a:r>
            <a:r>
              <a:rPr lang="en-US" sz="2000" dirty="0">
                <a:solidFill>
                  <a:srgbClr val="0B033C"/>
                </a:solidFill>
                <a:latin typeface="#9Slide03 Arima Madurai Bold" panose="00000800000000000000" pitchFamily="2" charset="0"/>
                <a:cs typeface="#9Slide03 Arima Madurai Bold" panose="00000800000000000000" pitchFamily="2" charset="0"/>
              </a:rPr>
              <a:t> </a:t>
            </a:r>
            <a:r>
              <a:rPr lang="en-US" sz="2000" dirty="0" err="1">
                <a:solidFill>
                  <a:srgbClr val="0B033C"/>
                </a:solidFill>
                <a:latin typeface="#9Slide03 Arima Madurai Bold" panose="00000800000000000000" pitchFamily="2" charset="0"/>
                <a:cs typeface="#9Slide03 Arima Madurai Bold" panose="00000800000000000000" pitchFamily="2" charset="0"/>
              </a:rPr>
              <a:t>này</a:t>
            </a:r>
            <a:r>
              <a:rPr lang="en-US" sz="2000" dirty="0">
                <a:solidFill>
                  <a:srgbClr val="0B033C"/>
                </a:solidFill>
                <a:latin typeface="#9Slide03 Arima Madurai Bold" panose="00000800000000000000" pitchFamily="2" charset="0"/>
                <a:cs typeface="#9Slide03 Arima Madurai Bold" panose="00000800000000000000" pitchFamily="2" charset="0"/>
              </a:rPr>
              <a:t> </a:t>
            </a:r>
            <a:r>
              <a:rPr lang="en-US" sz="2000" dirty="0" err="1">
                <a:solidFill>
                  <a:srgbClr val="0B033C"/>
                </a:solidFill>
                <a:latin typeface="#9Slide03 Arima Madurai Bold" panose="00000800000000000000" pitchFamily="2" charset="0"/>
                <a:cs typeface="#9Slide03 Arima Madurai Bold" panose="00000800000000000000" pitchFamily="2" charset="0"/>
              </a:rPr>
              <a:t>cũng</a:t>
            </a:r>
            <a:r>
              <a:rPr lang="en-US" sz="2000" dirty="0">
                <a:solidFill>
                  <a:srgbClr val="0B033C"/>
                </a:solidFill>
                <a:latin typeface="#9Slide03 Arima Madurai Bold" panose="00000800000000000000" pitchFamily="2" charset="0"/>
                <a:cs typeface="#9Slide03 Arima Madurai Bold" panose="00000800000000000000" pitchFamily="2" charset="0"/>
              </a:rPr>
              <a:t> </a:t>
            </a:r>
            <a:r>
              <a:rPr lang="en-US" sz="2000" dirty="0" err="1">
                <a:solidFill>
                  <a:srgbClr val="0B033C"/>
                </a:solidFill>
                <a:latin typeface="#9Slide03 Arima Madurai Bold" panose="00000800000000000000" pitchFamily="2" charset="0"/>
                <a:cs typeface="#9Slide03 Arima Madurai Bold" panose="00000800000000000000" pitchFamily="2" charset="0"/>
              </a:rPr>
              <a:t>bằng</a:t>
            </a:r>
            <a:r>
              <a:rPr lang="en-US" sz="2000" dirty="0">
                <a:solidFill>
                  <a:srgbClr val="0B033C"/>
                </a:solidFill>
                <a:latin typeface="#9Slide03 Arima Madurai Bold" panose="00000800000000000000" pitchFamily="2" charset="0"/>
                <a:cs typeface="#9Slide03 Arima Madurai Bold" panose="00000800000000000000" pitchFamily="2" charset="0"/>
              </a:rPr>
              <a:t> </a:t>
            </a:r>
            <a:r>
              <a:rPr lang="en-US" sz="2000" dirty="0" err="1">
                <a:solidFill>
                  <a:srgbClr val="0B033C"/>
                </a:solidFill>
                <a:latin typeface="#9Slide03 Arima Madurai Bold" panose="00000800000000000000" pitchFamily="2" charset="0"/>
                <a:cs typeface="#9Slide03 Arima Madurai Bold" panose="00000800000000000000" pitchFamily="2" charset="0"/>
              </a:rPr>
              <a:t>chính</a:t>
            </a:r>
            <a:r>
              <a:rPr lang="en-US" sz="2000" dirty="0">
                <a:solidFill>
                  <a:srgbClr val="0B033C"/>
                </a:solidFill>
                <a:latin typeface="#9Slide03 Arima Madurai Bold" panose="00000800000000000000" pitchFamily="2" charset="0"/>
                <a:cs typeface="#9Slide03 Arima Madurai Bold" panose="00000800000000000000" pitchFamily="2" charset="0"/>
              </a:rPr>
              <a:t> </a:t>
            </a:r>
            <a:r>
              <a:rPr lang="en-US" sz="2000" dirty="0" err="1">
                <a:solidFill>
                  <a:srgbClr val="0B033C"/>
                </a:solidFill>
                <a:latin typeface="#9Slide03 Arima Madurai Bold" panose="00000800000000000000" pitchFamily="2" charset="0"/>
                <a:cs typeface="#9Slide03 Arima Madurai Bold" panose="00000800000000000000" pitchFamily="2" charset="0"/>
              </a:rPr>
              <a:t>số</a:t>
            </a:r>
            <a:r>
              <a:rPr lang="en-US" sz="2000" dirty="0">
                <a:solidFill>
                  <a:srgbClr val="0B033C"/>
                </a:solidFill>
                <a:latin typeface="#9Slide03 Arima Madurai Bold" panose="00000800000000000000" pitchFamily="2" charset="0"/>
                <a:cs typeface="#9Slide03 Arima Madurai Bold" panose="00000800000000000000" pitchFamily="2" charset="0"/>
              </a:rPr>
              <a:t> </a:t>
            </a:r>
            <a:r>
              <a:rPr lang="en-US" sz="2000" dirty="0" err="1">
                <a:solidFill>
                  <a:srgbClr val="0B033C"/>
                </a:solidFill>
                <a:latin typeface="#9Slide03 Arima Madurai Bold" panose="00000800000000000000" pitchFamily="2" charset="0"/>
                <a:cs typeface="#9Slide03 Arima Madurai Bold" panose="00000800000000000000" pitchFamily="2" charset="0"/>
              </a:rPr>
              <a:t>đó</a:t>
            </a:r>
            <a:r>
              <a:rPr lang="en-US" sz="2000" dirty="0">
                <a:solidFill>
                  <a:srgbClr val="0B033C"/>
                </a:solidFill>
                <a:latin typeface="#9Slide03 Arima Madurai Bold" panose="00000800000000000000" pitchFamily="2" charset="0"/>
                <a:cs typeface="#9Slide03 Arima Madurai Bold" panose="00000800000000000000" pitchFamily="2" charset="0"/>
              </a:rPr>
              <a:t>. </a:t>
            </a:r>
            <a:r>
              <a:rPr lang="en-US" sz="2000" dirty="0" err="1">
                <a:solidFill>
                  <a:srgbClr val="0B033C"/>
                </a:solidFill>
                <a:latin typeface="#9Slide03 Arima Madurai Bold" panose="00000800000000000000" pitchFamily="2" charset="0"/>
                <a:cs typeface="#9Slide03 Arima Madurai Bold" panose="00000800000000000000" pitchFamily="2" charset="0"/>
              </a:rPr>
              <a:t>Hỏi</a:t>
            </a:r>
            <a:r>
              <a:rPr lang="en-US" sz="2000" dirty="0">
                <a:solidFill>
                  <a:srgbClr val="0B033C"/>
                </a:solidFill>
                <a:latin typeface="#9Slide03 Arima Madurai Bold" panose="00000800000000000000" pitchFamily="2" charset="0"/>
                <a:cs typeface="#9Slide03 Arima Madurai Bold" panose="00000800000000000000" pitchFamily="2" charset="0"/>
              </a:rPr>
              <a:t>, </a:t>
            </a:r>
            <a:r>
              <a:rPr lang="en-US" sz="2000" dirty="0" err="1">
                <a:solidFill>
                  <a:srgbClr val="0B033C"/>
                </a:solidFill>
                <a:latin typeface="#9Slide03 Arima Madurai Bold" panose="00000800000000000000" pitchFamily="2" charset="0"/>
                <a:cs typeface="#9Slide03 Arima Madurai Bold" panose="00000800000000000000" pitchFamily="2" charset="0"/>
              </a:rPr>
              <a:t>đây</a:t>
            </a:r>
            <a:r>
              <a:rPr lang="en-US" sz="2000" dirty="0">
                <a:solidFill>
                  <a:srgbClr val="0B033C"/>
                </a:solidFill>
                <a:latin typeface="#9Slide03 Arima Madurai Bold" panose="00000800000000000000" pitchFamily="2" charset="0"/>
                <a:cs typeface="#9Slide03 Arima Madurai Bold" panose="00000800000000000000" pitchFamily="2" charset="0"/>
              </a:rPr>
              <a:t> là </a:t>
            </a:r>
            <a:r>
              <a:rPr lang="en-US" sz="2000" dirty="0" err="1">
                <a:solidFill>
                  <a:srgbClr val="0B033C"/>
                </a:solidFill>
                <a:latin typeface="#9Slide03 Arima Madurai Bold" panose="00000800000000000000" pitchFamily="2" charset="0"/>
                <a:cs typeface="#9Slide03 Arima Madurai Bold" panose="00000800000000000000" pitchFamily="2" charset="0"/>
              </a:rPr>
              <a:t>số</a:t>
            </a:r>
            <a:r>
              <a:rPr lang="en-US" sz="2000" dirty="0">
                <a:solidFill>
                  <a:srgbClr val="0B033C"/>
                </a:solidFill>
                <a:latin typeface="#9Slide03 Arima Madurai Bold" panose="00000800000000000000" pitchFamily="2" charset="0"/>
                <a:cs typeface="#9Slide03 Arima Madurai Bold" panose="00000800000000000000" pitchFamily="2" charset="0"/>
              </a:rPr>
              <a:t> </a:t>
            </a:r>
            <a:r>
              <a:rPr lang="en-US" sz="2000" dirty="0" err="1">
                <a:solidFill>
                  <a:srgbClr val="0B033C"/>
                </a:solidFill>
                <a:latin typeface="#9Slide03 Arima Madurai Bold" panose="00000800000000000000" pitchFamily="2" charset="0"/>
                <a:cs typeface="#9Slide03 Arima Madurai Bold" panose="00000800000000000000" pitchFamily="2" charset="0"/>
              </a:rPr>
              <a:t>gì</a:t>
            </a:r>
            <a:r>
              <a:rPr lang="en-US" sz="2000" dirty="0">
                <a:solidFill>
                  <a:srgbClr val="0B033C"/>
                </a:solidFill>
                <a:latin typeface="#9Slide03 Arima Madurai Bold" panose="00000800000000000000" pitchFamily="2" charset="0"/>
                <a:cs typeface="#9Slide03 Arima Madurai Bold" panose="00000800000000000000" pitchFamily="2" charset="0"/>
              </a:rPr>
              <a:t>? ( </a:t>
            </a:r>
            <a:r>
              <a:rPr lang="en-US" sz="2000" dirty="0" err="1">
                <a:solidFill>
                  <a:srgbClr val="0B033C"/>
                </a:solidFill>
                <a:latin typeface="#9Slide03 Arima Madurai Bold" panose="00000800000000000000" pitchFamily="2" charset="0"/>
                <a:cs typeface="#9Slide03 Arima Madurai Bold" panose="00000800000000000000" pitchFamily="2" charset="0"/>
              </a:rPr>
              <a:t>làm</a:t>
            </a:r>
            <a:r>
              <a:rPr lang="en-US" sz="2000" dirty="0">
                <a:solidFill>
                  <a:srgbClr val="0B033C"/>
                </a:solidFill>
                <a:latin typeface="#9Slide03 Arima Madurai Bold" panose="00000800000000000000" pitchFamily="2" charset="0"/>
                <a:cs typeface="#9Slide03 Arima Madurai Bold" panose="00000800000000000000" pitchFamily="2" charset="0"/>
              </a:rPr>
              <a:t> </a:t>
            </a:r>
            <a:r>
              <a:rPr lang="en-US" sz="2000" dirty="0" err="1">
                <a:solidFill>
                  <a:srgbClr val="0B033C"/>
                </a:solidFill>
                <a:latin typeface="#9Slide03 Arima Madurai Bold" panose="00000800000000000000" pitchFamily="2" charset="0"/>
                <a:cs typeface="#9Slide03 Arima Madurai Bold" panose="00000800000000000000" pitchFamily="2" charset="0"/>
              </a:rPr>
              <a:t>theo</a:t>
            </a:r>
            <a:r>
              <a:rPr lang="en-US" sz="2000" dirty="0">
                <a:solidFill>
                  <a:srgbClr val="0B033C"/>
                </a:solidFill>
                <a:latin typeface="#9Slide03 Arima Madurai Bold" panose="00000800000000000000" pitchFamily="2" charset="0"/>
                <a:cs typeface="#9Slide03 Arima Madurai Bold" panose="00000800000000000000" pitchFamily="2" charset="0"/>
              </a:rPr>
              <a:t> </a:t>
            </a:r>
            <a:r>
              <a:rPr lang="en-US" sz="2000" dirty="0" err="1">
                <a:solidFill>
                  <a:srgbClr val="0B033C"/>
                </a:solidFill>
                <a:latin typeface="#9Slide03 Arima Madurai Bold" panose="00000800000000000000" pitchFamily="2" charset="0"/>
                <a:cs typeface="#9Slide03 Arima Madurai Bold" panose="00000800000000000000" pitchFamily="2" charset="0"/>
              </a:rPr>
              <a:t>hình</a:t>
            </a:r>
            <a:r>
              <a:rPr lang="en-US" sz="2000" dirty="0">
                <a:solidFill>
                  <a:srgbClr val="0B033C"/>
                </a:solidFill>
                <a:latin typeface="#9Slide03 Arima Madurai Bold" panose="00000800000000000000" pitchFamily="2" charset="0"/>
                <a:cs typeface="#9Slide03 Arima Madurai Bold" panose="00000800000000000000" pitchFamily="2" charset="0"/>
              </a:rPr>
              <a:t> </a:t>
            </a:r>
            <a:r>
              <a:rPr lang="en-US" sz="2000" dirty="0" err="1">
                <a:solidFill>
                  <a:srgbClr val="0B033C"/>
                </a:solidFill>
                <a:latin typeface="#9Slide03 Arima Madurai Bold" panose="00000800000000000000" pitchFamily="2" charset="0"/>
                <a:cs typeface="#9Slide03 Arima Madurai Bold" panose="00000800000000000000" pitchFamily="2" charset="0"/>
              </a:rPr>
              <a:t>mũi</a:t>
            </a:r>
            <a:r>
              <a:rPr lang="en-US" sz="2000" dirty="0">
                <a:solidFill>
                  <a:srgbClr val="0B033C"/>
                </a:solidFill>
                <a:latin typeface="#9Slide03 Arima Madurai Bold" panose="00000800000000000000" pitchFamily="2" charset="0"/>
                <a:cs typeface="#9Slide03 Arima Madurai Bold" panose="00000800000000000000" pitchFamily="2" charset="0"/>
              </a:rPr>
              <a:t> </a:t>
            </a:r>
            <a:r>
              <a:rPr lang="en-US" sz="2000" dirty="0" err="1">
                <a:solidFill>
                  <a:srgbClr val="0B033C"/>
                </a:solidFill>
                <a:latin typeface="#9Slide03 Arima Madurai Bold" panose="00000800000000000000" pitchFamily="2" charset="0"/>
                <a:cs typeface="#9Slide03 Arima Madurai Bold" panose="00000800000000000000" pitchFamily="2" charset="0"/>
              </a:rPr>
              <a:t>tên</a:t>
            </a:r>
            <a:r>
              <a:rPr lang="en-US" sz="2000" dirty="0">
                <a:solidFill>
                  <a:srgbClr val="0B033C"/>
                </a:solidFill>
                <a:latin typeface="#9Slide03 Arima Madurai Bold" panose="00000800000000000000" pitchFamily="2" charset="0"/>
                <a:cs typeface="#9Slide03 Arima Madurai Bold" panose="00000800000000000000" pitchFamily="2" charset="0"/>
              </a:rPr>
              <a:t>) </a:t>
            </a:r>
            <a:endParaRPr lang="en-US" sz="2000" dirty="0">
              <a:solidFill>
                <a:prstClr val="black"/>
              </a:solidFill>
              <a:latin typeface="#9Slide03 Arima Madurai Bold" panose="00000800000000000000" pitchFamily="2" charset="0"/>
              <a:cs typeface="#9Slide03 Arima Madurai Bold" panose="00000800000000000000" pitchFamily="2" charset="0"/>
            </a:endParaRPr>
          </a:p>
        </p:txBody>
      </p:sp>
      <p:sp>
        <p:nvSpPr>
          <p:cNvPr id="42" name="TextBox 41">
            <a:extLst>
              <a:ext uri="{FF2B5EF4-FFF2-40B4-BE49-F238E27FC236}">
                <a16:creationId xmlns:a16="http://schemas.microsoft.com/office/drawing/2014/main" xmlns="" id="{BAB668BF-8833-0FC6-0ACB-FF968827C042}"/>
              </a:ext>
            </a:extLst>
          </p:cNvPr>
          <p:cNvSpPr txBox="1"/>
          <p:nvPr/>
        </p:nvSpPr>
        <p:spPr>
          <a:xfrm>
            <a:off x="2398067" y="1358427"/>
            <a:ext cx="3064389" cy="461665"/>
          </a:xfrm>
          <a:prstGeom prst="rect">
            <a:avLst/>
          </a:prstGeom>
          <a:noFill/>
        </p:spPr>
        <p:txBody>
          <a:bodyPr wrap="square" rtlCol="0">
            <a:spAutoFit/>
          </a:bodyPr>
          <a:lstStyle/>
          <a:p>
            <a:pPr defTabSz="457200"/>
            <a:r>
              <a:rPr lang="en-US" sz="2400" b="1" dirty="0">
                <a:solidFill>
                  <a:prstClr val="black"/>
                </a:solidFill>
                <a:latin typeface="Times New Roman" panose="02020603050405020304" pitchFamily="18" charset="0"/>
                <a:cs typeface="Times New Roman" panose="02020603050405020304" pitchFamily="18" charset="0"/>
              </a:rPr>
              <a:t>Là </a:t>
            </a:r>
            <a:r>
              <a:rPr lang="en-US" sz="2400" b="1" dirty="0" err="1">
                <a:solidFill>
                  <a:prstClr val="black"/>
                </a:solidFill>
                <a:latin typeface="Times New Roman" panose="02020603050405020304" pitchFamily="18" charset="0"/>
                <a:cs typeface="Times New Roman" panose="02020603050405020304" pitchFamily="18" charset="0"/>
              </a:rPr>
              <a:t>số</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mấy</a:t>
            </a:r>
            <a:r>
              <a:rPr lang="en-US" sz="2400" b="1" dirty="0">
                <a:solidFill>
                  <a:prstClr val="black"/>
                </a:solidFill>
                <a:latin typeface="Times New Roman" panose="02020603050405020304" pitchFamily="18" charset="0"/>
                <a:cs typeface="Times New Roman" panose="02020603050405020304" pitchFamily="18" charset="0"/>
              </a:rPr>
              <a:t> :…………. </a:t>
            </a:r>
          </a:p>
        </p:txBody>
      </p:sp>
      <p:sp>
        <p:nvSpPr>
          <p:cNvPr id="74" name="TextBox 73">
            <a:extLst>
              <a:ext uri="{FF2B5EF4-FFF2-40B4-BE49-F238E27FC236}">
                <a16:creationId xmlns:a16="http://schemas.microsoft.com/office/drawing/2014/main" xmlns="" id="{F61A7E25-BA9B-FC9D-B0B3-6DAE3F8A8E18}"/>
              </a:ext>
            </a:extLst>
          </p:cNvPr>
          <p:cNvSpPr txBox="1"/>
          <p:nvPr/>
        </p:nvSpPr>
        <p:spPr>
          <a:xfrm>
            <a:off x="6183955" y="1293616"/>
            <a:ext cx="4178147" cy="646331"/>
          </a:xfrm>
          <a:prstGeom prst="rect">
            <a:avLst/>
          </a:prstGeom>
          <a:noFill/>
        </p:spPr>
        <p:txBody>
          <a:bodyPr wrap="square" rtlCol="0">
            <a:spAutoFit/>
          </a:bodyPr>
          <a:lstStyle/>
          <a:p>
            <a:pPr defTabSz="457200"/>
            <a:r>
              <a:rPr lang="en-US" i="1" dirty="0" err="1">
                <a:solidFill>
                  <a:prstClr val="black"/>
                </a:solidFill>
                <a:latin typeface="#9Slide03 Cabin SemiBold" panose="00000700000000000000" pitchFamily="2" charset="0"/>
              </a:rPr>
              <a:t>Dùng</a:t>
            </a:r>
            <a:r>
              <a:rPr lang="en-US" i="1" dirty="0">
                <a:solidFill>
                  <a:prstClr val="black"/>
                </a:solidFill>
                <a:latin typeface="#9Slide03 Cabin SemiBold" panose="00000700000000000000" pitchFamily="2" charset="0"/>
              </a:rPr>
              <a:t> </a:t>
            </a:r>
            <a:r>
              <a:rPr lang="en-US" i="1" dirty="0" err="1">
                <a:solidFill>
                  <a:prstClr val="black"/>
                </a:solidFill>
                <a:latin typeface="#9Slide03 Cabin SemiBold" panose="00000700000000000000" pitchFamily="2" charset="0"/>
              </a:rPr>
              <a:t>bút</a:t>
            </a:r>
            <a:r>
              <a:rPr lang="en-US" i="1" dirty="0">
                <a:solidFill>
                  <a:prstClr val="black"/>
                </a:solidFill>
                <a:latin typeface="#9Slide03 Cabin SemiBold" panose="00000700000000000000" pitchFamily="2" charset="0"/>
              </a:rPr>
              <a:t> </a:t>
            </a:r>
            <a:r>
              <a:rPr lang="en-US" i="1" dirty="0" err="1">
                <a:solidFill>
                  <a:prstClr val="black"/>
                </a:solidFill>
                <a:latin typeface="#9Slide03 Cabin SemiBold" panose="00000700000000000000" pitchFamily="2" charset="0"/>
              </a:rPr>
              <a:t>màu</a:t>
            </a:r>
            <a:r>
              <a:rPr lang="en-US" i="1" dirty="0">
                <a:solidFill>
                  <a:prstClr val="black"/>
                </a:solidFill>
                <a:latin typeface="#9Slide03 Cabin SemiBold" panose="00000700000000000000" pitchFamily="2" charset="0"/>
              </a:rPr>
              <a:t> </a:t>
            </a:r>
            <a:r>
              <a:rPr lang="en-US" i="1" dirty="0" err="1">
                <a:solidFill>
                  <a:prstClr val="black"/>
                </a:solidFill>
                <a:latin typeface="#9Slide03 Cabin SemiBold" panose="00000700000000000000" pitchFamily="2" charset="0"/>
              </a:rPr>
              <a:t>tô</a:t>
            </a:r>
            <a:r>
              <a:rPr lang="en-US" i="1" dirty="0">
                <a:solidFill>
                  <a:prstClr val="black"/>
                </a:solidFill>
                <a:latin typeface="#9Slide03 Cabin SemiBold" panose="00000700000000000000" pitchFamily="2" charset="0"/>
              </a:rPr>
              <a:t> </a:t>
            </a:r>
            <a:r>
              <a:rPr lang="en-US" i="1" dirty="0" err="1">
                <a:solidFill>
                  <a:prstClr val="black"/>
                </a:solidFill>
                <a:latin typeface="#9Slide03 Cabin SemiBold" panose="00000700000000000000" pitchFamily="2" charset="0"/>
              </a:rPr>
              <a:t>tất</a:t>
            </a:r>
            <a:r>
              <a:rPr lang="en-US" i="1" dirty="0">
                <a:solidFill>
                  <a:prstClr val="black"/>
                </a:solidFill>
                <a:latin typeface="#9Slide03 Cabin SemiBold" panose="00000700000000000000" pitchFamily="2" charset="0"/>
              </a:rPr>
              <a:t> </a:t>
            </a:r>
            <a:r>
              <a:rPr lang="en-US" i="1" dirty="0" err="1">
                <a:solidFill>
                  <a:prstClr val="black"/>
                </a:solidFill>
                <a:latin typeface="#9Slide03 Cabin SemiBold" panose="00000700000000000000" pitchFamily="2" charset="0"/>
              </a:rPr>
              <a:t>cả</a:t>
            </a:r>
            <a:r>
              <a:rPr lang="en-US" i="1" dirty="0">
                <a:solidFill>
                  <a:prstClr val="black"/>
                </a:solidFill>
                <a:latin typeface="#9Slide03 Cabin SemiBold" panose="00000700000000000000" pitchFamily="2" charset="0"/>
              </a:rPr>
              <a:t> </a:t>
            </a:r>
            <a:r>
              <a:rPr lang="en-US" i="1" dirty="0" err="1">
                <a:solidFill>
                  <a:prstClr val="black"/>
                </a:solidFill>
                <a:latin typeface="#9Slide03 Cabin SemiBold" panose="00000700000000000000" pitchFamily="2" charset="0"/>
              </a:rPr>
              <a:t>số</a:t>
            </a:r>
            <a:r>
              <a:rPr lang="en-US" i="1" dirty="0">
                <a:solidFill>
                  <a:prstClr val="black"/>
                </a:solidFill>
                <a:latin typeface="#9Slide03 Cabin SemiBold" panose="00000700000000000000" pitchFamily="2" charset="0"/>
              </a:rPr>
              <a:t> </a:t>
            </a:r>
            <a:r>
              <a:rPr lang="en-US" i="1" dirty="0" err="1">
                <a:solidFill>
                  <a:prstClr val="black"/>
                </a:solidFill>
                <a:latin typeface="#9Slide03 Cabin SemiBold" panose="00000700000000000000" pitchFamily="2" charset="0"/>
              </a:rPr>
              <a:t>vừa</a:t>
            </a:r>
            <a:r>
              <a:rPr lang="en-US" i="1" dirty="0">
                <a:solidFill>
                  <a:prstClr val="black"/>
                </a:solidFill>
                <a:latin typeface="#9Slide03 Cabin SemiBold" panose="00000700000000000000" pitchFamily="2" charset="0"/>
              </a:rPr>
              <a:t> </a:t>
            </a:r>
            <a:r>
              <a:rPr lang="en-US" i="1" dirty="0" err="1">
                <a:solidFill>
                  <a:prstClr val="black"/>
                </a:solidFill>
                <a:latin typeface="#9Slide03 Cabin SemiBold" panose="00000700000000000000" pitchFamily="2" charset="0"/>
              </a:rPr>
              <a:t>tìm</a:t>
            </a:r>
            <a:r>
              <a:rPr lang="en-US" i="1" dirty="0">
                <a:solidFill>
                  <a:prstClr val="black"/>
                </a:solidFill>
                <a:latin typeface="#9Slide03 Cabin SemiBold" panose="00000700000000000000" pitchFamily="2" charset="0"/>
              </a:rPr>
              <a:t> </a:t>
            </a:r>
            <a:r>
              <a:rPr lang="en-US" i="1" dirty="0" err="1">
                <a:solidFill>
                  <a:prstClr val="black"/>
                </a:solidFill>
                <a:latin typeface="#9Slide03 Cabin SemiBold" panose="00000700000000000000" pitchFamily="2" charset="0"/>
              </a:rPr>
              <a:t>xuât</a:t>
            </a:r>
            <a:r>
              <a:rPr lang="en-US" i="1" dirty="0">
                <a:solidFill>
                  <a:prstClr val="black"/>
                </a:solidFill>
                <a:latin typeface="#9Slide03 Cabin SemiBold" panose="00000700000000000000" pitchFamily="2" charset="0"/>
              </a:rPr>
              <a:t> </a:t>
            </a:r>
            <a:r>
              <a:rPr lang="en-US" i="1" dirty="0" err="1">
                <a:solidFill>
                  <a:prstClr val="black"/>
                </a:solidFill>
                <a:latin typeface="#9Slide03 Cabin SemiBold" panose="00000700000000000000" pitchFamily="2" charset="0"/>
              </a:rPr>
              <a:t>hiện</a:t>
            </a:r>
            <a:r>
              <a:rPr lang="en-US" i="1" dirty="0">
                <a:solidFill>
                  <a:prstClr val="black"/>
                </a:solidFill>
                <a:latin typeface="#9Slide03 Cabin SemiBold" panose="00000700000000000000" pitchFamily="2" charset="0"/>
              </a:rPr>
              <a:t> trong </a:t>
            </a:r>
            <a:r>
              <a:rPr lang="en-US" i="1" dirty="0" err="1">
                <a:solidFill>
                  <a:prstClr val="black"/>
                </a:solidFill>
                <a:latin typeface="#9Slide03 Cabin SemiBold" panose="00000700000000000000" pitchFamily="2" charset="0"/>
              </a:rPr>
              <a:t>Trái</a:t>
            </a:r>
            <a:r>
              <a:rPr lang="en-US" i="1" dirty="0">
                <a:solidFill>
                  <a:prstClr val="black"/>
                </a:solidFill>
                <a:latin typeface="#9Slide03 Cabin SemiBold" panose="00000700000000000000" pitchFamily="2" charset="0"/>
              </a:rPr>
              <a:t> </a:t>
            </a:r>
            <a:r>
              <a:rPr lang="en-US" i="1" dirty="0" err="1">
                <a:solidFill>
                  <a:prstClr val="black"/>
                </a:solidFill>
                <a:latin typeface="#9Slide03 Cabin SemiBold" panose="00000700000000000000" pitchFamily="2" charset="0"/>
              </a:rPr>
              <a:t>tim</a:t>
            </a:r>
            <a:r>
              <a:rPr lang="en-US" i="1" dirty="0">
                <a:solidFill>
                  <a:prstClr val="black"/>
                </a:solidFill>
                <a:latin typeface="#9Slide03 Cabin SemiBold" panose="00000700000000000000" pitchFamily="2" charset="0"/>
              </a:rPr>
              <a:t> : </a:t>
            </a:r>
          </a:p>
        </p:txBody>
      </p:sp>
      <p:sp>
        <p:nvSpPr>
          <p:cNvPr id="75" name="TextBox 74">
            <a:extLst>
              <a:ext uri="{FF2B5EF4-FFF2-40B4-BE49-F238E27FC236}">
                <a16:creationId xmlns:a16="http://schemas.microsoft.com/office/drawing/2014/main" xmlns="" id="{CE1014ED-CE96-D0DC-CFC6-588DD00B0F1F}"/>
              </a:ext>
            </a:extLst>
          </p:cNvPr>
          <p:cNvSpPr txBox="1"/>
          <p:nvPr/>
        </p:nvSpPr>
        <p:spPr>
          <a:xfrm>
            <a:off x="4195190" y="2627249"/>
            <a:ext cx="4178147" cy="369332"/>
          </a:xfrm>
          <a:prstGeom prst="rect">
            <a:avLst/>
          </a:prstGeom>
          <a:noFill/>
        </p:spPr>
        <p:txBody>
          <a:bodyPr wrap="square" rtlCol="0">
            <a:spAutoFit/>
          </a:bodyPr>
          <a:lstStyle/>
          <a:p>
            <a:pPr defTabSz="457200"/>
            <a:r>
              <a:rPr lang="en-US" dirty="0">
                <a:solidFill>
                  <a:prstClr val="black"/>
                </a:solidFill>
                <a:latin typeface="#9Slide03 Arima Madurai Bold" panose="00000800000000000000" pitchFamily="2" charset="0"/>
                <a:cs typeface="#9Slide03 Arima Madurai Bold" panose="00000800000000000000" pitchFamily="2" charset="0"/>
              </a:rPr>
              <a:t>Từ </a:t>
            </a:r>
            <a:r>
              <a:rPr lang="en-US" dirty="0" err="1">
                <a:solidFill>
                  <a:prstClr val="black"/>
                </a:solidFill>
                <a:latin typeface="#9Slide03 Arima Madurai Bold" panose="00000800000000000000" pitchFamily="2" charset="0"/>
                <a:cs typeface="#9Slide03 Arima Madurai Bold" panose="00000800000000000000" pitchFamily="2" charset="0"/>
              </a:rPr>
              <a:t>khóa</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tìm</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được</a:t>
            </a:r>
            <a:r>
              <a:rPr lang="en-US" dirty="0">
                <a:solidFill>
                  <a:prstClr val="black"/>
                </a:solidFill>
                <a:latin typeface="#9Slide03 Arima Madurai Bold" panose="00000800000000000000" pitchFamily="2" charset="0"/>
                <a:cs typeface="#9Slide03 Arima Madurai Bold" panose="00000800000000000000" pitchFamily="2" charset="0"/>
              </a:rPr>
              <a:t> là</a:t>
            </a:r>
            <a:r>
              <a:rPr lang="en-US" dirty="0">
                <a:solidFill>
                  <a:prstClr val="black"/>
                </a:solidFill>
                <a:latin typeface="Century Gothic" panose="020B0502020202020204"/>
              </a:rPr>
              <a:t>:………………. </a:t>
            </a:r>
          </a:p>
        </p:txBody>
      </p:sp>
      <p:sp>
        <p:nvSpPr>
          <p:cNvPr id="325" name="TextBox 324">
            <a:extLst>
              <a:ext uri="{FF2B5EF4-FFF2-40B4-BE49-F238E27FC236}">
                <a16:creationId xmlns:a16="http://schemas.microsoft.com/office/drawing/2014/main" xmlns="" id="{C972F73F-35D9-D873-BB7E-AEE7057E6475}"/>
              </a:ext>
            </a:extLst>
          </p:cNvPr>
          <p:cNvSpPr txBox="1"/>
          <p:nvPr/>
        </p:nvSpPr>
        <p:spPr>
          <a:xfrm>
            <a:off x="1430985" y="4361567"/>
            <a:ext cx="4942790" cy="1569660"/>
          </a:xfrm>
          <a:prstGeom prst="rect">
            <a:avLst/>
          </a:prstGeom>
          <a:noFill/>
        </p:spPr>
        <p:txBody>
          <a:bodyPr wrap="square" rtlCol="0">
            <a:spAutoFit/>
          </a:bodyPr>
          <a:lstStyle/>
          <a:p>
            <a:pPr defTabSz="457200"/>
            <a:r>
              <a:rPr lang="en-US" sz="2400" b="1" dirty="0" err="1">
                <a:solidFill>
                  <a:prstClr val="black"/>
                </a:solidFill>
                <a:latin typeface="#9Slide03 Arima Madurai Bold" panose="00000800000000000000" pitchFamily="2" charset="0"/>
                <a:cs typeface="#9Slide03 Arima Madurai Bold" panose="00000800000000000000" pitchFamily="2" charset="0"/>
              </a:rPr>
              <a:t>Nhiệm</a:t>
            </a:r>
            <a:r>
              <a:rPr lang="en-US" sz="2400" b="1" dirty="0">
                <a:solidFill>
                  <a:prstClr val="black"/>
                </a:solidFill>
                <a:latin typeface="#9Slide03 Arima Madurai Bold" panose="00000800000000000000" pitchFamily="2" charset="0"/>
                <a:cs typeface="#9Slide03 Arima Madurai Bold" panose="00000800000000000000" pitchFamily="2" charset="0"/>
              </a:rPr>
              <a:t> </a:t>
            </a:r>
            <a:r>
              <a:rPr lang="en-US" sz="2400" b="1" dirty="0" err="1">
                <a:solidFill>
                  <a:prstClr val="black"/>
                </a:solidFill>
                <a:latin typeface="#9Slide03 Arima Madurai Bold" panose="00000800000000000000" pitchFamily="2" charset="0"/>
                <a:cs typeface="#9Slide03 Arima Madurai Bold" panose="00000800000000000000" pitchFamily="2" charset="0"/>
              </a:rPr>
              <a:t>vụ</a:t>
            </a:r>
            <a:r>
              <a:rPr lang="en-US" sz="2400" b="1" dirty="0">
                <a:solidFill>
                  <a:prstClr val="black"/>
                </a:solidFill>
                <a:latin typeface="#9Slide03 Arima Madurai Bold" panose="00000800000000000000" pitchFamily="2" charset="0"/>
                <a:cs typeface="#9Slide03 Arima Madurai Bold" panose="00000800000000000000" pitchFamily="2" charset="0"/>
              </a:rPr>
              <a:t> 2:</a:t>
            </a:r>
          </a:p>
          <a:p>
            <a:pPr algn="just" defTabSz="457200"/>
            <a:r>
              <a:rPr lang="en-US" dirty="0">
                <a:solidFill>
                  <a:prstClr val="black"/>
                </a:solidFill>
                <a:latin typeface="Century Gothic" panose="020B0502020202020204"/>
              </a:rPr>
              <a:t> </a:t>
            </a:r>
            <a:r>
              <a:rPr lang="en-US" dirty="0" err="1">
                <a:solidFill>
                  <a:prstClr val="black"/>
                </a:solidFill>
                <a:latin typeface="#9Slide03 Arima Madurai Bold" panose="00000800000000000000" pitchFamily="2" charset="0"/>
                <a:cs typeface="#9Slide03 Arima Madurai Bold" panose="00000800000000000000" pitchFamily="2" charset="0"/>
              </a:rPr>
              <a:t>Hãy</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tìm</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tất</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cả</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những</a:t>
            </a:r>
            <a:r>
              <a:rPr lang="en-US" dirty="0">
                <a:solidFill>
                  <a:prstClr val="black"/>
                </a:solidFill>
                <a:latin typeface="#9Slide03 Arima Madurai Bold" panose="00000800000000000000" pitchFamily="2" charset="0"/>
                <a:cs typeface="#9Slide03 Arima Madurai Bold" panose="00000800000000000000" pitchFamily="2" charset="0"/>
              </a:rPr>
              <a:t> từ </a:t>
            </a:r>
            <a:r>
              <a:rPr lang="en-US" dirty="0" err="1">
                <a:solidFill>
                  <a:prstClr val="black"/>
                </a:solidFill>
                <a:latin typeface="#9Slide03 Arima Madurai Bold" panose="00000800000000000000" pitchFamily="2" charset="0"/>
                <a:cs typeface="#9Slide03 Arima Madurai Bold" panose="00000800000000000000" pitchFamily="2" charset="0"/>
              </a:rPr>
              <a:t>khóa</a:t>
            </a:r>
            <a:r>
              <a:rPr lang="en-US" dirty="0">
                <a:solidFill>
                  <a:prstClr val="black"/>
                </a:solidFill>
                <a:latin typeface="#9Slide03 Arima Madurai Bold" panose="00000800000000000000" pitchFamily="2" charset="0"/>
                <a:cs typeface="#9Slide03 Arima Madurai Bold" panose="00000800000000000000" pitchFamily="2" charset="0"/>
              </a:rPr>
              <a:t> có </a:t>
            </a:r>
            <a:r>
              <a:rPr lang="en-US" dirty="0" err="1">
                <a:solidFill>
                  <a:prstClr val="black"/>
                </a:solidFill>
                <a:latin typeface="#9Slide03 Arima Madurai Bold" panose="00000800000000000000" pitchFamily="2" charset="0"/>
                <a:cs typeface="#9Slide03 Arima Madurai Bold" panose="00000800000000000000" pitchFamily="2" charset="0"/>
              </a:rPr>
              <a:t>nghĩa</a:t>
            </a:r>
            <a:r>
              <a:rPr lang="en-US" dirty="0">
                <a:solidFill>
                  <a:prstClr val="black"/>
                </a:solidFill>
                <a:latin typeface="#9Slide03 Arima Madurai Bold" panose="00000800000000000000" pitchFamily="2" charset="0"/>
                <a:cs typeface="#9Slide03 Arima Madurai Bold" panose="00000800000000000000" pitchFamily="2" charset="0"/>
              </a:rPr>
              <a:t> ở trong </a:t>
            </a:r>
            <a:r>
              <a:rPr lang="en-US" dirty="0" err="1">
                <a:solidFill>
                  <a:prstClr val="black"/>
                </a:solidFill>
                <a:latin typeface="#9Slide03 Arima Madurai Bold" panose="00000800000000000000" pitchFamily="2" charset="0"/>
                <a:cs typeface="#9Slide03 Arima Madurai Bold" panose="00000800000000000000" pitchFamily="2" charset="0"/>
              </a:rPr>
              <a:t>trang</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sách</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bằng</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cách</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dùng</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bút</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màu</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tô</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màu</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các</a:t>
            </a:r>
            <a:r>
              <a:rPr lang="en-US" dirty="0">
                <a:solidFill>
                  <a:prstClr val="black"/>
                </a:solidFill>
                <a:latin typeface="#9Slide03 Arima Madurai Bold" panose="00000800000000000000" pitchFamily="2" charset="0"/>
                <a:cs typeface="#9Slide03 Arima Madurai Bold" panose="00000800000000000000" pitchFamily="2" charset="0"/>
              </a:rPr>
              <a:t> từ </a:t>
            </a:r>
            <a:r>
              <a:rPr lang="en-US" dirty="0" err="1">
                <a:solidFill>
                  <a:prstClr val="black"/>
                </a:solidFill>
                <a:latin typeface="#9Slide03 Arima Madurai Bold" panose="00000800000000000000" pitchFamily="2" charset="0"/>
                <a:cs typeface="#9Slide03 Arima Madurai Bold" panose="00000800000000000000" pitchFamily="2" charset="0"/>
              </a:rPr>
              <a:t>khóa</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đó</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Đồng</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thời</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điển</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các</a:t>
            </a:r>
            <a:r>
              <a:rPr lang="en-US" dirty="0">
                <a:solidFill>
                  <a:prstClr val="black"/>
                </a:solidFill>
                <a:latin typeface="#9Slide03 Arima Madurai Bold" panose="00000800000000000000" pitchFamily="2" charset="0"/>
                <a:cs typeface="#9Slide03 Arima Madurai Bold" panose="00000800000000000000" pitchFamily="2" charset="0"/>
              </a:rPr>
              <a:t> từ </a:t>
            </a:r>
            <a:r>
              <a:rPr lang="en-US" dirty="0" err="1">
                <a:solidFill>
                  <a:prstClr val="black"/>
                </a:solidFill>
                <a:latin typeface="#9Slide03 Arima Madurai Bold" panose="00000800000000000000" pitchFamily="2" charset="0"/>
                <a:cs typeface="#9Slide03 Arima Madurai Bold" panose="00000800000000000000" pitchFamily="2" charset="0"/>
              </a:rPr>
              <a:t>khóa</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tìm</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được</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vào</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bảng</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bên</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cạnh</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trang</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sách</a:t>
            </a:r>
            <a:r>
              <a:rPr lang="en-US" dirty="0">
                <a:solidFill>
                  <a:prstClr val="black"/>
                </a:solidFill>
                <a:latin typeface="#9Slide03 Arima Madurai Bold" panose="00000800000000000000" pitchFamily="2" charset="0"/>
                <a:cs typeface="#9Slide03 Arima Madurai Bold" panose="00000800000000000000" pitchFamily="2" charset="0"/>
              </a:rPr>
              <a:t> .</a:t>
            </a:r>
          </a:p>
        </p:txBody>
      </p:sp>
      <p:sp>
        <p:nvSpPr>
          <p:cNvPr id="367" name="TextBox 366">
            <a:extLst>
              <a:ext uri="{FF2B5EF4-FFF2-40B4-BE49-F238E27FC236}">
                <a16:creationId xmlns:a16="http://schemas.microsoft.com/office/drawing/2014/main" xmlns="" id="{840AF681-06A9-C9EF-96EB-7DA02540EEB1}"/>
              </a:ext>
            </a:extLst>
          </p:cNvPr>
          <p:cNvSpPr txBox="1"/>
          <p:nvPr/>
        </p:nvSpPr>
        <p:spPr>
          <a:xfrm>
            <a:off x="6535072" y="4670582"/>
            <a:ext cx="4178147" cy="646331"/>
          </a:xfrm>
          <a:prstGeom prst="rect">
            <a:avLst/>
          </a:prstGeom>
          <a:noFill/>
        </p:spPr>
        <p:txBody>
          <a:bodyPr wrap="square" rtlCol="0">
            <a:spAutoFit/>
          </a:bodyPr>
          <a:lstStyle/>
          <a:p>
            <a:pPr defTabSz="457200"/>
            <a:r>
              <a:rPr lang="en-US" dirty="0" err="1">
                <a:solidFill>
                  <a:prstClr val="black"/>
                </a:solidFill>
                <a:latin typeface="#9Slide03 Arima Madurai Bold" panose="00000800000000000000" pitchFamily="2" charset="0"/>
                <a:cs typeface="#9Slide03 Arima Madurai Bold" panose="00000800000000000000" pitchFamily="2" charset="0"/>
              </a:rPr>
              <a:t>Lưu</a:t>
            </a:r>
            <a:r>
              <a:rPr lang="en-US" dirty="0">
                <a:solidFill>
                  <a:prstClr val="black"/>
                </a:solidFill>
                <a:latin typeface="#9Slide03 Arima Madurai Bold" panose="00000800000000000000" pitchFamily="2" charset="0"/>
                <a:cs typeface="#9Slide03 Arima Madurai Bold" panose="00000800000000000000" pitchFamily="2" charset="0"/>
              </a:rPr>
              <a:t> ý : </a:t>
            </a:r>
            <a:r>
              <a:rPr lang="en-US" dirty="0" err="1">
                <a:solidFill>
                  <a:prstClr val="black"/>
                </a:solidFill>
                <a:latin typeface="#9Slide03 Arima Madurai Bold" panose="00000800000000000000" pitchFamily="2" charset="0"/>
                <a:cs typeface="#9Slide03 Arima Madurai Bold" panose="00000800000000000000" pitchFamily="2" charset="0"/>
              </a:rPr>
              <a:t>Tô</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đẹp</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thẩm</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mĩ</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tô</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kín</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các</a:t>
            </a:r>
            <a:r>
              <a:rPr lang="en-US" dirty="0">
                <a:solidFill>
                  <a:prstClr val="black"/>
                </a:solidFill>
                <a:latin typeface="#9Slide03 Arima Madurai Bold" panose="00000800000000000000" pitchFamily="2" charset="0"/>
                <a:cs typeface="#9Slide03 Arima Madurai Bold" panose="00000800000000000000" pitchFamily="2" charset="0"/>
              </a:rPr>
              <a:t> ô </a:t>
            </a:r>
            <a:r>
              <a:rPr lang="en-US" dirty="0" err="1">
                <a:solidFill>
                  <a:prstClr val="black"/>
                </a:solidFill>
                <a:latin typeface="#9Slide03 Arima Madurai Bold" panose="00000800000000000000" pitchFamily="2" charset="0"/>
                <a:cs typeface="#9Slide03 Arima Madurai Bold" panose="00000800000000000000" pitchFamily="2" charset="0"/>
              </a:rPr>
              <a:t>vuông</a:t>
            </a:r>
            <a:r>
              <a:rPr lang="en-US" dirty="0">
                <a:solidFill>
                  <a:prstClr val="black"/>
                </a:solidFill>
                <a:latin typeface="#9Slide03 Arima Madurai Bold" panose="00000800000000000000" pitchFamily="2" charset="0"/>
                <a:cs typeface="#9Slide03 Arima Madurai Bold" panose="00000800000000000000" pitchFamily="2" charset="0"/>
              </a:rPr>
              <a:t> </a:t>
            </a:r>
            <a:r>
              <a:rPr lang="en-US" dirty="0" err="1">
                <a:solidFill>
                  <a:prstClr val="black"/>
                </a:solidFill>
                <a:latin typeface="#9Slide03 Arima Madurai Bold" panose="00000800000000000000" pitchFamily="2" charset="0"/>
                <a:cs typeface="#9Slide03 Arima Madurai Bold" panose="00000800000000000000" pitchFamily="2" charset="0"/>
              </a:rPr>
              <a:t>nhỏ</a:t>
            </a:r>
            <a:r>
              <a:rPr lang="en-US" dirty="0">
                <a:solidFill>
                  <a:prstClr val="black"/>
                </a:solidFill>
                <a:latin typeface="#9Slide03 Arima Madurai Bold" panose="00000800000000000000" pitchFamily="2" charset="0"/>
                <a:cs typeface="#9Slide03 Arima Madurai Bold" panose="00000800000000000000" pitchFamily="2" charset="0"/>
              </a:rPr>
              <a:t>.</a:t>
            </a:r>
          </a:p>
        </p:txBody>
      </p:sp>
      <p:sp>
        <p:nvSpPr>
          <p:cNvPr id="435" name="Arrow: Right 434">
            <a:extLst>
              <a:ext uri="{FF2B5EF4-FFF2-40B4-BE49-F238E27FC236}">
                <a16:creationId xmlns:a16="http://schemas.microsoft.com/office/drawing/2014/main" xmlns="" id="{86700DFA-99D1-A909-3934-CF030C66D420}"/>
              </a:ext>
            </a:extLst>
          </p:cNvPr>
          <p:cNvSpPr/>
          <p:nvPr/>
        </p:nvSpPr>
        <p:spPr>
          <a:xfrm rot="302320">
            <a:off x="1630032" y="1423720"/>
            <a:ext cx="704615" cy="473772"/>
          </a:xfrm>
          <a:prstGeom prst="right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436" name="Arrow: Right 435">
            <a:extLst>
              <a:ext uri="{FF2B5EF4-FFF2-40B4-BE49-F238E27FC236}">
                <a16:creationId xmlns:a16="http://schemas.microsoft.com/office/drawing/2014/main" xmlns="" id="{6D67560C-2A4B-10B7-D9B3-29F36DB82B85}"/>
              </a:ext>
            </a:extLst>
          </p:cNvPr>
          <p:cNvSpPr/>
          <p:nvPr/>
        </p:nvSpPr>
        <p:spPr>
          <a:xfrm rot="21373364">
            <a:off x="3575238" y="2544428"/>
            <a:ext cx="606358" cy="432651"/>
          </a:xfrm>
          <a:prstGeom prst="right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437" name="Arrow: Right 436">
            <a:extLst>
              <a:ext uri="{FF2B5EF4-FFF2-40B4-BE49-F238E27FC236}">
                <a16:creationId xmlns:a16="http://schemas.microsoft.com/office/drawing/2014/main" xmlns="" id="{0E8B27A3-8D69-C905-C9D8-3807AB69920E}"/>
              </a:ext>
            </a:extLst>
          </p:cNvPr>
          <p:cNvSpPr/>
          <p:nvPr/>
        </p:nvSpPr>
        <p:spPr>
          <a:xfrm>
            <a:off x="5462456" y="1423720"/>
            <a:ext cx="633544" cy="473772"/>
          </a:xfrm>
          <a:prstGeom prst="rightArrow">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Tree>
    <p:extLst>
      <p:ext uri="{BB962C8B-B14F-4D97-AF65-F5344CB8AC3E}">
        <p14:creationId xmlns:p14="http://schemas.microsoft.com/office/powerpoint/2010/main" val="320123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barn(inVertical)">
                                      <p:cBhvr>
                                        <p:cTn id="7" dur="500"/>
                                        <p:tgtEl>
                                          <p:spTgt spid="4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5"/>
                                        </p:tgtEl>
                                        <p:attrNameLst>
                                          <p:attrName>style.visibility</p:attrName>
                                        </p:attrNameLst>
                                      </p:cBhvr>
                                      <p:to>
                                        <p:strVal val="visible"/>
                                      </p:to>
                                    </p:set>
                                    <p:animEffect transition="in" filter="wipe(left)">
                                      <p:cBhvr>
                                        <p:cTn id="22" dur="500"/>
                                        <p:tgtEl>
                                          <p:spTgt spid="43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left)">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37"/>
                                        </p:tgtEl>
                                        <p:attrNameLst>
                                          <p:attrName>style.visibility</p:attrName>
                                        </p:attrNameLst>
                                      </p:cBhvr>
                                      <p:to>
                                        <p:strVal val="visible"/>
                                      </p:to>
                                    </p:set>
                                    <p:animEffect transition="in" filter="wipe(left)">
                                      <p:cBhvr>
                                        <p:cTn id="32" dur="500"/>
                                        <p:tgtEl>
                                          <p:spTgt spid="43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4"/>
                                        </p:tgtEl>
                                        <p:attrNameLst>
                                          <p:attrName>style.visibility</p:attrName>
                                        </p:attrNameLst>
                                      </p:cBhvr>
                                      <p:to>
                                        <p:strVal val="visible"/>
                                      </p:to>
                                    </p:set>
                                    <p:animEffect transition="in" filter="wipe(left)">
                                      <p:cBhvr>
                                        <p:cTn id="37" dur="500"/>
                                        <p:tgtEl>
                                          <p:spTgt spid="7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6"/>
                                        </p:tgtEl>
                                        <p:attrNameLst>
                                          <p:attrName>style.visibility</p:attrName>
                                        </p:attrNameLst>
                                      </p:cBhvr>
                                      <p:to>
                                        <p:strVal val="visible"/>
                                      </p:to>
                                    </p:set>
                                    <p:animEffect transition="in" filter="wipe(left)">
                                      <p:cBhvr>
                                        <p:cTn id="42" dur="500"/>
                                        <p:tgtEl>
                                          <p:spTgt spid="43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animEffect transition="in" filter="wipe(left)">
                                      <p:cBhvr>
                                        <p:cTn id="47" dur="500"/>
                                        <p:tgtEl>
                                          <p:spTgt spid="7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438"/>
                                        </p:tgtEl>
                                        <p:attrNameLst>
                                          <p:attrName>style.visibility</p:attrName>
                                        </p:attrNameLst>
                                      </p:cBhvr>
                                      <p:to>
                                        <p:strVal val="visible"/>
                                      </p:to>
                                    </p:set>
                                    <p:animEffect transition="in" filter="barn(inVertical)">
                                      <p:cBhvr>
                                        <p:cTn id="52" dur="500"/>
                                        <p:tgtEl>
                                          <p:spTgt spid="43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325"/>
                                        </p:tgtEl>
                                        <p:attrNameLst>
                                          <p:attrName>style.visibility</p:attrName>
                                        </p:attrNameLst>
                                      </p:cBhvr>
                                      <p:to>
                                        <p:strVal val="visible"/>
                                      </p:to>
                                    </p:set>
                                    <p:animEffect transition="in" filter="wipe(left)">
                                      <p:cBhvr>
                                        <p:cTn id="57" dur="500"/>
                                        <p:tgtEl>
                                          <p:spTgt spid="32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367"/>
                                        </p:tgtEl>
                                        <p:attrNameLst>
                                          <p:attrName>style.visibility</p:attrName>
                                        </p:attrNameLst>
                                      </p:cBhvr>
                                      <p:to>
                                        <p:strVal val="visible"/>
                                      </p:to>
                                    </p:set>
                                    <p:animEffect transition="in" filter="wipe(left)">
                                      <p:cBhvr>
                                        <p:cTn id="62" dur="5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 grpId="0" animBg="1"/>
      <p:bldP spid="434" grpId="0" animBg="1"/>
      <p:bldP spid="3" grpId="0"/>
      <p:bldP spid="5" grpId="0"/>
      <p:bldP spid="42" grpId="0"/>
      <p:bldP spid="74" grpId="0"/>
      <p:bldP spid="75" grpId="0"/>
      <p:bldP spid="325" grpId="0"/>
      <p:bldP spid="367" grpId="0"/>
      <p:bldP spid="435" grpId="0" animBg="1"/>
      <p:bldP spid="436" grpId="0" animBg="1"/>
      <p:bldP spid="43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10000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a:extLst>
            <a:ext uri="{FF2B5EF4-FFF2-40B4-BE49-F238E27FC236}">
              <a16:creationId xmlns:a16="http://schemas.microsoft.com/office/drawing/2014/main" xmlns="" id="{DBCFB36E-EB71-85C9-CDB4-0AA4DF272ADF}"/>
            </a:ext>
          </a:extLst>
        </p:cNvPr>
        <p:cNvGrpSpPr/>
        <p:nvPr/>
      </p:nvGrpSpPr>
      <p:grpSpPr>
        <a:xfrm>
          <a:off x="0" y="0"/>
          <a:ext cx="0" cy="0"/>
          <a:chOff x="0" y="0"/>
          <a:chExt cx="0" cy="0"/>
        </a:xfrm>
      </p:grpSpPr>
      <p:grpSp>
        <p:nvGrpSpPr>
          <p:cNvPr id="72" name="Group 71">
            <a:extLst>
              <a:ext uri="{FF2B5EF4-FFF2-40B4-BE49-F238E27FC236}">
                <a16:creationId xmlns:a16="http://schemas.microsoft.com/office/drawing/2014/main" xmlns="" id="{7A6E27B4-225B-A6F4-C105-BCD63D349BE7}"/>
              </a:ext>
            </a:extLst>
          </p:cNvPr>
          <p:cNvGrpSpPr/>
          <p:nvPr/>
        </p:nvGrpSpPr>
        <p:grpSpPr>
          <a:xfrm>
            <a:off x="1174969" y="185786"/>
            <a:ext cx="7624926" cy="6839362"/>
            <a:chOff x="613466" y="495296"/>
            <a:chExt cx="8679056" cy="5360929"/>
          </a:xfrm>
        </p:grpSpPr>
        <p:sp>
          <p:nvSpPr>
            <p:cNvPr id="33" name="Freeform: Shape 32">
              <a:extLst>
                <a:ext uri="{FF2B5EF4-FFF2-40B4-BE49-F238E27FC236}">
                  <a16:creationId xmlns:a16="http://schemas.microsoft.com/office/drawing/2014/main" xmlns="" id="{AC18E986-0D6A-5B5C-4F8A-712FE1279216}"/>
                </a:ext>
              </a:extLst>
            </p:cNvPr>
            <p:cNvSpPr/>
            <p:nvPr/>
          </p:nvSpPr>
          <p:spPr>
            <a:xfrm rot="10800000">
              <a:off x="613473" y="497172"/>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32" name="Freeform: Shape 31">
              <a:extLst>
                <a:ext uri="{FF2B5EF4-FFF2-40B4-BE49-F238E27FC236}">
                  <a16:creationId xmlns:a16="http://schemas.microsoft.com/office/drawing/2014/main" xmlns="" id="{EEEF1370-193E-6A31-10A6-1CF95A36352D}"/>
                </a:ext>
              </a:extLst>
            </p:cNvPr>
            <p:cNvSpPr/>
            <p:nvPr/>
          </p:nvSpPr>
          <p:spPr>
            <a:xfrm rot="10800000">
              <a:off x="613473" y="955206"/>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31" name="Freeform: Shape 30">
              <a:extLst>
                <a:ext uri="{FF2B5EF4-FFF2-40B4-BE49-F238E27FC236}">
                  <a16:creationId xmlns:a16="http://schemas.microsoft.com/office/drawing/2014/main" xmlns="" id="{BE53F176-3E60-846E-B3EB-5B34BB197999}"/>
                </a:ext>
              </a:extLst>
            </p:cNvPr>
            <p:cNvSpPr/>
            <p:nvPr/>
          </p:nvSpPr>
          <p:spPr>
            <a:xfrm rot="10800000">
              <a:off x="613472" y="1413241"/>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30" name="Freeform: Shape 29">
              <a:extLst>
                <a:ext uri="{FF2B5EF4-FFF2-40B4-BE49-F238E27FC236}">
                  <a16:creationId xmlns:a16="http://schemas.microsoft.com/office/drawing/2014/main" xmlns="" id="{F1ED3D04-961F-5222-2E4F-F5DC020CBDBC}"/>
                </a:ext>
              </a:extLst>
            </p:cNvPr>
            <p:cNvSpPr/>
            <p:nvPr/>
          </p:nvSpPr>
          <p:spPr>
            <a:xfrm rot="10800000">
              <a:off x="613471" y="1878841"/>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29" name="Freeform: Shape 28">
              <a:extLst>
                <a:ext uri="{FF2B5EF4-FFF2-40B4-BE49-F238E27FC236}">
                  <a16:creationId xmlns:a16="http://schemas.microsoft.com/office/drawing/2014/main" xmlns="" id="{E5500617-C2D3-DDB1-7761-A573C023888D}"/>
                </a:ext>
              </a:extLst>
            </p:cNvPr>
            <p:cNvSpPr/>
            <p:nvPr/>
          </p:nvSpPr>
          <p:spPr>
            <a:xfrm rot="10800000">
              <a:off x="613471" y="2344442"/>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28" name="Freeform: Shape 27">
              <a:extLst>
                <a:ext uri="{FF2B5EF4-FFF2-40B4-BE49-F238E27FC236}">
                  <a16:creationId xmlns:a16="http://schemas.microsoft.com/office/drawing/2014/main" xmlns="" id="{4E2208CA-38AF-A67A-F26B-2900DAFA73CB}"/>
                </a:ext>
              </a:extLst>
            </p:cNvPr>
            <p:cNvSpPr/>
            <p:nvPr/>
          </p:nvSpPr>
          <p:spPr>
            <a:xfrm rot="10800000">
              <a:off x="613471" y="2786822"/>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27" name="Freeform: Shape 26">
              <a:extLst>
                <a:ext uri="{FF2B5EF4-FFF2-40B4-BE49-F238E27FC236}">
                  <a16:creationId xmlns:a16="http://schemas.microsoft.com/office/drawing/2014/main" xmlns="" id="{40833B78-9CEB-C9ED-5EEE-402BD533BFAE}"/>
                </a:ext>
              </a:extLst>
            </p:cNvPr>
            <p:cNvSpPr/>
            <p:nvPr/>
          </p:nvSpPr>
          <p:spPr>
            <a:xfrm rot="10800000">
              <a:off x="613469" y="3282835"/>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26" name="Freeform: Shape 25">
              <a:extLst>
                <a:ext uri="{FF2B5EF4-FFF2-40B4-BE49-F238E27FC236}">
                  <a16:creationId xmlns:a16="http://schemas.microsoft.com/office/drawing/2014/main" xmlns="" id="{AADB236B-B9EF-75B9-EA64-C725073FFE6C}"/>
                </a:ext>
              </a:extLst>
            </p:cNvPr>
            <p:cNvSpPr/>
            <p:nvPr/>
          </p:nvSpPr>
          <p:spPr>
            <a:xfrm rot="10800000">
              <a:off x="613466" y="3740869"/>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25" name="Freeform: Shape 24">
              <a:extLst>
                <a:ext uri="{FF2B5EF4-FFF2-40B4-BE49-F238E27FC236}">
                  <a16:creationId xmlns:a16="http://schemas.microsoft.com/office/drawing/2014/main" xmlns="" id="{7778D833-67F8-6253-4D5C-BBE16D518886}"/>
                </a:ext>
              </a:extLst>
            </p:cNvPr>
            <p:cNvSpPr/>
            <p:nvPr/>
          </p:nvSpPr>
          <p:spPr>
            <a:xfrm rot="10800000">
              <a:off x="613466" y="4239896"/>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24" name="Freeform: Shape 23">
              <a:extLst>
                <a:ext uri="{FF2B5EF4-FFF2-40B4-BE49-F238E27FC236}">
                  <a16:creationId xmlns:a16="http://schemas.microsoft.com/office/drawing/2014/main" xmlns="" id="{E22184BB-28E6-4C93-07DA-4CF43E5D7EC6}"/>
                </a:ext>
              </a:extLst>
            </p:cNvPr>
            <p:cNvSpPr/>
            <p:nvPr/>
          </p:nvSpPr>
          <p:spPr>
            <a:xfrm rot="10800000">
              <a:off x="613466" y="4686829"/>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cxnSp>
          <p:nvCxnSpPr>
            <p:cNvPr id="35" name="Straight Connector 34">
              <a:extLst>
                <a:ext uri="{FF2B5EF4-FFF2-40B4-BE49-F238E27FC236}">
                  <a16:creationId xmlns:a16="http://schemas.microsoft.com/office/drawing/2014/main" xmlns="" id="{A5A0AF5B-B053-4D3E-1FD7-95B4E17721F6}"/>
                </a:ext>
              </a:extLst>
            </p:cNvPr>
            <p:cNvCxnSpPr/>
            <p:nvPr/>
          </p:nvCxnSpPr>
          <p:spPr>
            <a:xfrm>
              <a:off x="989704" y="780656"/>
              <a:ext cx="0" cy="4733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BBDB5D94-19D1-AFD0-89CE-348AE4B32B4C}"/>
                </a:ext>
              </a:extLst>
            </p:cNvPr>
            <p:cNvCxnSpPr>
              <a:cxnSpLocks/>
            </p:cNvCxnSpPr>
            <p:nvPr/>
          </p:nvCxnSpPr>
          <p:spPr>
            <a:xfrm>
              <a:off x="1452283" y="656216"/>
              <a:ext cx="0" cy="4693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D14536AE-014E-35E9-73E6-58E2FA5D9E6B}"/>
                </a:ext>
              </a:extLst>
            </p:cNvPr>
            <p:cNvCxnSpPr>
              <a:cxnSpLocks/>
            </p:cNvCxnSpPr>
            <p:nvPr/>
          </p:nvCxnSpPr>
          <p:spPr>
            <a:xfrm>
              <a:off x="1938170" y="541962"/>
              <a:ext cx="0" cy="47295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CBCB49B6-824E-686A-10AB-565309D7A09F}"/>
                </a:ext>
              </a:extLst>
            </p:cNvPr>
            <p:cNvCxnSpPr>
              <a:cxnSpLocks/>
            </p:cNvCxnSpPr>
            <p:nvPr/>
          </p:nvCxnSpPr>
          <p:spPr>
            <a:xfrm>
              <a:off x="2413299" y="497171"/>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410D227D-9E74-6D39-22B3-C0B178DC0C25}"/>
                </a:ext>
              </a:extLst>
            </p:cNvPr>
            <p:cNvCxnSpPr>
              <a:cxnSpLocks/>
            </p:cNvCxnSpPr>
            <p:nvPr/>
          </p:nvCxnSpPr>
          <p:spPr>
            <a:xfrm>
              <a:off x="2866913" y="497171"/>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08FF4763-BB04-55A4-5DD9-A388EB320FE3}"/>
                </a:ext>
              </a:extLst>
            </p:cNvPr>
            <p:cNvCxnSpPr>
              <a:cxnSpLocks/>
            </p:cNvCxnSpPr>
            <p:nvPr/>
          </p:nvCxnSpPr>
          <p:spPr>
            <a:xfrm>
              <a:off x="3309769" y="541962"/>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ED064280-9CCA-0083-6583-74178086D692}"/>
                </a:ext>
              </a:extLst>
            </p:cNvPr>
            <p:cNvCxnSpPr>
              <a:cxnSpLocks/>
            </p:cNvCxnSpPr>
            <p:nvPr/>
          </p:nvCxnSpPr>
          <p:spPr>
            <a:xfrm>
              <a:off x="3752625" y="586753"/>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E85EFA34-2017-B422-9D18-4E8EF47C2725}"/>
                </a:ext>
              </a:extLst>
            </p:cNvPr>
            <p:cNvCxnSpPr>
              <a:cxnSpLocks/>
            </p:cNvCxnSpPr>
            <p:nvPr/>
          </p:nvCxnSpPr>
          <p:spPr>
            <a:xfrm>
              <a:off x="4195481" y="631544"/>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93912474-8B40-7CED-1185-26FF0576D1E7}"/>
                </a:ext>
              </a:extLst>
            </p:cNvPr>
            <p:cNvCxnSpPr>
              <a:cxnSpLocks/>
            </p:cNvCxnSpPr>
            <p:nvPr/>
          </p:nvCxnSpPr>
          <p:spPr>
            <a:xfrm>
              <a:off x="4595307" y="780656"/>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Freeform: Shape 51">
              <a:extLst>
                <a:ext uri="{FF2B5EF4-FFF2-40B4-BE49-F238E27FC236}">
                  <a16:creationId xmlns:a16="http://schemas.microsoft.com/office/drawing/2014/main" xmlns="" id="{B8AF4D5A-39F7-F93D-FCB9-A1A577D6855C}"/>
                </a:ext>
              </a:extLst>
            </p:cNvPr>
            <p:cNvSpPr/>
            <p:nvPr/>
          </p:nvSpPr>
          <p:spPr>
            <a:xfrm rot="10800000">
              <a:off x="4952995" y="495297"/>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53" name="Freeform: Shape 52">
              <a:extLst>
                <a:ext uri="{FF2B5EF4-FFF2-40B4-BE49-F238E27FC236}">
                  <a16:creationId xmlns:a16="http://schemas.microsoft.com/office/drawing/2014/main" xmlns="" id="{FCAD8FFA-0986-F743-792C-9688DD1ED060}"/>
                </a:ext>
              </a:extLst>
            </p:cNvPr>
            <p:cNvSpPr/>
            <p:nvPr/>
          </p:nvSpPr>
          <p:spPr>
            <a:xfrm rot="10800000">
              <a:off x="4952995" y="953331"/>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54" name="Freeform: Shape 53">
              <a:extLst>
                <a:ext uri="{FF2B5EF4-FFF2-40B4-BE49-F238E27FC236}">
                  <a16:creationId xmlns:a16="http://schemas.microsoft.com/office/drawing/2014/main" xmlns="" id="{DB86F1AF-208D-9B5D-7BCF-CD36E395B146}"/>
                </a:ext>
              </a:extLst>
            </p:cNvPr>
            <p:cNvSpPr/>
            <p:nvPr/>
          </p:nvSpPr>
          <p:spPr>
            <a:xfrm rot="10800000">
              <a:off x="4952994" y="1411366"/>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55" name="Freeform: Shape 54">
              <a:extLst>
                <a:ext uri="{FF2B5EF4-FFF2-40B4-BE49-F238E27FC236}">
                  <a16:creationId xmlns:a16="http://schemas.microsoft.com/office/drawing/2014/main" xmlns="" id="{097CE789-167D-151E-D924-B08025C3B685}"/>
                </a:ext>
              </a:extLst>
            </p:cNvPr>
            <p:cNvSpPr/>
            <p:nvPr/>
          </p:nvSpPr>
          <p:spPr>
            <a:xfrm rot="10800000">
              <a:off x="4952993" y="1876966"/>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56" name="Freeform: Shape 55">
              <a:extLst>
                <a:ext uri="{FF2B5EF4-FFF2-40B4-BE49-F238E27FC236}">
                  <a16:creationId xmlns:a16="http://schemas.microsoft.com/office/drawing/2014/main" xmlns="" id="{47C7704E-C878-4ADA-5E6F-8703BC868B9F}"/>
                </a:ext>
              </a:extLst>
            </p:cNvPr>
            <p:cNvSpPr/>
            <p:nvPr/>
          </p:nvSpPr>
          <p:spPr>
            <a:xfrm rot="10800000">
              <a:off x="4952993" y="2342567"/>
              <a:ext cx="4339527" cy="1169395"/>
            </a:xfrm>
            <a:custGeom>
              <a:avLst/>
              <a:gdLst>
                <a:gd name="connsiteX0" fmla="*/ 2167798 w 4339527"/>
                <a:gd name="connsiteY0" fmla="*/ 1169395 h 1169395"/>
                <a:gd name="connsiteX1" fmla="*/ 0 w 4339527"/>
                <a:gd name="connsiteY1" fmla="*/ 520466 h 1169395"/>
                <a:gd name="connsiteX2" fmla="*/ 0 w 4339527"/>
                <a:gd name="connsiteY2" fmla="*/ 23293 h 1169395"/>
                <a:gd name="connsiteX3" fmla="*/ 2167798 w 4339527"/>
                <a:gd name="connsiteY3" fmla="*/ 672222 h 1169395"/>
                <a:gd name="connsiteX4" fmla="*/ 4335597 w 4339527"/>
                <a:gd name="connsiteY4" fmla="*/ 23293 h 1169395"/>
                <a:gd name="connsiteX5" fmla="*/ 4339527 w 4339527"/>
                <a:gd name="connsiteY5" fmla="*/ 0 h 1169395"/>
                <a:gd name="connsiteX6" fmla="*/ 4339527 w 4339527"/>
                <a:gd name="connsiteY6" fmla="*/ 497173 h 1169395"/>
                <a:gd name="connsiteX7" fmla="*/ 4335597 w 4339527"/>
                <a:gd name="connsiteY7" fmla="*/ 520466 h 1169395"/>
                <a:gd name="connsiteX8" fmla="*/ 2167798 w 4339527"/>
                <a:gd name="connsiteY8" fmla="*/ 1169395 h 116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5">
                  <a:moveTo>
                    <a:pt x="2167798" y="1169395"/>
                  </a:moveTo>
                  <a:cubicBezTo>
                    <a:pt x="970307" y="1169395"/>
                    <a:pt x="0" y="878675"/>
                    <a:pt x="0" y="520466"/>
                  </a:cubicBezTo>
                  <a:lnTo>
                    <a:pt x="0" y="23293"/>
                  </a:lnTo>
                  <a:cubicBezTo>
                    <a:pt x="0" y="381502"/>
                    <a:pt x="970307" y="672222"/>
                    <a:pt x="2167798" y="672222"/>
                  </a:cubicBezTo>
                  <a:cubicBezTo>
                    <a:pt x="3365290" y="672222"/>
                    <a:pt x="4335597" y="381502"/>
                    <a:pt x="4335597" y="23293"/>
                  </a:cubicBezTo>
                  <a:lnTo>
                    <a:pt x="4339527" y="0"/>
                  </a:lnTo>
                  <a:lnTo>
                    <a:pt x="4339527" y="497173"/>
                  </a:lnTo>
                  <a:lnTo>
                    <a:pt x="4335597" y="520466"/>
                  </a:lnTo>
                  <a:cubicBezTo>
                    <a:pt x="4335597" y="878675"/>
                    <a:pt x="3365290" y="1169395"/>
                    <a:pt x="2167798" y="1169395"/>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57" name="Freeform: Shape 56">
              <a:extLst>
                <a:ext uri="{FF2B5EF4-FFF2-40B4-BE49-F238E27FC236}">
                  <a16:creationId xmlns:a16="http://schemas.microsoft.com/office/drawing/2014/main" xmlns="" id="{124176A1-0DCA-E40F-D500-A9C94BE75375}"/>
                </a:ext>
              </a:extLst>
            </p:cNvPr>
            <p:cNvSpPr/>
            <p:nvPr/>
          </p:nvSpPr>
          <p:spPr>
            <a:xfrm rot="10800000">
              <a:off x="4952993" y="2784947"/>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58" name="Freeform: Shape 57">
              <a:extLst>
                <a:ext uri="{FF2B5EF4-FFF2-40B4-BE49-F238E27FC236}">
                  <a16:creationId xmlns:a16="http://schemas.microsoft.com/office/drawing/2014/main" xmlns="" id="{D2A82D80-387B-6DF1-B778-E7340B2A5C1D}"/>
                </a:ext>
              </a:extLst>
            </p:cNvPr>
            <p:cNvSpPr/>
            <p:nvPr/>
          </p:nvSpPr>
          <p:spPr>
            <a:xfrm rot="10800000">
              <a:off x="4952991" y="3280960"/>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59" name="Freeform: Shape 58">
              <a:extLst>
                <a:ext uri="{FF2B5EF4-FFF2-40B4-BE49-F238E27FC236}">
                  <a16:creationId xmlns:a16="http://schemas.microsoft.com/office/drawing/2014/main" xmlns="" id="{FE435FB3-0CD6-AA8E-E5D7-0CE2F98865E6}"/>
                </a:ext>
              </a:extLst>
            </p:cNvPr>
            <p:cNvSpPr/>
            <p:nvPr/>
          </p:nvSpPr>
          <p:spPr>
            <a:xfrm rot="10800000">
              <a:off x="4952988" y="3738994"/>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60" name="Freeform: Shape 59">
              <a:extLst>
                <a:ext uri="{FF2B5EF4-FFF2-40B4-BE49-F238E27FC236}">
                  <a16:creationId xmlns:a16="http://schemas.microsoft.com/office/drawing/2014/main" xmlns="" id="{C54C0F97-282A-B0DA-3942-179B65DC0F11}"/>
                </a:ext>
              </a:extLst>
            </p:cNvPr>
            <p:cNvSpPr/>
            <p:nvPr/>
          </p:nvSpPr>
          <p:spPr>
            <a:xfrm rot="10800000">
              <a:off x="4952988" y="4238021"/>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61" name="Freeform: Shape 60">
              <a:extLst>
                <a:ext uri="{FF2B5EF4-FFF2-40B4-BE49-F238E27FC236}">
                  <a16:creationId xmlns:a16="http://schemas.microsoft.com/office/drawing/2014/main" xmlns="" id="{CBDD5471-8A03-1A6B-EE60-DDFB8A7DC122}"/>
                </a:ext>
              </a:extLst>
            </p:cNvPr>
            <p:cNvSpPr/>
            <p:nvPr/>
          </p:nvSpPr>
          <p:spPr>
            <a:xfrm rot="10800000">
              <a:off x="4952988" y="4684954"/>
              <a:ext cx="4339527" cy="1169396"/>
            </a:xfrm>
            <a:custGeom>
              <a:avLst/>
              <a:gdLst>
                <a:gd name="connsiteX0" fmla="*/ 2167798 w 4339527"/>
                <a:gd name="connsiteY0" fmla="*/ 1169396 h 1169396"/>
                <a:gd name="connsiteX1" fmla="*/ 0 w 4339527"/>
                <a:gd name="connsiteY1" fmla="*/ 520467 h 1169396"/>
                <a:gd name="connsiteX2" fmla="*/ 0 w 4339527"/>
                <a:gd name="connsiteY2" fmla="*/ 23294 h 1169396"/>
                <a:gd name="connsiteX3" fmla="*/ 2167798 w 4339527"/>
                <a:gd name="connsiteY3" fmla="*/ 672223 h 1169396"/>
                <a:gd name="connsiteX4" fmla="*/ 4335597 w 4339527"/>
                <a:gd name="connsiteY4" fmla="*/ 23294 h 1169396"/>
                <a:gd name="connsiteX5" fmla="*/ 4339527 w 4339527"/>
                <a:gd name="connsiteY5" fmla="*/ 0 h 1169396"/>
                <a:gd name="connsiteX6" fmla="*/ 4339527 w 4339527"/>
                <a:gd name="connsiteY6" fmla="*/ 497173 h 1169396"/>
                <a:gd name="connsiteX7" fmla="*/ 4335597 w 4339527"/>
                <a:gd name="connsiteY7" fmla="*/ 520467 h 1169396"/>
                <a:gd name="connsiteX8" fmla="*/ 2167798 w 4339527"/>
                <a:gd name="connsiteY8" fmla="*/ 1169396 h 1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9527" h="1169396">
                  <a:moveTo>
                    <a:pt x="2167798" y="1169396"/>
                  </a:moveTo>
                  <a:cubicBezTo>
                    <a:pt x="970307" y="1169396"/>
                    <a:pt x="0" y="878676"/>
                    <a:pt x="0" y="520467"/>
                  </a:cubicBezTo>
                  <a:lnTo>
                    <a:pt x="0" y="23294"/>
                  </a:lnTo>
                  <a:cubicBezTo>
                    <a:pt x="0" y="381503"/>
                    <a:pt x="970307" y="672223"/>
                    <a:pt x="2167798" y="672223"/>
                  </a:cubicBezTo>
                  <a:cubicBezTo>
                    <a:pt x="3365290" y="672223"/>
                    <a:pt x="4335597" y="381503"/>
                    <a:pt x="4335597" y="23294"/>
                  </a:cubicBezTo>
                  <a:lnTo>
                    <a:pt x="4339527" y="0"/>
                  </a:lnTo>
                  <a:lnTo>
                    <a:pt x="4339527" y="497173"/>
                  </a:lnTo>
                  <a:lnTo>
                    <a:pt x="4335597" y="520467"/>
                  </a:lnTo>
                  <a:cubicBezTo>
                    <a:pt x="4335597" y="878676"/>
                    <a:pt x="3365290" y="1169396"/>
                    <a:pt x="2167798" y="1169396"/>
                  </a:cubicBezTo>
                  <a:close/>
                </a:path>
              </a:pathLst>
            </a:custGeom>
            <a:solidFill>
              <a:schemeClr val="bg1"/>
            </a:solidFill>
            <a:ln>
              <a:solidFill>
                <a:schemeClr val="tx1"/>
              </a:solidFill>
            </a:ln>
          </p:spPr>
          <p:style>
            <a:lnRef idx="1">
              <a:schemeClr val="accent5"/>
            </a:lnRef>
            <a:fillRef idx="3">
              <a:schemeClr val="accent5"/>
            </a:fillRef>
            <a:effectRef idx="2">
              <a:schemeClr val="accent5"/>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cxnSp>
          <p:nvCxnSpPr>
            <p:cNvPr id="62" name="Straight Connector 61">
              <a:extLst>
                <a:ext uri="{FF2B5EF4-FFF2-40B4-BE49-F238E27FC236}">
                  <a16:creationId xmlns:a16="http://schemas.microsoft.com/office/drawing/2014/main" xmlns="" id="{197D08E6-46CA-7F12-64C9-B416ACC2B23B}"/>
                </a:ext>
              </a:extLst>
            </p:cNvPr>
            <p:cNvCxnSpPr/>
            <p:nvPr/>
          </p:nvCxnSpPr>
          <p:spPr>
            <a:xfrm>
              <a:off x="5329226" y="778781"/>
              <a:ext cx="0" cy="47333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3CBB9CC8-BB59-462D-D5D7-1FC14072DA1A}"/>
                </a:ext>
              </a:extLst>
            </p:cNvPr>
            <p:cNvCxnSpPr>
              <a:cxnSpLocks/>
            </p:cNvCxnSpPr>
            <p:nvPr/>
          </p:nvCxnSpPr>
          <p:spPr>
            <a:xfrm>
              <a:off x="5791805" y="654341"/>
              <a:ext cx="0" cy="4693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EA4B3218-1D64-22D8-7367-F5EE509BD108}"/>
                </a:ext>
              </a:extLst>
            </p:cNvPr>
            <p:cNvCxnSpPr>
              <a:cxnSpLocks/>
            </p:cNvCxnSpPr>
            <p:nvPr/>
          </p:nvCxnSpPr>
          <p:spPr>
            <a:xfrm>
              <a:off x="6277692" y="540087"/>
              <a:ext cx="0" cy="47295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2BD6C579-4084-918D-7406-70DD0F39E0D2}"/>
                </a:ext>
              </a:extLst>
            </p:cNvPr>
            <p:cNvCxnSpPr>
              <a:cxnSpLocks/>
            </p:cNvCxnSpPr>
            <p:nvPr/>
          </p:nvCxnSpPr>
          <p:spPr>
            <a:xfrm>
              <a:off x="6752821" y="495296"/>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F24909BD-7C64-0683-BC41-2BDBB646B3A5}"/>
                </a:ext>
              </a:extLst>
            </p:cNvPr>
            <p:cNvCxnSpPr>
              <a:cxnSpLocks/>
            </p:cNvCxnSpPr>
            <p:nvPr/>
          </p:nvCxnSpPr>
          <p:spPr>
            <a:xfrm>
              <a:off x="7206435" y="495296"/>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FC000E33-0C1F-EF8F-DA86-EEF0A3639DAA}"/>
                </a:ext>
              </a:extLst>
            </p:cNvPr>
            <p:cNvCxnSpPr>
              <a:cxnSpLocks/>
            </p:cNvCxnSpPr>
            <p:nvPr/>
          </p:nvCxnSpPr>
          <p:spPr>
            <a:xfrm>
              <a:off x="7649291" y="540087"/>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74396889-6B24-387D-E561-359ED424C34F}"/>
                </a:ext>
              </a:extLst>
            </p:cNvPr>
            <p:cNvCxnSpPr>
              <a:cxnSpLocks/>
            </p:cNvCxnSpPr>
            <p:nvPr/>
          </p:nvCxnSpPr>
          <p:spPr>
            <a:xfrm>
              <a:off x="8092147" y="584878"/>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F087D598-7945-F4BE-4580-ABD2A41D0814}"/>
                </a:ext>
              </a:extLst>
            </p:cNvPr>
            <p:cNvCxnSpPr>
              <a:cxnSpLocks/>
            </p:cNvCxnSpPr>
            <p:nvPr/>
          </p:nvCxnSpPr>
          <p:spPr>
            <a:xfrm>
              <a:off x="8535003" y="629669"/>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1D25BF65-9E33-CE88-4855-F0C7D4EF06C7}"/>
                </a:ext>
              </a:extLst>
            </p:cNvPr>
            <p:cNvCxnSpPr>
              <a:cxnSpLocks/>
            </p:cNvCxnSpPr>
            <p:nvPr/>
          </p:nvCxnSpPr>
          <p:spPr>
            <a:xfrm>
              <a:off x="8934829" y="778781"/>
              <a:ext cx="0" cy="47014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Rectangle 70">
              <a:extLst>
                <a:ext uri="{FF2B5EF4-FFF2-40B4-BE49-F238E27FC236}">
                  <a16:creationId xmlns:a16="http://schemas.microsoft.com/office/drawing/2014/main" xmlns="" id="{98F1E55F-FD84-24E3-4EFB-C7A9607A718D}"/>
                </a:ext>
              </a:extLst>
            </p:cNvPr>
            <p:cNvSpPr/>
            <p:nvPr/>
          </p:nvSpPr>
          <p:spPr>
            <a:xfrm>
              <a:off x="4940457" y="1031446"/>
              <a:ext cx="54675" cy="470146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black"/>
                </a:solidFill>
                <a:latin typeface="Century Gothic" panose="020B0502020202020204"/>
              </a:endParaRPr>
            </a:p>
          </p:txBody>
        </p:sp>
      </p:grpSp>
      <p:graphicFrame>
        <p:nvGraphicFramePr>
          <p:cNvPr id="73" name="Table 72">
            <a:extLst>
              <a:ext uri="{FF2B5EF4-FFF2-40B4-BE49-F238E27FC236}">
                <a16:creationId xmlns:a16="http://schemas.microsoft.com/office/drawing/2014/main" xmlns="" id="{FD6F20E7-A266-5B32-3AF8-DA9FF7DB7D7D}"/>
              </a:ext>
            </a:extLst>
          </p:cNvPr>
          <p:cNvGraphicFramePr>
            <a:graphicFrameLocks noGrp="1"/>
          </p:cNvGraphicFramePr>
          <p:nvPr/>
        </p:nvGraphicFramePr>
        <p:xfrm>
          <a:off x="8820865" y="952703"/>
          <a:ext cx="2174059" cy="4179615"/>
        </p:xfrm>
        <a:graphic>
          <a:graphicData uri="http://schemas.openxmlformats.org/drawingml/2006/table">
            <a:tbl>
              <a:tblPr firstRow="1" bandRow="1">
                <a:tableStyleId>{5940675A-B579-460E-94D1-54222C63F5DA}</a:tableStyleId>
              </a:tblPr>
              <a:tblGrid>
                <a:gridCol w="556690">
                  <a:extLst>
                    <a:ext uri="{9D8B030D-6E8A-4147-A177-3AD203B41FA5}">
                      <a16:colId xmlns:a16="http://schemas.microsoft.com/office/drawing/2014/main" xmlns="" val="224066658"/>
                    </a:ext>
                  </a:extLst>
                </a:gridCol>
                <a:gridCol w="1617369">
                  <a:extLst>
                    <a:ext uri="{9D8B030D-6E8A-4147-A177-3AD203B41FA5}">
                      <a16:colId xmlns:a16="http://schemas.microsoft.com/office/drawing/2014/main" xmlns="" val="3565588512"/>
                    </a:ext>
                  </a:extLst>
                </a:gridCol>
              </a:tblGrid>
              <a:tr h="379965">
                <a:tc>
                  <a:txBody>
                    <a:bodyPr/>
                    <a:lstStyle/>
                    <a:p>
                      <a:pPr algn="ctr"/>
                      <a:r>
                        <a:rPr lang="en-US" sz="1400" b="1" dirty="0">
                          <a:latin typeface="Times New Roman" panose="02020603050405020304" pitchFamily="18" charset="0"/>
                          <a:cs typeface="Times New Roman" panose="02020603050405020304" pitchFamily="18" charset="0"/>
                        </a:rPr>
                        <a:t>STT</a:t>
                      </a:r>
                    </a:p>
                  </a:txBody>
                  <a:tcPr/>
                </a:tc>
                <a:tc>
                  <a:txBody>
                    <a:bodyPr/>
                    <a:lstStyle/>
                    <a:p>
                      <a:r>
                        <a:rPr lang="en-US" sz="1400" b="1" dirty="0">
                          <a:latin typeface="Times New Roman" panose="02020603050405020304" pitchFamily="18" charset="0"/>
                          <a:cs typeface="Times New Roman" panose="02020603050405020304" pitchFamily="18" charset="0"/>
                        </a:rPr>
                        <a:t>Từ </a:t>
                      </a:r>
                      <a:r>
                        <a:rPr lang="en-US" sz="1400" b="1" dirty="0" err="1">
                          <a:latin typeface="Times New Roman" panose="02020603050405020304" pitchFamily="18" charset="0"/>
                          <a:cs typeface="Times New Roman" panose="02020603050405020304" pitchFamily="18" charset="0"/>
                        </a:rPr>
                        <a:t>khóa</a:t>
                      </a:r>
                      <a:endParaRPr lang="en-US" sz="1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262309749"/>
                  </a:ext>
                </a:extLst>
              </a:tr>
              <a:tr h="379965">
                <a:tc>
                  <a:txBody>
                    <a:bodyPr/>
                    <a:lstStyle/>
                    <a:p>
                      <a:pPr algn="ctr"/>
                      <a:r>
                        <a:rPr lang="en-US" b="1" dirty="0">
                          <a:latin typeface="Times New Roman" panose="02020603050405020304" pitchFamily="18" charset="0"/>
                          <a:cs typeface="Times New Roman" panose="02020603050405020304" pitchFamily="18" charset="0"/>
                        </a:rPr>
                        <a:t>1</a:t>
                      </a:r>
                    </a:p>
                  </a:txBody>
                  <a:tcPr/>
                </a:tc>
                <a:tc>
                  <a:txBody>
                    <a:bodyPr/>
                    <a:lstStyle/>
                    <a:p>
                      <a:r>
                        <a:rPr lang="en-US" dirty="0">
                          <a:latin typeface="Times New Roman" panose="02020603050405020304" pitchFamily="18" charset="0"/>
                          <a:cs typeface="Times New Roman" panose="02020603050405020304" pitchFamily="18" charset="0"/>
                        </a:rPr>
                        <a:t>HOẠT ĐỘNG </a:t>
                      </a:r>
                    </a:p>
                  </a:txBody>
                  <a:tcPr/>
                </a:tc>
                <a:extLst>
                  <a:ext uri="{0D108BD9-81ED-4DB2-BD59-A6C34878D82A}">
                    <a16:rowId xmlns:a16="http://schemas.microsoft.com/office/drawing/2014/main" xmlns="" val="2340340147"/>
                  </a:ext>
                </a:extLst>
              </a:tr>
              <a:tr h="379965">
                <a:tc>
                  <a:txBody>
                    <a:bodyPr/>
                    <a:lstStyle/>
                    <a:p>
                      <a:pPr algn="ctr"/>
                      <a:r>
                        <a:rPr lang="en-US" b="1" dirty="0">
                          <a:latin typeface="Times New Roman" panose="02020603050405020304" pitchFamily="18" charset="0"/>
                          <a:cs typeface="Times New Roman" panose="02020603050405020304" pitchFamily="18" charset="0"/>
                        </a:rPr>
                        <a:t>2</a:t>
                      </a:r>
                    </a:p>
                  </a:txBody>
                  <a:tcPr/>
                </a:tc>
                <a:tc>
                  <a:txBody>
                    <a:bodyPr/>
                    <a:lstStyle/>
                    <a:p>
                      <a:r>
                        <a:rPr lang="en-US" dirty="0">
                          <a:latin typeface="Times New Roman" panose="02020603050405020304" pitchFamily="18" charset="0"/>
                          <a:cs typeface="Times New Roman" panose="02020603050405020304" pitchFamily="18" charset="0"/>
                        </a:rPr>
                        <a:t>XÃ HỘI</a:t>
                      </a:r>
                    </a:p>
                  </a:txBody>
                  <a:tcPr/>
                </a:tc>
                <a:extLst>
                  <a:ext uri="{0D108BD9-81ED-4DB2-BD59-A6C34878D82A}">
                    <a16:rowId xmlns:a16="http://schemas.microsoft.com/office/drawing/2014/main" xmlns="" val="65911649"/>
                  </a:ext>
                </a:extLst>
              </a:tr>
              <a:tr h="379965">
                <a:tc>
                  <a:txBody>
                    <a:bodyPr/>
                    <a:lstStyle/>
                    <a:p>
                      <a:pPr algn="ctr"/>
                      <a:r>
                        <a:rPr lang="en-US" b="1" dirty="0">
                          <a:latin typeface="Times New Roman" panose="02020603050405020304" pitchFamily="18" charset="0"/>
                          <a:cs typeface="Times New Roman" panose="02020603050405020304" pitchFamily="18" charset="0"/>
                        </a:rPr>
                        <a:t>3</a:t>
                      </a:r>
                    </a:p>
                  </a:txBody>
                  <a:tcPr/>
                </a:tc>
                <a:tc>
                  <a:txBody>
                    <a:bodyPr/>
                    <a:lstStyle/>
                    <a:p>
                      <a:r>
                        <a:rPr lang="en-US" dirty="0">
                          <a:latin typeface="Times New Roman" panose="02020603050405020304" pitchFamily="18" charset="0"/>
                          <a:cs typeface="Times New Roman" panose="02020603050405020304" pitchFamily="18" charset="0"/>
                        </a:rPr>
                        <a:t>TỰ SỰ </a:t>
                      </a:r>
                    </a:p>
                  </a:txBody>
                  <a:tcPr/>
                </a:tc>
                <a:extLst>
                  <a:ext uri="{0D108BD9-81ED-4DB2-BD59-A6C34878D82A}">
                    <a16:rowId xmlns:a16="http://schemas.microsoft.com/office/drawing/2014/main" xmlns="" val="1095286384"/>
                  </a:ext>
                </a:extLst>
              </a:tr>
              <a:tr h="379965">
                <a:tc>
                  <a:txBody>
                    <a:bodyPr/>
                    <a:lstStyle/>
                    <a:p>
                      <a:pPr algn="ctr"/>
                      <a:r>
                        <a:rPr lang="en-US" b="1" dirty="0">
                          <a:latin typeface="Times New Roman" panose="02020603050405020304" pitchFamily="18" charset="0"/>
                          <a:cs typeface="Times New Roman" panose="02020603050405020304" pitchFamily="18" charset="0"/>
                        </a:rPr>
                        <a:t>4</a:t>
                      </a:r>
                    </a:p>
                  </a:txBody>
                  <a:tcPr/>
                </a:tc>
                <a:tc>
                  <a:txBody>
                    <a:bodyPr/>
                    <a:lstStyle/>
                    <a:p>
                      <a:r>
                        <a:rPr lang="en-US" dirty="0">
                          <a:latin typeface="Times New Roman" panose="02020603050405020304" pitchFamily="18" charset="0"/>
                          <a:cs typeface="Times New Roman" panose="02020603050405020304" pitchFamily="18" charset="0"/>
                        </a:rPr>
                        <a:t>KỂ LẠI </a:t>
                      </a:r>
                    </a:p>
                  </a:txBody>
                  <a:tcPr/>
                </a:tc>
                <a:extLst>
                  <a:ext uri="{0D108BD9-81ED-4DB2-BD59-A6C34878D82A}">
                    <a16:rowId xmlns:a16="http://schemas.microsoft.com/office/drawing/2014/main" xmlns="" val="4131355795"/>
                  </a:ext>
                </a:extLst>
              </a:tr>
              <a:tr h="379965">
                <a:tc>
                  <a:txBody>
                    <a:bodyPr/>
                    <a:lstStyle/>
                    <a:p>
                      <a:pPr algn="ctr"/>
                      <a:r>
                        <a:rPr lang="en-US" b="1" dirty="0">
                          <a:latin typeface="Times New Roman" panose="02020603050405020304" pitchFamily="18" charset="0"/>
                          <a:cs typeface="Times New Roman" panose="02020603050405020304" pitchFamily="18" charset="0"/>
                        </a:rPr>
                        <a:t>5</a:t>
                      </a:r>
                    </a:p>
                  </a:txBody>
                  <a:tcPr/>
                </a:tc>
                <a:tc>
                  <a:txBody>
                    <a:bodyPr/>
                    <a:lstStyle/>
                    <a:p>
                      <a:r>
                        <a:rPr lang="en-US" dirty="0">
                          <a:latin typeface="Times New Roman" panose="02020603050405020304" pitchFamily="18" charset="0"/>
                          <a:cs typeface="Times New Roman" panose="02020603050405020304" pitchFamily="18" charset="0"/>
                        </a:rPr>
                        <a:t>MIÊU TẢ </a:t>
                      </a:r>
                    </a:p>
                  </a:txBody>
                  <a:tcPr/>
                </a:tc>
                <a:extLst>
                  <a:ext uri="{0D108BD9-81ED-4DB2-BD59-A6C34878D82A}">
                    <a16:rowId xmlns:a16="http://schemas.microsoft.com/office/drawing/2014/main" xmlns="" val="2578021613"/>
                  </a:ext>
                </a:extLst>
              </a:tr>
              <a:tr h="379965">
                <a:tc>
                  <a:txBody>
                    <a:bodyPr/>
                    <a:lstStyle/>
                    <a:p>
                      <a:pPr algn="ctr"/>
                      <a:r>
                        <a:rPr lang="en-US" b="1" dirty="0">
                          <a:latin typeface="Times New Roman" panose="02020603050405020304" pitchFamily="18" charset="0"/>
                          <a:cs typeface="Times New Roman" panose="02020603050405020304" pitchFamily="18" charset="0"/>
                        </a:rPr>
                        <a:t>6</a:t>
                      </a:r>
                    </a:p>
                  </a:txBody>
                  <a:tcPr/>
                </a:tc>
                <a:tc>
                  <a:txBody>
                    <a:bodyPr/>
                    <a:lstStyle/>
                    <a:p>
                      <a:r>
                        <a:rPr lang="en-US" dirty="0">
                          <a:latin typeface="Times New Roman" panose="02020603050405020304" pitchFamily="18" charset="0"/>
                          <a:cs typeface="Times New Roman" panose="02020603050405020304" pitchFamily="18" charset="0"/>
                        </a:rPr>
                        <a:t>BIỂU CẢM </a:t>
                      </a:r>
                    </a:p>
                  </a:txBody>
                  <a:tcPr/>
                </a:tc>
                <a:extLst>
                  <a:ext uri="{0D108BD9-81ED-4DB2-BD59-A6C34878D82A}">
                    <a16:rowId xmlns:a16="http://schemas.microsoft.com/office/drawing/2014/main" xmlns="" val="1882831543"/>
                  </a:ext>
                </a:extLst>
              </a:tr>
              <a:tr h="379965">
                <a:tc>
                  <a:txBody>
                    <a:bodyPr/>
                    <a:lstStyle/>
                    <a:p>
                      <a:pPr algn="ctr"/>
                      <a:r>
                        <a:rPr lang="en-US" b="1" dirty="0">
                          <a:latin typeface="Times New Roman" panose="02020603050405020304" pitchFamily="18" charset="0"/>
                          <a:cs typeface="Times New Roman" panose="02020603050405020304" pitchFamily="18" charset="0"/>
                        </a:rPr>
                        <a:t>7</a:t>
                      </a:r>
                    </a:p>
                  </a:txBody>
                  <a:tcPr/>
                </a:tc>
                <a:tc>
                  <a:txBody>
                    <a:bodyPr/>
                    <a:lstStyle/>
                    <a:p>
                      <a:r>
                        <a:rPr lang="en-US" dirty="0">
                          <a:latin typeface="Times New Roman" panose="02020603050405020304" pitchFamily="18" charset="0"/>
                          <a:cs typeface="Times New Roman" panose="02020603050405020304" pitchFamily="18" charset="0"/>
                        </a:rPr>
                        <a:t>SINH ĐỘNG </a:t>
                      </a:r>
                    </a:p>
                  </a:txBody>
                  <a:tcPr/>
                </a:tc>
                <a:extLst>
                  <a:ext uri="{0D108BD9-81ED-4DB2-BD59-A6C34878D82A}">
                    <a16:rowId xmlns:a16="http://schemas.microsoft.com/office/drawing/2014/main" xmlns="" val="507491846"/>
                  </a:ext>
                </a:extLst>
              </a:tr>
              <a:tr h="379965">
                <a:tc>
                  <a:txBody>
                    <a:bodyPr/>
                    <a:lstStyle/>
                    <a:p>
                      <a:pPr algn="ctr"/>
                      <a:r>
                        <a:rPr lang="en-US" b="1" dirty="0">
                          <a:latin typeface="Times New Roman" panose="02020603050405020304" pitchFamily="18" charset="0"/>
                          <a:cs typeface="Times New Roman" panose="02020603050405020304" pitchFamily="18" charset="0"/>
                        </a:rPr>
                        <a:t>8</a:t>
                      </a:r>
                    </a:p>
                  </a:txBody>
                  <a:tcPr/>
                </a:tc>
                <a:tc>
                  <a:txBody>
                    <a:bodyPr/>
                    <a:lstStyle/>
                    <a:p>
                      <a:r>
                        <a:rPr lang="en-US" dirty="0">
                          <a:latin typeface="Times New Roman" panose="02020603050405020304" pitchFamily="18" charset="0"/>
                          <a:cs typeface="Times New Roman" panose="02020603050405020304" pitchFamily="18" charset="0"/>
                        </a:rPr>
                        <a:t>HẤP DẪN </a:t>
                      </a:r>
                    </a:p>
                  </a:txBody>
                  <a:tcPr/>
                </a:tc>
                <a:extLst>
                  <a:ext uri="{0D108BD9-81ED-4DB2-BD59-A6C34878D82A}">
                    <a16:rowId xmlns:a16="http://schemas.microsoft.com/office/drawing/2014/main" xmlns="" val="2932459618"/>
                  </a:ext>
                </a:extLst>
              </a:tr>
              <a:tr h="379965">
                <a:tc>
                  <a:txBody>
                    <a:bodyPr/>
                    <a:lstStyle/>
                    <a:p>
                      <a:pPr algn="ctr"/>
                      <a:r>
                        <a:rPr lang="en-US" b="1" dirty="0">
                          <a:latin typeface="Times New Roman" panose="02020603050405020304" pitchFamily="18" charset="0"/>
                          <a:cs typeface="Times New Roman" panose="02020603050405020304" pitchFamily="18" charset="0"/>
                        </a:rPr>
                        <a:t>9</a:t>
                      </a:r>
                    </a:p>
                  </a:txBody>
                  <a:tcPr/>
                </a:tc>
                <a:tc>
                  <a:txBody>
                    <a:bodyPr/>
                    <a:lstStyle/>
                    <a:p>
                      <a:r>
                        <a:rPr lang="en-US" dirty="0">
                          <a:latin typeface="Times New Roman" panose="02020603050405020304" pitchFamily="18" charset="0"/>
                          <a:cs typeface="Times New Roman" panose="02020603050405020304" pitchFamily="18" charset="0"/>
                        </a:rPr>
                        <a:t>TÌNH CẢM </a:t>
                      </a:r>
                    </a:p>
                  </a:txBody>
                  <a:tcPr/>
                </a:tc>
                <a:extLst>
                  <a:ext uri="{0D108BD9-81ED-4DB2-BD59-A6C34878D82A}">
                    <a16:rowId xmlns:a16="http://schemas.microsoft.com/office/drawing/2014/main" xmlns="" val="192337463"/>
                  </a:ext>
                </a:extLst>
              </a:tr>
              <a:tr h="379965">
                <a:tc>
                  <a:txBody>
                    <a:bodyPr/>
                    <a:lstStyle/>
                    <a:p>
                      <a:pPr algn="ctr"/>
                      <a:r>
                        <a:rPr lang="en-US" b="1" dirty="0">
                          <a:latin typeface="Times New Roman" panose="02020603050405020304" pitchFamily="18" charset="0"/>
                          <a:cs typeface="Times New Roman" panose="02020603050405020304" pitchFamily="18" charset="0"/>
                        </a:rPr>
                        <a:t>10</a:t>
                      </a:r>
                    </a:p>
                  </a:txBody>
                  <a:tcPr/>
                </a:tc>
                <a:tc>
                  <a:txBody>
                    <a:bodyPr/>
                    <a:lstStyle/>
                    <a:p>
                      <a:r>
                        <a:rPr lang="en-US" dirty="0">
                          <a:latin typeface="Times New Roman" panose="02020603050405020304" pitchFamily="18" charset="0"/>
                          <a:cs typeface="Times New Roman" panose="02020603050405020304" pitchFamily="18" charset="0"/>
                        </a:rPr>
                        <a:t>SỰ VIỆC </a:t>
                      </a:r>
                    </a:p>
                  </a:txBody>
                  <a:tcPr/>
                </a:tc>
                <a:extLst>
                  <a:ext uri="{0D108BD9-81ED-4DB2-BD59-A6C34878D82A}">
                    <a16:rowId xmlns:a16="http://schemas.microsoft.com/office/drawing/2014/main" xmlns="" val="1491097654"/>
                  </a:ext>
                </a:extLst>
              </a:tr>
            </a:tbl>
          </a:graphicData>
        </a:graphic>
      </p:graphicFrame>
      <p:sp>
        <p:nvSpPr>
          <p:cNvPr id="4" name="TextBox 3">
            <a:extLst>
              <a:ext uri="{FF2B5EF4-FFF2-40B4-BE49-F238E27FC236}">
                <a16:creationId xmlns:a16="http://schemas.microsoft.com/office/drawing/2014/main" xmlns="" id="{9CFD4F71-2AF1-8D26-B55C-42071DCBBF3C}"/>
              </a:ext>
            </a:extLst>
          </p:cNvPr>
          <p:cNvSpPr txBox="1">
            <a:spLocks/>
          </p:cNvSpPr>
          <p:nvPr/>
        </p:nvSpPr>
        <p:spPr>
          <a:xfrm>
            <a:off x="8811032" y="5288340"/>
            <a:ext cx="2292990" cy="1569660"/>
          </a:xfrm>
          <a:prstGeom prst="rect">
            <a:avLst/>
          </a:prstGeom>
          <a:noFill/>
        </p:spPr>
        <p:txBody>
          <a:bodyPr wrap="square" rtlCol="0">
            <a:spAutoFit/>
          </a:bodyPr>
          <a:lstStyle/>
          <a:p>
            <a:pPr defTabSz="457200"/>
            <a:r>
              <a:rPr lang="en-US" sz="1600" dirty="0">
                <a:solidFill>
                  <a:prstClr val="black"/>
                </a:solidFill>
                <a:latin typeface="Times New Roman" panose="02020603050405020304" pitchFamily="18" charset="0"/>
                <a:cs typeface="Times New Roman" panose="02020603050405020304" pitchFamily="18" charset="0"/>
              </a:rPr>
              <a:t>LỚP: ........NHÓM: ........</a:t>
            </a:r>
          </a:p>
          <a:p>
            <a:pPr defTabSz="457200"/>
            <a:r>
              <a:rPr lang="en-US" sz="1600" dirty="0">
                <a:solidFill>
                  <a:prstClr val="black"/>
                </a:solidFill>
                <a:latin typeface="Times New Roman" panose="02020603050405020304" pitchFamily="18" charset="0"/>
                <a:cs typeface="Times New Roman" panose="02020603050405020304" pitchFamily="18" charset="0"/>
              </a:rPr>
              <a:t>TÊN THÀNH VIÊN: </a:t>
            </a:r>
          </a:p>
          <a:p>
            <a:pPr defTabSz="457200"/>
            <a:r>
              <a:rPr lang="en-US" sz="1600" dirty="0">
                <a:solidFill>
                  <a:prstClr val="black"/>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xmlns="" id="{7208AFD4-F4AA-F5ED-72BA-92854CE31103}"/>
              </a:ext>
            </a:extLst>
          </p:cNvPr>
          <p:cNvSpPr txBox="1"/>
          <p:nvPr/>
        </p:nvSpPr>
        <p:spPr>
          <a:xfrm>
            <a:off x="8820865" y="147484"/>
            <a:ext cx="2144562" cy="707886"/>
          </a:xfrm>
          <a:prstGeom prst="rect">
            <a:avLst/>
          </a:prstGeom>
          <a:noFill/>
        </p:spPr>
        <p:txBody>
          <a:bodyPr wrap="square">
            <a:spAutoFit/>
          </a:bodyPr>
          <a:lstStyle/>
          <a:p>
            <a:pPr defTabSz="457200"/>
            <a:r>
              <a:rPr lang="en-US" sz="1600" b="1" dirty="0">
                <a:solidFill>
                  <a:prstClr val="black"/>
                </a:solidFill>
                <a:latin typeface="Times New Roman" panose="02020603050405020304" pitchFamily="18" charset="0"/>
                <a:ea typeface="#9Slide03 IcielSamsung Sharp Bo" pitchFamily="2" charset="0"/>
                <a:cs typeface="Times New Roman" panose="02020603050405020304" pitchFamily="18" charset="0"/>
              </a:rPr>
              <a:t>Bài 4</a:t>
            </a:r>
            <a:r>
              <a:rPr lang="en-US" sz="1600" dirty="0">
                <a:solidFill>
                  <a:prstClr val="black"/>
                </a:solidFill>
                <a:latin typeface="Times New Roman" panose="02020603050405020304" pitchFamily="18" charset="0"/>
                <a:ea typeface="#9Slide03 IcielSamsung Sharp Bo" pitchFamily="2" charset="0"/>
                <a:cs typeface="Times New Roman" panose="02020603050405020304" pitchFamily="18" charset="0"/>
              </a:rPr>
              <a:t>: </a:t>
            </a:r>
            <a:r>
              <a:rPr lang="en-US" sz="1200" b="1" dirty="0">
                <a:solidFill>
                  <a:prstClr val="black"/>
                </a:solidFill>
                <a:latin typeface="Times New Roman" panose="02020603050405020304" pitchFamily="18" charset="0"/>
                <a:cs typeface="Times New Roman" panose="02020603050405020304" pitchFamily="18" charset="0"/>
              </a:rPr>
              <a:t>VIẾT </a:t>
            </a:r>
            <a:r>
              <a:rPr lang="en-US" sz="1200" b="1" dirty="0">
                <a:solidFill>
                  <a:srgbClr val="FF0000"/>
                </a:solidFill>
                <a:latin typeface="Times New Roman" panose="02020603050405020304" pitchFamily="18" charset="0"/>
                <a:cs typeface="Times New Roman" panose="02020603050405020304" pitchFamily="18" charset="0"/>
              </a:rPr>
              <a:t>BÀI VĂN KỂ LẠI MỘT HOẠT ĐỘNG XÃ HỘI</a:t>
            </a:r>
            <a:endParaRPr lang="en-US" sz="1600" dirty="0">
              <a:solidFill>
                <a:prstClr val="black"/>
              </a:solidFill>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xmlns="" id="{F021878A-2AB8-5F09-7CCA-B9DF2834E1FA}"/>
              </a:ext>
            </a:extLst>
          </p:cNvPr>
          <p:cNvGrpSpPr/>
          <p:nvPr/>
        </p:nvGrpSpPr>
        <p:grpSpPr>
          <a:xfrm>
            <a:off x="1169470" y="231353"/>
            <a:ext cx="7689075" cy="6539271"/>
            <a:chOff x="1169470" y="231353"/>
            <a:chExt cx="7689075" cy="6539271"/>
          </a:xfrm>
        </p:grpSpPr>
        <p:grpSp>
          <p:nvGrpSpPr>
            <p:cNvPr id="86" name="Group 85">
              <a:extLst>
                <a:ext uri="{FF2B5EF4-FFF2-40B4-BE49-F238E27FC236}">
                  <a16:creationId xmlns:a16="http://schemas.microsoft.com/office/drawing/2014/main" xmlns="" id="{580EF706-59D3-6165-D82E-768EE804C2E1}"/>
                </a:ext>
              </a:extLst>
            </p:cNvPr>
            <p:cNvGrpSpPr/>
            <p:nvPr/>
          </p:nvGrpSpPr>
          <p:grpSpPr>
            <a:xfrm>
              <a:off x="1212160" y="316178"/>
              <a:ext cx="3823461" cy="828958"/>
              <a:chOff x="29600" y="161535"/>
              <a:chExt cx="3823461" cy="828958"/>
            </a:xfrm>
          </p:grpSpPr>
          <p:sp>
            <p:nvSpPr>
              <p:cNvPr id="76" name="TextBox 75">
                <a:extLst>
                  <a:ext uri="{FF2B5EF4-FFF2-40B4-BE49-F238E27FC236}">
                    <a16:creationId xmlns:a16="http://schemas.microsoft.com/office/drawing/2014/main" xmlns="" id="{2EDC5B9B-8A4B-232D-58F7-0D1B7674951B}"/>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H</a:t>
                </a:r>
              </a:p>
            </p:txBody>
          </p:sp>
          <p:sp>
            <p:nvSpPr>
              <p:cNvPr id="77" name="TextBox 76">
                <a:extLst>
                  <a:ext uri="{FF2B5EF4-FFF2-40B4-BE49-F238E27FC236}">
                    <a16:creationId xmlns:a16="http://schemas.microsoft.com/office/drawing/2014/main" xmlns="" id="{F0843297-53DD-458F-A163-B54E21347B4C}"/>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78" name="TextBox 77">
                <a:extLst>
                  <a:ext uri="{FF2B5EF4-FFF2-40B4-BE49-F238E27FC236}">
                    <a16:creationId xmlns:a16="http://schemas.microsoft.com/office/drawing/2014/main" xmlns="" id="{42C57339-511A-A66E-5EFD-EF2FB639E9C4}"/>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79" name="TextBox 78">
                <a:extLst>
                  <a:ext uri="{FF2B5EF4-FFF2-40B4-BE49-F238E27FC236}">
                    <a16:creationId xmlns:a16="http://schemas.microsoft.com/office/drawing/2014/main" xmlns="" id="{EF1BCBC6-EBF8-598A-9D86-EDDB7374486F}"/>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T</a:t>
                </a:r>
              </a:p>
            </p:txBody>
          </p:sp>
          <p:sp>
            <p:nvSpPr>
              <p:cNvPr id="80" name="TextBox 79">
                <a:extLst>
                  <a:ext uri="{FF2B5EF4-FFF2-40B4-BE49-F238E27FC236}">
                    <a16:creationId xmlns:a16="http://schemas.microsoft.com/office/drawing/2014/main" xmlns="" id="{793B6C82-6FDD-A8CB-8CA1-0F03EA7BAB0F}"/>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Ự</a:t>
                </a:r>
              </a:p>
            </p:txBody>
          </p:sp>
          <p:sp>
            <p:nvSpPr>
              <p:cNvPr id="81" name="TextBox 80">
                <a:extLst>
                  <a:ext uri="{FF2B5EF4-FFF2-40B4-BE49-F238E27FC236}">
                    <a16:creationId xmlns:a16="http://schemas.microsoft.com/office/drawing/2014/main" xmlns="" id="{B7963D86-2A31-FA81-3E32-75C22D36CE0F}"/>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S</a:t>
                </a:r>
              </a:p>
            </p:txBody>
          </p:sp>
          <p:sp>
            <p:nvSpPr>
              <p:cNvPr id="82" name="TextBox 81">
                <a:extLst>
                  <a:ext uri="{FF2B5EF4-FFF2-40B4-BE49-F238E27FC236}">
                    <a16:creationId xmlns:a16="http://schemas.microsoft.com/office/drawing/2014/main" xmlns="" id="{26E9D97D-9472-B474-C164-7777664560DD}"/>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Ự</a:t>
                </a:r>
              </a:p>
            </p:txBody>
          </p:sp>
          <p:sp>
            <p:nvSpPr>
              <p:cNvPr id="83" name="TextBox 82">
                <a:extLst>
                  <a:ext uri="{FF2B5EF4-FFF2-40B4-BE49-F238E27FC236}">
                    <a16:creationId xmlns:a16="http://schemas.microsoft.com/office/drawing/2014/main" xmlns="" id="{93DA33BC-6323-2244-F6B1-FA0F7D5C9B97}"/>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84" name="TextBox 83">
                <a:extLst>
                  <a:ext uri="{FF2B5EF4-FFF2-40B4-BE49-F238E27FC236}">
                    <a16:creationId xmlns:a16="http://schemas.microsoft.com/office/drawing/2014/main" xmlns="" id="{0E02AD21-818B-F35C-D49E-953C40CBDA23}"/>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85" name="TextBox 84">
                <a:extLst>
                  <a:ext uri="{FF2B5EF4-FFF2-40B4-BE49-F238E27FC236}">
                    <a16:creationId xmlns:a16="http://schemas.microsoft.com/office/drawing/2014/main" xmlns="" id="{E935737E-4800-6A0A-4625-07956394E5D9}"/>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87" name="Group 86">
              <a:extLst>
                <a:ext uri="{FF2B5EF4-FFF2-40B4-BE49-F238E27FC236}">
                  <a16:creationId xmlns:a16="http://schemas.microsoft.com/office/drawing/2014/main" xmlns="" id="{E30A1973-40B5-2E16-D35F-E2213B337C04}"/>
                </a:ext>
              </a:extLst>
            </p:cNvPr>
            <p:cNvGrpSpPr/>
            <p:nvPr/>
          </p:nvGrpSpPr>
          <p:grpSpPr>
            <a:xfrm>
              <a:off x="1176550" y="888272"/>
              <a:ext cx="3823461" cy="828958"/>
              <a:chOff x="29600" y="161535"/>
              <a:chExt cx="3823461" cy="828958"/>
            </a:xfrm>
          </p:grpSpPr>
          <p:sp>
            <p:nvSpPr>
              <p:cNvPr id="88" name="TextBox 87">
                <a:extLst>
                  <a:ext uri="{FF2B5EF4-FFF2-40B4-BE49-F238E27FC236}">
                    <a16:creationId xmlns:a16="http://schemas.microsoft.com/office/drawing/2014/main" xmlns="" id="{D8491730-3529-6AD3-23D1-A6D6C090E610}"/>
                  </a:ext>
                </a:extLst>
              </p:cNvPr>
              <p:cNvSpPr txBox="1"/>
              <p:nvPr/>
            </p:nvSpPr>
            <p:spPr>
              <a:xfrm flipH="1">
                <a:off x="446609"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O</a:t>
                </a:r>
              </a:p>
            </p:txBody>
          </p:sp>
          <p:sp>
            <p:nvSpPr>
              <p:cNvPr id="89" name="TextBox 88">
                <a:extLst>
                  <a:ext uri="{FF2B5EF4-FFF2-40B4-BE49-F238E27FC236}">
                    <a16:creationId xmlns:a16="http://schemas.microsoft.com/office/drawing/2014/main" xmlns="" id="{1037BBBC-57A8-F176-95D9-29D98807AED5}"/>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90" name="TextBox 89">
                <a:extLst>
                  <a:ext uri="{FF2B5EF4-FFF2-40B4-BE49-F238E27FC236}">
                    <a16:creationId xmlns:a16="http://schemas.microsoft.com/office/drawing/2014/main" xmlns="" id="{A60B3A1B-FCE2-64BC-0653-F4CF7F388461}"/>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M</a:t>
                </a:r>
              </a:p>
            </p:txBody>
          </p:sp>
          <p:sp>
            <p:nvSpPr>
              <p:cNvPr id="91" name="TextBox 90">
                <a:extLst>
                  <a:ext uri="{FF2B5EF4-FFF2-40B4-BE49-F238E27FC236}">
                    <a16:creationId xmlns:a16="http://schemas.microsoft.com/office/drawing/2014/main" xmlns="" id="{072B9060-085C-80A4-1999-AF682D8E1248}"/>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92" name="TextBox 91">
                <a:extLst>
                  <a:ext uri="{FF2B5EF4-FFF2-40B4-BE49-F238E27FC236}">
                    <a16:creationId xmlns:a16="http://schemas.microsoft.com/office/drawing/2014/main" xmlns="" id="{81F6EFD0-691A-9816-A125-1E7D8B84502A}"/>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93" name="TextBox 92">
                <a:extLst>
                  <a:ext uri="{FF2B5EF4-FFF2-40B4-BE49-F238E27FC236}">
                    <a16:creationId xmlns:a16="http://schemas.microsoft.com/office/drawing/2014/main" xmlns="" id="{FB27C54C-1237-86B0-9D09-1577DE57E3D3}"/>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94" name="TextBox 93">
                <a:extLst>
                  <a:ext uri="{FF2B5EF4-FFF2-40B4-BE49-F238E27FC236}">
                    <a16:creationId xmlns:a16="http://schemas.microsoft.com/office/drawing/2014/main" xmlns="" id="{4D2F32A5-C1D4-B4F6-B657-F81A62D15072}"/>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95" name="TextBox 94">
                <a:extLst>
                  <a:ext uri="{FF2B5EF4-FFF2-40B4-BE49-F238E27FC236}">
                    <a16:creationId xmlns:a16="http://schemas.microsoft.com/office/drawing/2014/main" xmlns="" id="{23F7C6DE-7C8C-24B5-7190-5CBD69766EE7}"/>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96" name="TextBox 95">
                <a:extLst>
                  <a:ext uri="{FF2B5EF4-FFF2-40B4-BE49-F238E27FC236}">
                    <a16:creationId xmlns:a16="http://schemas.microsoft.com/office/drawing/2014/main" xmlns="" id="{4E0CDBC5-0908-069B-4092-C49BD176C086}"/>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97" name="TextBox 96">
                <a:extLst>
                  <a:ext uri="{FF2B5EF4-FFF2-40B4-BE49-F238E27FC236}">
                    <a16:creationId xmlns:a16="http://schemas.microsoft.com/office/drawing/2014/main" xmlns="" id="{1782F122-96C1-3636-634B-74C6E58DE1A5}"/>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98" name="Group 97">
              <a:extLst>
                <a:ext uri="{FF2B5EF4-FFF2-40B4-BE49-F238E27FC236}">
                  <a16:creationId xmlns:a16="http://schemas.microsoft.com/office/drawing/2014/main" xmlns="" id="{89DE38BB-89B5-38C6-CA9C-007D53D3DDEE}"/>
                </a:ext>
              </a:extLst>
            </p:cNvPr>
            <p:cNvGrpSpPr/>
            <p:nvPr/>
          </p:nvGrpSpPr>
          <p:grpSpPr>
            <a:xfrm>
              <a:off x="1200484" y="1481728"/>
              <a:ext cx="3823461" cy="828958"/>
              <a:chOff x="29600" y="161535"/>
              <a:chExt cx="3823461" cy="828958"/>
            </a:xfrm>
          </p:grpSpPr>
          <p:sp>
            <p:nvSpPr>
              <p:cNvPr id="99" name="TextBox 98">
                <a:extLst>
                  <a:ext uri="{FF2B5EF4-FFF2-40B4-BE49-F238E27FC236}">
                    <a16:creationId xmlns:a16="http://schemas.microsoft.com/office/drawing/2014/main" xmlns="" id="{FD18950D-363F-0D0B-EE99-794B1A1055C6}"/>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00" name="TextBox 99">
                <a:extLst>
                  <a:ext uri="{FF2B5EF4-FFF2-40B4-BE49-F238E27FC236}">
                    <a16:creationId xmlns:a16="http://schemas.microsoft.com/office/drawing/2014/main" xmlns="" id="{20EC1EA3-EFFA-99B2-E15B-A5529468D081}"/>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01" name="TextBox 100">
                <a:extLst>
                  <a:ext uri="{FF2B5EF4-FFF2-40B4-BE49-F238E27FC236}">
                    <a16:creationId xmlns:a16="http://schemas.microsoft.com/office/drawing/2014/main" xmlns="" id="{5CDD23D1-6929-71FA-9F28-FB7357B641AD}"/>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I</a:t>
                </a:r>
              </a:p>
            </p:txBody>
          </p:sp>
          <p:sp>
            <p:nvSpPr>
              <p:cNvPr id="102" name="TextBox 101">
                <a:extLst>
                  <a:ext uri="{FF2B5EF4-FFF2-40B4-BE49-F238E27FC236}">
                    <a16:creationId xmlns:a16="http://schemas.microsoft.com/office/drawing/2014/main" xmlns="" id="{20E1BCC5-0082-92E1-25A7-706B4FB0B929}"/>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03" name="TextBox 102">
                <a:extLst>
                  <a:ext uri="{FF2B5EF4-FFF2-40B4-BE49-F238E27FC236}">
                    <a16:creationId xmlns:a16="http://schemas.microsoft.com/office/drawing/2014/main" xmlns="" id="{A28760EE-192F-89C2-B963-9BFA734AD6B4}"/>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04" name="TextBox 103">
                <a:extLst>
                  <a:ext uri="{FF2B5EF4-FFF2-40B4-BE49-F238E27FC236}">
                    <a16:creationId xmlns:a16="http://schemas.microsoft.com/office/drawing/2014/main" xmlns="" id="{E0F261C3-5E50-C673-029F-E93350A8B6F9}"/>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05" name="TextBox 104">
                <a:extLst>
                  <a:ext uri="{FF2B5EF4-FFF2-40B4-BE49-F238E27FC236}">
                    <a16:creationId xmlns:a16="http://schemas.microsoft.com/office/drawing/2014/main" xmlns="" id="{698C471B-0ED4-14D5-83C1-31CD1E202AF8}"/>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06" name="TextBox 105">
                <a:extLst>
                  <a:ext uri="{FF2B5EF4-FFF2-40B4-BE49-F238E27FC236}">
                    <a16:creationId xmlns:a16="http://schemas.microsoft.com/office/drawing/2014/main" xmlns="" id="{A28363AB-13F3-63DC-083A-69C74CB37E94}"/>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07" name="TextBox 106">
                <a:extLst>
                  <a:ext uri="{FF2B5EF4-FFF2-40B4-BE49-F238E27FC236}">
                    <a16:creationId xmlns:a16="http://schemas.microsoft.com/office/drawing/2014/main" xmlns="" id="{B4437853-3F88-82BA-18FF-4E0738044EF4}"/>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08" name="TextBox 107">
                <a:extLst>
                  <a:ext uri="{FF2B5EF4-FFF2-40B4-BE49-F238E27FC236}">
                    <a16:creationId xmlns:a16="http://schemas.microsoft.com/office/drawing/2014/main" xmlns="" id="{2626E2D1-A353-369B-A859-A3BF5E2DB55F}"/>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09" name="Group 108">
              <a:extLst>
                <a:ext uri="{FF2B5EF4-FFF2-40B4-BE49-F238E27FC236}">
                  <a16:creationId xmlns:a16="http://schemas.microsoft.com/office/drawing/2014/main" xmlns="" id="{E3DA1084-E679-98C6-9118-DA0F855A3142}"/>
                </a:ext>
              </a:extLst>
            </p:cNvPr>
            <p:cNvGrpSpPr/>
            <p:nvPr/>
          </p:nvGrpSpPr>
          <p:grpSpPr>
            <a:xfrm>
              <a:off x="1224418" y="2075184"/>
              <a:ext cx="3823461" cy="828958"/>
              <a:chOff x="29600" y="161535"/>
              <a:chExt cx="3823461" cy="828958"/>
            </a:xfrm>
          </p:grpSpPr>
          <p:sp>
            <p:nvSpPr>
              <p:cNvPr id="110" name="TextBox 109">
                <a:extLst>
                  <a:ext uri="{FF2B5EF4-FFF2-40B4-BE49-F238E27FC236}">
                    <a16:creationId xmlns:a16="http://schemas.microsoft.com/office/drawing/2014/main" xmlns="" id="{0C470117-1459-E561-F241-932BAB29CA66}"/>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T</a:t>
                </a:r>
              </a:p>
            </p:txBody>
          </p:sp>
          <p:sp>
            <p:nvSpPr>
              <p:cNvPr id="111" name="TextBox 110">
                <a:extLst>
                  <a:ext uri="{FF2B5EF4-FFF2-40B4-BE49-F238E27FC236}">
                    <a16:creationId xmlns:a16="http://schemas.microsoft.com/office/drawing/2014/main" xmlns="" id="{CC0EED48-CEE0-2DD9-A670-4E856AF80A66}"/>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12" name="TextBox 111">
                <a:extLst>
                  <a:ext uri="{FF2B5EF4-FFF2-40B4-BE49-F238E27FC236}">
                    <a16:creationId xmlns:a16="http://schemas.microsoft.com/office/drawing/2014/main" xmlns="" id="{6778BE89-6F7D-29ED-6340-562099263011}"/>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Ê</a:t>
                </a:r>
              </a:p>
            </p:txBody>
          </p:sp>
          <p:sp>
            <p:nvSpPr>
              <p:cNvPr id="113" name="TextBox 112">
                <a:extLst>
                  <a:ext uri="{FF2B5EF4-FFF2-40B4-BE49-F238E27FC236}">
                    <a16:creationId xmlns:a16="http://schemas.microsoft.com/office/drawing/2014/main" xmlns="" id="{18F69924-9F7A-2DD8-B383-9D664C84C167}"/>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14" name="TextBox 113">
                <a:extLst>
                  <a:ext uri="{FF2B5EF4-FFF2-40B4-BE49-F238E27FC236}">
                    <a16:creationId xmlns:a16="http://schemas.microsoft.com/office/drawing/2014/main" xmlns="" id="{2A15AF22-B27E-3663-CB6A-AB6FDB642FA5}"/>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15" name="TextBox 114">
                <a:extLst>
                  <a:ext uri="{FF2B5EF4-FFF2-40B4-BE49-F238E27FC236}">
                    <a16:creationId xmlns:a16="http://schemas.microsoft.com/office/drawing/2014/main" xmlns="" id="{DAFE351E-61A0-D27D-E61F-4D10400DAEF5}"/>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16" name="TextBox 115">
                <a:extLst>
                  <a:ext uri="{FF2B5EF4-FFF2-40B4-BE49-F238E27FC236}">
                    <a16:creationId xmlns:a16="http://schemas.microsoft.com/office/drawing/2014/main" xmlns="" id="{6EA465F1-DC54-86A7-F0DD-B8F42E0C924D}"/>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17" name="TextBox 116">
                <a:extLst>
                  <a:ext uri="{FF2B5EF4-FFF2-40B4-BE49-F238E27FC236}">
                    <a16:creationId xmlns:a16="http://schemas.microsoft.com/office/drawing/2014/main" xmlns="" id="{DD32AE94-68B2-5BBB-7339-785941AFCCB9}"/>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18" name="TextBox 117">
                <a:extLst>
                  <a:ext uri="{FF2B5EF4-FFF2-40B4-BE49-F238E27FC236}">
                    <a16:creationId xmlns:a16="http://schemas.microsoft.com/office/drawing/2014/main" xmlns="" id="{D61E5A87-AF07-13D7-642E-72549FFFBCBB}"/>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19" name="TextBox 118">
                <a:extLst>
                  <a:ext uri="{FF2B5EF4-FFF2-40B4-BE49-F238E27FC236}">
                    <a16:creationId xmlns:a16="http://schemas.microsoft.com/office/drawing/2014/main" xmlns="" id="{0C44AA96-F269-E44A-D53B-5717E0B6478E}"/>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20" name="Group 119">
              <a:extLst>
                <a:ext uri="{FF2B5EF4-FFF2-40B4-BE49-F238E27FC236}">
                  <a16:creationId xmlns:a16="http://schemas.microsoft.com/office/drawing/2014/main" xmlns="" id="{EBCFCA0D-6604-714C-61D7-BEA4AB107C3A}"/>
                </a:ext>
              </a:extLst>
            </p:cNvPr>
            <p:cNvGrpSpPr/>
            <p:nvPr/>
          </p:nvGrpSpPr>
          <p:grpSpPr>
            <a:xfrm>
              <a:off x="1194183" y="2678834"/>
              <a:ext cx="3823461" cy="828958"/>
              <a:chOff x="29600" y="161535"/>
              <a:chExt cx="3823461" cy="828958"/>
            </a:xfrm>
          </p:grpSpPr>
          <p:sp>
            <p:nvSpPr>
              <p:cNvPr id="121" name="TextBox 120">
                <a:extLst>
                  <a:ext uri="{FF2B5EF4-FFF2-40B4-BE49-F238E27FC236}">
                    <a16:creationId xmlns:a16="http://schemas.microsoft.com/office/drawing/2014/main" xmlns="" id="{5AA10674-EEB7-89E4-0865-49E94CF8050A}"/>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Đ</a:t>
                </a:r>
              </a:p>
            </p:txBody>
          </p:sp>
          <p:sp>
            <p:nvSpPr>
              <p:cNvPr id="122" name="TextBox 121">
                <a:extLst>
                  <a:ext uri="{FF2B5EF4-FFF2-40B4-BE49-F238E27FC236}">
                    <a16:creationId xmlns:a16="http://schemas.microsoft.com/office/drawing/2014/main" xmlns="" id="{F24CE26A-C2BC-0510-90CC-CFA5BE56E0F8}"/>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23" name="TextBox 122">
                <a:extLst>
                  <a:ext uri="{FF2B5EF4-FFF2-40B4-BE49-F238E27FC236}">
                    <a16:creationId xmlns:a16="http://schemas.microsoft.com/office/drawing/2014/main" xmlns="" id="{E65E97C1-AC15-6F81-6349-61EF5ACAEB31}"/>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U</a:t>
                </a:r>
              </a:p>
            </p:txBody>
          </p:sp>
          <p:sp>
            <p:nvSpPr>
              <p:cNvPr id="124" name="TextBox 123">
                <a:extLst>
                  <a:ext uri="{FF2B5EF4-FFF2-40B4-BE49-F238E27FC236}">
                    <a16:creationId xmlns:a16="http://schemas.microsoft.com/office/drawing/2014/main" xmlns="" id="{F3ED3077-B170-ADF1-9BBC-D43289050DA9}"/>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25" name="TextBox 124">
                <a:extLst>
                  <a:ext uri="{FF2B5EF4-FFF2-40B4-BE49-F238E27FC236}">
                    <a16:creationId xmlns:a16="http://schemas.microsoft.com/office/drawing/2014/main" xmlns="" id="{BF2F51ED-914E-3065-D93B-A85B997CF4D7}"/>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26" name="TextBox 125">
                <a:extLst>
                  <a:ext uri="{FF2B5EF4-FFF2-40B4-BE49-F238E27FC236}">
                    <a16:creationId xmlns:a16="http://schemas.microsoft.com/office/drawing/2014/main" xmlns="" id="{EC31E2F1-CC18-9982-7E8A-BAB86DDF4FAD}"/>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27" name="TextBox 126">
                <a:extLst>
                  <a:ext uri="{FF2B5EF4-FFF2-40B4-BE49-F238E27FC236}">
                    <a16:creationId xmlns:a16="http://schemas.microsoft.com/office/drawing/2014/main" xmlns="" id="{39DE79E4-8A2F-DB76-6747-169E8C9C7C04}"/>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28" name="TextBox 127">
                <a:extLst>
                  <a:ext uri="{FF2B5EF4-FFF2-40B4-BE49-F238E27FC236}">
                    <a16:creationId xmlns:a16="http://schemas.microsoft.com/office/drawing/2014/main" xmlns="" id="{343A5907-B2EC-6535-232C-11779173C883}"/>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29" name="TextBox 128">
                <a:extLst>
                  <a:ext uri="{FF2B5EF4-FFF2-40B4-BE49-F238E27FC236}">
                    <a16:creationId xmlns:a16="http://schemas.microsoft.com/office/drawing/2014/main" xmlns="" id="{41704069-8137-00DE-B4FC-2152D08C9BD9}"/>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30" name="TextBox 129">
                <a:extLst>
                  <a:ext uri="{FF2B5EF4-FFF2-40B4-BE49-F238E27FC236}">
                    <a16:creationId xmlns:a16="http://schemas.microsoft.com/office/drawing/2014/main" xmlns="" id="{FFCE5E15-E4D5-565E-6B31-22BA5337B9CF}"/>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31" name="Group 130">
              <a:extLst>
                <a:ext uri="{FF2B5EF4-FFF2-40B4-BE49-F238E27FC236}">
                  <a16:creationId xmlns:a16="http://schemas.microsoft.com/office/drawing/2014/main" xmlns="" id="{D7B07509-AC67-0578-9F12-0D4462DD5329}"/>
                </a:ext>
              </a:extLst>
            </p:cNvPr>
            <p:cNvGrpSpPr/>
            <p:nvPr/>
          </p:nvGrpSpPr>
          <p:grpSpPr>
            <a:xfrm>
              <a:off x="1206904" y="3250725"/>
              <a:ext cx="3823461" cy="828958"/>
              <a:chOff x="29600" y="161535"/>
              <a:chExt cx="3823461" cy="828958"/>
            </a:xfrm>
          </p:grpSpPr>
          <p:sp>
            <p:nvSpPr>
              <p:cNvPr id="132" name="TextBox 131">
                <a:extLst>
                  <a:ext uri="{FF2B5EF4-FFF2-40B4-BE49-F238E27FC236}">
                    <a16:creationId xmlns:a16="http://schemas.microsoft.com/office/drawing/2014/main" xmlns="" id="{4D485435-9EDF-25B2-2D40-7EA7EF4EDD0B}"/>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Ô</a:t>
                </a:r>
              </a:p>
            </p:txBody>
          </p:sp>
          <p:sp>
            <p:nvSpPr>
              <p:cNvPr id="133" name="TextBox 132">
                <a:extLst>
                  <a:ext uri="{FF2B5EF4-FFF2-40B4-BE49-F238E27FC236}">
                    <a16:creationId xmlns:a16="http://schemas.microsoft.com/office/drawing/2014/main" xmlns="" id="{0B506144-9623-0362-FD6E-8DAD4E8F544D}"/>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34" name="TextBox 133">
                <a:extLst>
                  <a:ext uri="{FF2B5EF4-FFF2-40B4-BE49-F238E27FC236}">
                    <a16:creationId xmlns:a16="http://schemas.microsoft.com/office/drawing/2014/main" xmlns="" id="{E0486C74-48BA-41C3-5549-4E300C59BF0B}"/>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T</a:t>
                </a:r>
              </a:p>
            </p:txBody>
          </p:sp>
          <p:sp>
            <p:nvSpPr>
              <p:cNvPr id="135" name="TextBox 134">
                <a:extLst>
                  <a:ext uri="{FF2B5EF4-FFF2-40B4-BE49-F238E27FC236}">
                    <a16:creationId xmlns:a16="http://schemas.microsoft.com/office/drawing/2014/main" xmlns="" id="{41A73893-76D8-5786-069F-72F5ACDCC6EF}"/>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36" name="TextBox 135">
                <a:extLst>
                  <a:ext uri="{FF2B5EF4-FFF2-40B4-BE49-F238E27FC236}">
                    <a16:creationId xmlns:a16="http://schemas.microsoft.com/office/drawing/2014/main" xmlns="" id="{60D59441-6CB3-8B15-EE19-6359B11257F4}"/>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37" name="TextBox 136">
                <a:extLst>
                  <a:ext uri="{FF2B5EF4-FFF2-40B4-BE49-F238E27FC236}">
                    <a16:creationId xmlns:a16="http://schemas.microsoft.com/office/drawing/2014/main" xmlns="" id="{90B859AE-A3BF-6F30-FB86-582720069A10}"/>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38" name="TextBox 137">
                <a:extLst>
                  <a:ext uri="{FF2B5EF4-FFF2-40B4-BE49-F238E27FC236}">
                    <a16:creationId xmlns:a16="http://schemas.microsoft.com/office/drawing/2014/main" xmlns="" id="{3AC62072-AE18-EB2B-9720-E1DD7200340D}"/>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39" name="TextBox 138">
                <a:extLst>
                  <a:ext uri="{FF2B5EF4-FFF2-40B4-BE49-F238E27FC236}">
                    <a16:creationId xmlns:a16="http://schemas.microsoft.com/office/drawing/2014/main" xmlns="" id="{61F7E0E5-BFB1-65C3-C98D-3C72BF8C0119}"/>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40" name="TextBox 139">
                <a:extLst>
                  <a:ext uri="{FF2B5EF4-FFF2-40B4-BE49-F238E27FC236}">
                    <a16:creationId xmlns:a16="http://schemas.microsoft.com/office/drawing/2014/main" xmlns="" id="{949E7804-918E-9EFA-BA60-79BC591A4176}"/>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41" name="TextBox 140">
                <a:extLst>
                  <a:ext uri="{FF2B5EF4-FFF2-40B4-BE49-F238E27FC236}">
                    <a16:creationId xmlns:a16="http://schemas.microsoft.com/office/drawing/2014/main" xmlns="" id="{F5F79CA7-387D-2DBF-3937-6513F007266C}"/>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42" name="Group 141">
              <a:extLst>
                <a:ext uri="{FF2B5EF4-FFF2-40B4-BE49-F238E27FC236}">
                  <a16:creationId xmlns:a16="http://schemas.microsoft.com/office/drawing/2014/main" xmlns="" id="{CEEDC2F7-37A6-2776-0BBD-E4510C3F6324}"/>
                </a:ext>
              </a:extLst>
            </p:cNvPr>
            <p:cNvGrpSpPr/>
            <p:nvPr/>
          </p:nvGrpSpPr>
          <p:grpSpPr>
            <a:xfrm>
              <a:off x="1211479" y="3889078"/>
              <a:ext cx="3823461" cy="828958"/>
              <a:chOff x="29600" y="161535"/>
              <a:chExt cx="3823461" cy="828958"/>
            </a:xfrm>
          </p:grpSpPr>
          <p:sp>
            <p:nvSpPr>
              <p:cNvPr id="143" name="TextBox 142">
                <a:extLst>
                  <a:ext uri="{FF2B5EF4-FFF2-40B4-BE49-F238E27FC236}">
                    <a16:creationId xmlns:a16="http://schemas.microsoft.com/office/drawing/2014/main" xmlns="" id="{5B9C44A9-05F7-C447-A83B-7307575E49CA}"/>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N</a:t>
                </a:r>
              </a:p>
            </p:txBody>
          </p:sp>
          <p:sp>
            <p:nvSpPr>
              <p:cNvPr id="144" name="TextBox 143">
                <a:extLst>
                  <a:ext uri="{FF2B5EF4-FFF2-40B4-BE49-F238E27FC236}">
                    <a16:creationId xmlns:a16="http://schemas.microsoft.com/office/drawing/2014/main" xmlns="" id="{9ED423D2-573B-FF6E-C221-DE0A150C9CEE}"/>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45" name="TextBox 144">
                <a:extLst>
                  <a:ext uri="{FF2B5EF4-FFF2-40B4-BE49-F238E27FC236}">
                    <a16:creationId xmlns:a16="http://schemas.microsoft.com/office/drawing/2014/main" xmlns="" id="{EE33D719-26F7-F6DE-C1BB-1B09C5C01697}"/>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Ả</a:t>
                </a:r>
              </a:p>
            </p:txBody>
          </p:sp>
          <p:sp>
            <p:nvSpPr>
              <p:cNvPr id="146" name="TextBox 145">
                <a:extLst>
                  <a:ext uri="{FF2B5EF4-FFF2-40B4-BE49-F238E27FC236}">
                    <a16:creationId xmlns:a16="http://schemas.microsoft.com/office/drawing/2014/main" xmlns="" id="{FED37127-AE53-A7F0-1D16-69089F81092F}"/>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47" name="TextBox 146">
                <a:extLst>
                  <a:ext uri="{FF2B5EF4-FFF2-40B4-BE49-F238E27FC236}">
                    <a16:creationId xmlns:a16="http://schemas.microsoft.com/office/drawing/2014/main" xmlns="" id="{353727A8-B0A7-B3A9-6A85-1A798AEAA9D2}"/>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48" name="TextBox 147">
                <a:extLst>
                  <a:ext uri="{FF2B5EF4-FFF2-40B4-BE49-F238E27FC236}">
                    <a16:creationId xmlns:a16="http://schemas.microsoft.com/office/drawing/2014/main" xmlns="" id="{80CB3213-AA3B-4576-7001-D502781065CD}"/>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49" name="TextBox 148">
                <a:extLst>
                  <a:ext uri="{FF2B5EF4-FFF2-40B4-BE49-F238E27FC236}">
                    <a16:creationId xmlns:a16="http://schemas.microsoft.com/office/drawing/2014/main" xmlns="" id="{20541769-1464-0BD3-0987-7B3E0A28E7FF}"/>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50" name="TextBox 149">
                <a:extLst>
                  <a:ext uri="{FF2B5EF4-FFF2-40B4-BE49-F238E27FC236}">
                    <a16:creationId xmlns:a16="http://schemas.microsoft.com/office/drawing/2014/main" xmlns="" id="{D9E6EDD0-8688-34AA-DEA4-7F5CADB24104}"/>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51" name="TextBox 150">
                <a:extLst>
                  <a:ext uri="{FF2B5EF4-FFF2-40B4-BE49-F238E27FC236}">
                    <a16:creationId xmlns:a16="http://schemas.microsoft.com/office/drawing/2014/main" xmlns="" id="{F8BF7309-EE23-4D80-903B-0A21239C07A1}"/>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52" name="TextBox 151">
                <a:extLst>
                  <a:ext uri="{FF2B5EF4-FFF2-40B4-BE49-F238E27FC236}">
                    <a16:creationId xmlns:a16="http://schemas.microsoft.com/office/drawing/2014/main" xmlns="" id="{A96EC760-1D43-44DB-7DD1-EF8AECE3F427}"/>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53" name="Group 152">
              <a:extLst>
                <a:ext uri="{FF2B5EF4-FFF2-40B4-BE49-F238E27FC236}">
                  <a16:creationId xmlns:a16="http://schemas.microsoft.com/office/drawing/2014/main" xmlns="" id="{0DFE8C4C-D701-3FBC-8DAC-648BCA77F2CC}"/>
                </a:ext>
              </a:extLst>
            </p:cNvPr>
            <p:cNvGrpSpPr/>
            <p:nvPr/>
          </p:nvGrpSpPr>
          <p:grpSpPr>
            <a:xfrm>
              <a:off x="1211691" y="4471335"/>
              <a:ext cx="3823461" cy="828958"/>
              <a:chOff x="29600" y="161535"/>
              <a:chExt cx="3823461" cy="828958"/>
            </a:xfrm>
          </p:grpSpPr>
          <p:sp>
            <p:nvSpPr>
              <p:cNvPr id="154" name="TextBox 153">
                <a:extLst>
                  <a:ext uri="{FF2B5EF4-FFF2-40B4-BE49-F238E27FC236}">
                    <a16:creationId xmlns:a16="http://schemas.microsoft.com/office/drawing/2014/main" xmlns="" id="{9729BC46-9139-6E30-4D57-DA2063571CF2}"/>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G</a:t>
                </a:r>
              </a:p>
            </p:txBody>
          </p:sp>
          <p:sp>
            <p:nvSpPr>
              <p:cNvPr id="155" name="TextBox 154">
                <a:extLst>
                  <a:ext uri="{FF2B5EF4-FFF2-40B4-BE49-F238E27FC236}">
                    <a16:creationId xmlns:a16="http://schemas.microsoft.com/office/drawing/2014/main" xmlns="" id="{D4ED75D0-6FE0-794E-D014-05353980BE95}"/>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B</a:t>
                </a:r>
              </a:p>
            </p:txBody>
          </p:sp>
          <p:sp>
            <p:nvSpPr>
              <p:cNvPr id="156" name="TextBox 155">
                <a:extLst>
                  <a:ext uri="{FF2B5EF4-FFF2-40B4-BE49-F238E27FC236}">
                    <a16:creationId xmlns:a16="http://schemas.microsoft.com/office/drawing/2014/main" xmlns="" id="{27EAF278-E55D-B05A-EDC5-0109F1DBB4D3}"/>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I</a:t>
                </a:r>
              </a:p>
            </p:txBody>
          </p:sp>
          <p:sp>
            <p:nvSpPr>
              <p:cNvPr id="157" name="TextBox 156">
                <a:extLst>
                  <a:ext uri="{FF2B5EF4-FFF2-40B4-BE49-F238E27FC236}">
                    <a16:creationId xmlns:a16="http://schemas.microsoft.com/office/drawing/2014/main" xmlns="" id="{D96B2E5C-50D8-5EA8-5415-B0529C827282}"/>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Ể</a:t>
                </a:r>
              </a:p>
            </p:txBody>
          </p:sp>
          <p:sp>
            <p:nvSpPr>
              <p:cNvPr id="158" name="TextBox 157">
                <a:extLst>
                  <a:ext uri="{FF2B5EF4-FFF2-40B4-BE49-F238E27FC236}">
                    <a16:creationId xmlns:a16="http://schemas.microsoft.com/office/drawing/2014/main" xmlns="" id="{7E32AF38-DD35-D8EA-9F0C-0E30438C8016}"/>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U</a:t>
                </a:r>
              </a:p>
            </p:txBody>
          </p:sp>
          <p:sp>
            <p:nvSpPr>
              <p:cNvPr id="159" name="TextBox 158">
                <a:extLst>
                  <a:ext uri="{FF2B5EF4-FFF2-40B4-BE49-F238E27FC236}">
                    <a16:creationId xmlns:a16="http://schemas.microsoft.com/office/drawing/2014/main" xmlns="" id="{39108290-DDD8-21D3-0FF3-B627FB81D623}"/>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C</a:t>
                </a:r>
              </a:p>
            </p:txBody>
          </p:sp>
          <p:sp>
            <p:nvSpPr>
              <p:cNvPr id="160" name="TextBox 159">
                <a:extLst>
                  <a:ext uri="{FF2B5EF4-FFF2-40B4-BE49-F238E27FC236}">
                    <a16:creationId xmlns:a16="http://schemas.microsoft.com/office/drawing/2014/main" xmlns="" id="{71B93CC4-2594-ACFF-9C1F-E91C4839E0C4}"/>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Ả</a:t>
                </a:r>
              </a:p>
            </p:txBody>
          </p:sp>
          <p:sp>
            <p:nvSpPr>
              <p:cNvPr id="161" name="TextBox 160">
                <a:extLst>
                  <a:ext uri="{FF2B5EF4-FFF2-40B4-BE49-F238E27FC236}">
                    <a16:creationId xmlns:a16="http://schemas.microsoft.com/office/drawing/2014/main" xmlns="" id="{0F9370C3-B6AA-5519-EC7E-E3955B598CAD}"/>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M</a:t>
                </a:r>
              </a:p>
            </p:txBody>
          </p:sp>
          <p:sp>
            <p:nvSpPr>
              <p:cNvPr id="162" name="TextBox 161">
                <a:extLst>
                  <a:ext uri="{FF2B5EF4-FFF2-40B4-BE49-F238E27FC236}">
                    <a16:creationId xmlns:a16="http://schemas.microsoft.com/office/drawing/2014/main" xmlns="" id="{AC7F2F7E-05FE-FA75-F5C0-AE3C4F944F95}"/>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63" name="TextBox 162">
                <a:extLst>
                  <a:ext uri="{FF2B5EF4-FFF2-40B4-BE49-F238E27FC236}">
                    <a16:creationId xmlns:a16="http://schemas.microsoft.com/office/drawing/2014/main" xmlns="" id="{07516BE2-E547-9483-A26B-F838A2A92BD9}"/>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64" name="Group 163">
              <a:extLst>
                <a:ext uri="{FF2B5EF4-FFF2-40B4-BE49-F238E27FC236}">
                  <a16:creationId xmlns:a16="http://schemas.microsoft.com/office/drawing/2014/main" xmlns="" id="{5B4382E2-4E6F-3ABD-726B-4B84AC28367F}"/>
                </a:ext>
              </a:extLst>
            </p:cNvPr>
            <p:cNvGrpSpPr/>
            <p:nvPr/>
          </p:nvGrpSpPr>
          <p:grpSpPr>
            <a:xfrm>
              <a:off x="1169470" y="5085912"/>
              <a:ext cx="3823461" cy="828958"/>
              <a:chOff x="29600" y="161535"/>
              <a:chExt cx="3823461" cy="828958"/>
            </a:xfrm>
          </p:grpSpPr>
          <p:sp>
            <p:nvSpPr>
              <p:cNvPr id="165" name="TextBox 164">
                <a:extLst>
                  <a:ext uri="{FF2B5EF4-FFF2-40B4-BE49-F238E27FC236}">
                    <a16:creationId xmlns:a16="http://schemas.microsoft.com/office/drawing/2014/main" xmlns="" id="{C5F6407B-6149-95AA-44EF-E3DCE477ABE3}"/>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66" name="TextBox 165">
                <a:extLst>
                  <a:ext uri="{FF2B5EF4-FFF2-40B4-BE49-F238E27FC236}">
                    <a16:creationId xmlns:a16="http://schemas.microsoft.com/office/drawing/2014/main" xmlns="" id="{3F1185C9-11EF-F630-DE97-F87AE1CEEE44}"/>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67" name="TextBox 166">
                <a:extLst>
                  <a:ext uri="{FF2B5EF4-FFF2-40B4-BE49-F238E27FC236}">
                    <a16:creationId xmlns:a16="http://schemas.microsoft.com/office/drawing/2014/main" xmlns="" id="{1063A400-033C-DB17-DED0-C3B4A9AE80E7}"/>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68" name="TextBox 167">
                <a:extLst>
                  <a:ext uri="{FF2B5EF4-FFF2-40B4-BE49-F238E27FC236}">
                    <a16:creationId xmlns:a16="http://schemas.microsoft.com/office/drawing/2014/main" xmlns="" id="{B3EAA613-6659-817F-26FC-656662CA3EEF}"/>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69" name="TextBox 168">
                <a:extLst>
                  <a:ext uri="{FF2B5EF4-FFF2-40B4-BE49-F238E27FC236}">
                    <a16:creationId xmlns:a16="http://schemas.microsoft.com/office/drawing/2014/main" xmlns="" id="{427DA425-0968-BEAD-C822-783AF3928DF0}"/>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70" name="TextBox 169">
                <a:extLst>
                  <a:ext uri="{FF2B5EF4-FFF2-40B4-BE49-F238E27FC236}">
                    <a16:creationId xmlns:a16="http://schemas.microsoft.com/office/drawing/2014/main" xmlns="" id="{BF333AB2-3A5D-605C-B1F8-40F097CD611C}"/>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71" name="TextBox 170">
                <a:extLst>
                  <a:ext uri="{FF2B5EF4-FFF2-40B4-BE49-F238E27FC236}">
                    <a16:creationId xmlns:a16="http://schemas.microsoft.com/office/drawing/2014/main" xmlns="" id="{0A313D8E-E809-ACC8-2648-DB19C30A51D5}"/>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72" name="TextBox 171">
                <a:extLst>
                  <a:ext uri="{FF2B5EF4-FFF2-40B4-BE49-F238E27FC236}">
                    <a16:creationId xmlns:a16="http://schemas.microsoft.com/office/drawing/2014/main" xmlns="" id="{5C67106C-E6DC-CAF0-4353-F52919787EE6}"/>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73" name="TextBox 172">
                <a:extLst>
                  <a:ext uri="{FF2B5EF4-FFF2-40B4-BE49-F238E27FC236}">
                    <a16:creationId xmlns:a16="http://schemas.microsoft.com/office/drawing/2014/main" xmlns="" id="{06B2B3E2-8938-BF08-02C2-11A373D84265}"/>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74" name="TextBox 173">
                <a:extLst>
                  <a:ext uri="{FF2B5EF4-FFF2-40B4-BE49-F238E27FC236}">
                    <a16:creationId xmlns:a16="http://schemas.microsoft.com/office/drawing/2014/main" xmlns="" id="{5460B8C0-0BD0-7C0A-98BB-C625F529A64C}"/>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75" name="Group 174">
              <a:extLst>
                <a:ext uri="{FF2B5EF4-FFF2-40B4-BE49-F238E27FC236}">
                  <a16:creationId xmlns:a16="http://schemas.microsoft.com/office/drawing/2014/main" xmlns="" id="{B3F7A1C7-DB34-5872-76E2-024ECF5367E0}"/>
                </a:ext>
              </a:extLst>
            </p:cNvPr>
            <p:cNvGrpSpPr/>
            <p:nvPr/>
          </p:nvGrpSpPr>
          <p:grpSpPr>
            <a:xfrm>
              <a:off x="1169470" y="5673179"/>
              <a:ext cx="3823461" cy="828958"/>
              <a:chOff x="29600" y="161535"/>
              <a:chExt cx="3823461" cy="828958"/>
            </a:xfrm>
          </p:grpSpPr>
          <p:sp>
            <p:nvSpPr>
              <p:cNvPr id="176" name="TextBox 175">
                <a:extLst>
                  <a:ext uri="{FF2B5EF4-FFF2-40B4-BE49-F238E27FC236}">
                    <a16:creationId xmlns:a16="http://schemas.microsoft.com/office/drawing/2014/main" xmlns="" id="{D6122C3A-C85E-22CE-2ADD-A36168BC7570}"/>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77" name="TextBox 176">
                <a:extLst>
                  <a:ext uri="{FF2B5EF4-FFF2-40B4-BE49-F238E27FC236}">
                    <a16:creationId xmlns:a16="http://schemas.microsoft.com/office/drawing/2014/main" xmlns="" id="{65FC1A5C-325D-534C-11F4-6FF45A09C9E1}"/>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X</a:t>
                </a:r>
              </a:p>
            </p:txBody>
          </p:sp>
          <p:sp>
            <p:nvSpPr>
              <p:cNvPr id="178" name="TextBox 177">
                <a:extLst>
                  <a:ext uri="{FF2B5EF4-FFF2-40B4-BE49-F238E27FC236}">
                    <a16:creationId xmlns:a16="http://schemas.microsoft.com/office/drawing/2014/main" xmlns="" id="{AD080032-74CE-8D3B-ADEE-A411C7624189}"/>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79" name="TextBox 178">
                <a:extLst>
                  <a:ext uri="{FF2B5EF4-FFF2-40B4-BE49-F238E27FC236}">
                    <a16:creationId xmlns:a16="http://schemas.microsoft.com/office/drawing/2014/main" xmlns="" id="{42388C9E-6D30-E1DF-37DA-4F8FEA651861}"/>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H</a:t>
                </a:r>
              </a:p>
            </p:txBody>
          </p:sp>
          <p:sp>
            <p:nvSpPr>
              <p:cNvPr id="180" name="TextBox 179">
                <a:extLst>
                  <a:ext uri="{FF2B5EF4-FFF2-40B4-BE49-F238E27FC236}">
                    <a16:creationId xmlns:a16="http://schemas.microsoft.com/office/drawing/2014/main" xmlns="" id="{67EE645D-B458-57C7-BE95-B8A63FBEBE66}"/>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ô</a:t>
                </a:r>
              </a:p>
            </p:txBody>
          </p:sp>
          <p:sp>
            <p:nvSpPr>
              <p:cNvPr id="181" name="TextBox 180">
                <a:extLst>
                  <a:ext uri="{FF2B5EF4-FFF2-40B4-BE49-F238E27FC236}">
                    <a16:creationId xmlns:a16="http://schemas.microsoft.com/office/drawing/2014/main" xmlns="" id="{49D1D1F6-E200-8565-92FD-96C8E8ADD4F3}"/>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I</a:t>
                </a:r>
              </a:p>
            </p:txBody>
          </p:sp>
          <p:sp>
            <p:nvSpPr>
              <p:cNvPr id="182" name="TextBox 181">
                <a:extLst>
                  <a:ext uri="{FF2B5EF4-FFF2-40B4-BE49-F238E27FC236}">
                    <a16:creationId xmlns:a16="http://schemas.microsoft.com/office/drawing/2014/main" xmlns="" id="{59CD63F2-8DD9-DF3B-9E30-8ABDA85FFB7A}"/>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83" name="TextBox 182">
                <a:extLst>
                  <a:ext uri="{FF2B5EF4-FFF2-40B4-BE49-F238E27FC236}">
                    <a16:creationId xmlns:a16="http://schemas.microsoft.com/office/drawing/2014/main" xmlns="" id="{CE80CEA3-C162-9E92-1ED5-C31A149CFCEC}"/>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84" name="TextBox 183">
                <a:extLst>
                  <a:ext uri="{FF2B5EF4-FFF2-40B4-BE49-F238E27FC236}">
                    <a16:creationId xmlns:a16="http://schemas.microsoft.com/office/drawing/2014/main" xmlns="" id="{F7BD3F8A-1891-B777-21D8-304027F6EC3E}"/>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85" name="TextBox 184">
                <a:extLst>
                  <a:ext uri="{FF2B5EF4-FFF2-40B4-BE49-F238E27FC236}">
                    <a16:creationId xmlns:a16="http://schemas.microsoft.com/office/drawing/2014/main" xmlns="" id="{94F90B4E-9931-EF3D-46C6-A17422ACC8A0}"/>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86" name="Group 185">
              <a:extLst>
                <a:ext uri="{FF2B5EF4-FFF2-40B4-BE49-F238E27FC236}">
                  <a16:creationId xmlns:a16="http://schemas.microsoft.com/office/drawing/2014/main" xmlns="" id="{A191D544-AED0-62C4-E578-CE1A4593539B}"/>
                </a:ext>
              </a:extLst>
            </p:cNvPr>
            <p:cNvGrpSpPr/>
            <p:nvPr/>
          </p:nvGrpSpPr>
          <p:grpSpPr>
            <a:xfrm>
              <a:off x="5023209" y="349770"/>
              <a:ext cx="3823461" cy="828958"/>
              <a:chOff x="29600" y="161535"/>
              <a:chExt cx="3823461" cy="828958"/>
            </a:xfrm>
          </p:grpSpPr>
          <p:sp>
            <p:nvSpPr>
              <p:cNvPr id="187" name="TextBox 186">
                <a:extLst>
                  <a:ext uri="{FF2B5EF4-FFF2-40B4-BE49-F238E27FC236}">
                    <a16:creationId xmlns:a16="http://schemas.microsoft.com/office/drawing/2014/main" xmlns="" id="{1280A033-2442-C44C-A665-89C993F136BF}"/>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88" name="TextBox 187">
                <a:extLst>
                  <a:ext uri="{FF2B5EF4-FFF2-40B4-BE49-F238E27FC236}">
                    <a16:creationId xmlns:a16="http://schemas.microsoft.com/office/drawing/2014/main" xmlns="" id="{D1C9D68D-8975-C462-1D53-32EC882C655E}"/>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89" name="TextBox 188">
                <a:extLst>
                  <a:ext uri="{FF2B5EF4-FFF2-40B4-BE49-F238E27FC236}">
                    <a16:creationId xmlns:a16="http://schemas.microsoft.com/office/drawing/2014/main" xmlns="" id="{744302C6-E4E1-071B-D0AA-C7BDD9387844}"/>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K</a:t>
                </a:r>
              </a:p>
            </p:txBody>
          </p:sp>
          <p:sp>
            <p:nvSpPr>
              <p:cNvPr id="190" name="TextBox 189">
                <a:extLst>
                  <a:ext uri="{FF2B5EF4-FFF2-40B4-BE49-F238E27FC236}">
                    <a16:creationId xmlns:a16="http://schemas.microsoft.com/office/drawing/2014/main" xmlns="" id="{920265B4-F73F-4F35-4085-4927B193BED6}"/>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91" name="TextBox 190">
                <a:extLst>
                  <a:ext uri="{FF2B5EF4-FFF2-40B4-BE49-F238E27FC236}">
                    <a16:creationId xmlns:a16="http://schemas.microsoft.com/office/drawing/2014/main" xmlns="" id="{1CA89DC9-71B5-2FFB-40EC-69D8636768A8}"/>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92" name="TextBox 191">
                <a:extLst>
                  <a:ext uri="{FF2B5EF4-FFF2-40B4-BE49-F238E27FC236}">
                    <a16:creationId xmlns:a16="http://schemas.microsoft.com/office/drawing/2014/main" xmlns="" id="{C6DDCD21-C142-E650-EA9C-01E48BDA4546}"/>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93" name="TextBox 192">
                <a:extLst>
                  <a:ext uri="{FF2B5EF4-FFF2-40B4-BE49-F238E27FC236}">
                    <a16:creationId xmlns:a16="http://schemas.microsoft.com/office/drawing/2014/main" xmlns="" id="{FF8AD43C-17F9-F4B3-7104-6FF90058EC2D}"/>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94" name="TextBox 193">
                <a:extLst>
                  <a:ext uri="{FF2B5EF4-FFF2-40B4-BE49-F238E27FC236}">
                    <a16:creationId xmlns:a16="http://schemas.microsoft.com/office/drawing/2014/main" xmlns="" id="{9D011FC2-06CE-C7ED-7C46-7D73846417DA}"/>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95" name="TextBox 194">
                <a:extLst>
                  <a:ext uri="{FF2B5EF4-FFF2-40B4-BE49-F238E27FC236}">
                    <a16:creationId xmlns:a16="http://schemas.microsoft.com/office/drawing/2014/main" xmlns="" id="{3E529E2C-2071-4E11-FC64-18092BFF6F8D}"/>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T</a:t>
                </a:r>
              </a:p>
            </p:txBody>
          </p:sp>
          <p:sp>
            <p:nvSpPr>
              <p:cNvPr id="196" name="TextBox 195">
                <a:extLst>
                  <a:ext uri="{FF2B5EF4-FFF2-40B4-BE49-F238E27FC236}">
                    <a16:creationId xmlns:a16="http://schemas.microsoft.com/office/drawing/2014/main" xmlns="" id="{639D0FD2-0BAD-C34E-2484-A9054B08343F}"/>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197" name="Group 196">
              <a:extLst>
                <a:ext uri="{FF2B5EF4-FFF2-40B4-BE49-F238E27FC236}">
                  <a16:creationId xmlns:a16="http://schemas.microsoft.com/office/drawing/2014/main" xmlns="" id="{596C8659-59E4-BE9C-D6F1-0925B1A775DD}"/>
                </a:ext>
              </a:extLst>
            </p:cNvPr>
            <p:cNvGrpSpPr/>
            <p:nvPr/>
          </p:nvGrpSpPr>
          <p:grpSpPr>
            <a:xfrm>
              <a:off x="5004972" y="909450"/>
              <a:ext cx="3823461" cy="828958"/>
              <a:chOff x="29600" y="161535"/>
              <a:chExt cx="3823461" cy="828958"/>
            </a:xfrm>
          </p:grpSpPr>
          <p:sp>
            <p:nvSpPr>
              <p:cNvPr id="198" name="TextBox 197">
                <a:extLst>
                  <a:ext uri="{FF2B5EF4-FFF2-40B4-BE49-F238E27FC236}">
                    <a16:creationId xmlns:a16="http://schemas.microsoft.com/office/drawing/2014/main" xmlns="" id="{3B795D27-1AEC-8443-2755-3F879C63E2A3}"/>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199" name="TextBox 198">
                <a:extLst>
                  <a:ext uri="{FF2B5EF4-FFF2-40B4-BE49-F238E27FC236}">
                    <a16:creationId xmlns:a16="http://schemas.microsoft.com/office/drawing/2014/main" xmlns="" id="{62A64E99-A9BF-120A-78F7-44E5BD29FFA8}"/>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00" name="TextBox 199">
                <a:extLst>
                  <a:ext uri="{FF2B5EF4-FFF2-40B4-BE49-F238E27FC236}">
                    <a16:creationId xmlns:a16="http://schemas.microsoft.com/office/drawing/2014/main" xmlns="" id="{AC0874EF-8AD1-B237-7114-A65CA49D26E8}"/>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Ể</a:t>
                </a:r>
              </a:p>
            </p:txBody>
          </p:sp>
          <p:sp>
            <p:nvSpPr>
              <p:cNvPr id="201" name="TextBox 200">
                <a:extLst>
                  <a:ext uri="{FF2B5EF4-FFF2-40B4-BE49-F238E27FC236}">
                    <a16:creationId xmlns:a16="http://schemas.microsoft.com/office/drawing/2014/main" xmlns="" id="{564EEA35-5D9E-8801-9537-B6C9633E6E94}"/>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02" name="TextBox 201">
                <a:extLst>
                  <a:ext uri="{FF2B5EF4-FFF2-40B4-BE49-F238E27FC236}">
                    <a16:creationId xmlns:a16="http://schemas.microsoft.com/office/drawing/2014/main" xmlns="" id="{04C84EC6-59F5-2B17-D142-7AEC00CD4C4B}"/>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03" name="TextBox 202">
                <a:extLst>
                  <a:ext uri="{FF2B5EF4-FFF2-40B4-BE49-F238E27FC236}">
                    <a16:creationId xmlns:a16="http://schemas.microsoft.com/office/drawing/2014/main" xmlns="" id="{6B6F1DCA-92F1-04BB-987E-70D4F6BBBF95}"/>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04" name="TextBox 203">
                <a:extLst>
                  <a:ext uri="{FF2B5EF4-FFF2-40B4-BE49-F238E27FC236}">
                    <a16:creationId xmlns:a16="http://schemas.microsoft.com/office/drawing/2014/main" xmlns="" id="{D55A910E-59BA-A8DE-F83B-25EA818917D3}"/>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05" name="TextBox 204">
                <a:extLst>
                  <a:ext uri="{FF2B5EF4-FFF2-40B4-BE49-F238E27FC236}">
                    <a16:creationId xmlns:a16="http://schemas.microsoft.com/office/drawing/2014/main" xmlns="" id="{2007970B-4B14-742A-7D66-4F9A48DE1CB5}"/>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06" name="TextBox 205">
                <a:extLst>
                  <a:ext uri="{FF2B5EF4-FFF2-40B4-BE49-F238E27FC236}">
                    <a16:creationId xmlns:a16="http://schemas.microsoft.com/office/drawing/2014/main" xmlns="" id="{04005BA7-3381-41F1-0AEB-B15E59F6F9EF}"/>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I</a:t>
                </a:r>
              </a:p>
            </p:txBody>
          </p:sp>
          <p:sp>
            <p:nvSpPr>
              <p:cNvPr id="207" name="TextBox 206">
                <a:extLst>
                  <a:ext uri="{FF2B5EF4-FFF2-40B4-BE49-F238E27FC236}">
                    <a16:creationId xmlns:a16="http://schemas.microsoft.com/office/drawing/2014/main" xmlns="" id="{E048D698-A106-6102-0D12-3E833108C420}"/>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208" name="Group 207">
              <a:extLst>
                <a:ext uri="{FF2B5EF4-FFF2-40B4-BE49-F238E27FC236}">
                  <a16:creationId xmlns:a16="http://schemas.microsoft.com/office/drawing/2014/main" xmlns="" id="{C2DFBD07-F585-E3A1-26BD-4AE271F0821E}"/>
                </a:ext>
              </a:extLst>
            </p:cNvPr>
            <p:cNvGrpSpPr/>
            <p:nvPr/>
          </p:nvGrpSpPr>
          <p:grpSpPr>
            <a:xfrm>
              <a:off x="4986735" y="1469130"/>
              <a:ext cx="3823461" cy="828958"/>
              <a:chOff x="29600" y="161535"/>
              <a:chExt cx="3823461" cy="828958"/>
            </a:xfrm>
          </p:grpSpPr>
          <p:sp>
            <p:nvSpPr>
              <p:cNvPr id="209" name="TextBox 208">
                <a:extLst>
                  <a:ext uri="{FF2B5EF4-FFF2-40B4-BE49-F238E27FC236}">
                    <a16:creationId xmlns:a16="http://schemas.microsoft.com/office/drawing/2014/main" xmlns="" id="{3972C180-D0BC-E8E4-86BA-5FEA326A0064}"/>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10" name="TextBox 209">
                <a:extLst>
                  <a:ext uri="{FF2B5EF4-FFF2-40B4-BE49-F238E27FC236}">
                    <a16:creationId xmlns:a16="http://schemas.microsoft.com/office/drawing/2014/main" xmlns="" id="{22AB32B9-FE80-8E86-BEE2-101F3900BFCE}"/>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11" name="TextBox 210">
                <a:extLst>
                  <a:ext uri="{FF2B5EF4-FFF2-40B4-BE49-F238E27FC236}">
                    <a16:creationId xmlns:a16="http://schemas.microsoft.com/office/drawing/2014/main" xmlns="" id="{EEB48750-FCEF-8B33-6C95-D08E7E9DA27B}"/>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L</a:t>
                </a:r>
              </a:p>
            </p:txBody>
          </p:sp>
          <p:sp>
            <p:nvSpPr>
              <p:cNvPr id="212" name="TextBox 211">
                <a:extLst>
                  <a:ext uri="{FF2B5EF4-FFF2-40B4-BE49-F238E27FC236}">
                    <a16:creationId xmlns:a16="http://schemas.microsoft.com/office/drawing/2014/main" xmlns="" id="{E9D240EA-46A7-9E34-1CBC-BF8F6CD979D4}"/>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13" name="TextBox 212">
                <a:extLst>
                  <a:ext uri="{FF2B5EF4-FFF2-40B4-BE49-F238E27FC236}">
                    <a16:creationId xmlns:a16="http://schemas.microsoft.com/office/drawing/2014/main" xmlns="" id="{E108D423-AE46-EA38-5701-C5601A616BE2}"/>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14" name="TextBox 213">
                <a:extLst>
                  <a:ext uri="{FF2B5EF4-FFF2-40B4-BE49-F238E27FC236}">
                    <a16:creationId xmlns:a16="http://schemas.microsoft.com/office/drawing/2014/main" xmlns="" id="{FDA2F029-C1DF-6BC0-1CF5-696D0FFA6996}"/>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15" name="TextBox 214">
                <a:extLst>
                  <a:ext uri="{FF2B5EF4-FFF2-40B4-BE49-F238E27FC236}">
                    <a16:creationId xmlns:a16="http://schemas.microsoft.com/office/drawing/2014/main" xmlns="" id="{61615B9E-C4A4-133E-E186-E0F5D243F91D}"/>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16" name="TextBox 215">
                <a:extLst>
                  <a:ext uri="{FF2B5EF4-FFF2-40B4-BE49-F238E27FC236}">
                    <a16:creationId xmlns:a16="http://schemas.microsoft.com/office/drawing/2014/main" xmlns="" id="{658A73F5-CFF4-701E-5B9A-7C2BDE9EB09D}"/>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17" name="TextBox 216">
                <a:extLst>
                  <a:ext uri="{FF2B5EF4-FFF2-40B4-BE49-F238E27FC236}">
                    <a16:creationId xmlns:a16="http://schemas.microsoft.com/office/drawing/2014/main" xmlns="" id="{8F98B77A-A251-00FB-7BCB-FD5C6412492E}"/>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N</a:t>
                </a:r>
              </a:p>
            </p:txBody>
          </p:sp>
          <p:sp>
            <p:nvSpPr>
              <p:cNvPr id="218" name="TextBox 217">
                <a:extLst>
                  <a:ext uri="{FF2B5EF4-FFF2-40B4-BE49-F238E27FC236}">
                    <a16:creationId xmlns:a16="http://schemas.microsoft.com/office/drawing/2014/main" xmlns="" id="{12457569-5E4C-FDB4-4C73-C79BFD65CAA5}"/>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219" name="Group 218">
              <a:extLst>
                <a:ext uri="{FF2B5EF4-FFF2-40B4-BE49-F238E27FC236}">
                  <a16:creationId xmlns:a16="http://schemas.microsoft.com/office/drawing/2014/main" xmlns="" id="{5833919F-9866-C723-4EAF-BB34EB49D34B}"/>
                </a:ext>
              </a:extLst>
            </p:cNvPr>
            <p:cNvGrpSpPr/>
            <p:nvPr/>
          </p:nvGrpSpPr>
          <p:grpSpPr>
            <a:xfrm>
              <a:off x="4968498" y="2028810"/>
              <a:ext cx="3823461" cy="828958"/>
              <a:chOff x="29600" y="161535"/>
              <a:chExt cx="3823461" cy="828958"/>
            </a:xfrm>
          </p:grpSpPr>
          <p:sp>
            <p:nvSpPr>
              <p:cNvPr id="220" name="TextBox 219">
                <a:extLst>
                  <a:ext uri="{FF2B5EF4-FFF2-40B4-BE49-F238E27FC236}">
                    <a16:creationId xmlns:a16="http://schemas.microsoft.com/office/drawing/2014/main" xmlns="" id="{845A8BA0-E471-0043-DB51-C08591389C97}"/>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21" name="TextBox 220">
                <a:extLst>
                  <a:ext uri="{FF2B5EF4-FFF2-40B4-BE49-F238E27FC236}">
                    <a16:creationId xmlns:a16="http://schemas.microsoft.com/office/drawing/2014/main" xmlns="" id="{BE1F45CB-E3E0-D23F-2D5D-4C00843A06B7}"/>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22" name="TextBox 221">
                <a:extLst>
                  <a:ext uri="{FF2B5EF4-FFF2-40B4-BE49-F238E27FC236}">
                    <a16:creationId xmlns:a16="http://schemas.microsoft.com/office/drawing/2014/main" xmlns="" id="{BC7ED232-1FC7-630D-FC8B-225492FD042D}"/>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Ạ</a:t>
                </a:r>
              </a:p>
            </p:txBody>
          </p:sp>
          <p:sp>
            <p:nvSpPr>
              <p:cNvPr id="223" name="TextBox 222">
                <a:extLst>
                  <a:ext uri="{FF2B5EF4-FFF2-40B4-BE49-F238E27FC236}">
                    <a16:creationId xmlns:a16="http://schemas.microsoft.com/office/drawing/2014/main" xmlns="" id="{BFB72309-41F7-0893-A990-94B658F2D949}"/>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24" name="TextBox 223">
                <a:extLst>
                  <a:ext uri="{FF2B5EF4-FFF2-40B4-BE49-F238E27FC236}">
                    <a16:creationId xmlns:a16="http://schemas.microsoft.com/office/drawing/2014/main" xmlns="" id="{E002A966-34F3-65A5-4688-2185EB16BDCB}"/>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25" name="TextBox 224">
                <a:extLst>
                  <a:ext uri="{FF2B5EF4-FFF2-40B4-BE49-F238E27FC236}">
                    <a16:creationId xmlns:a16="http://schemas.microsoft.com/office/drawing/2014/main" xmlns="" id="{17C321DC-314A-4799-9CCF-74BF60D386AC}"/>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26" name="TextBox 225">
                <a:extLst>
                  <a:ext uri="{FF2B5EF4-FFF2-40B4-BE49-F238E27FC236}">
                    <a16:creationId xmlns:a16="http://schemas.microsoft.com/office/drawing/2014/main" xmlns="" id="{71BE4A14-DA15-744C-6ECF-86F82CFC1B9D}"/>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27" name="TextBox 226">
                <a:extLst>
                  <a:ext uri="{FF2B5EF4-FFF2-40B4-BE49-F238E27FC236}">
                    <a16:creationId xmlns:a16="http://schemas.microsoft.com/office/drawing/2014/main" xmlns="" id="{FF608017-F8FB-067A-9B0F-1EAF49040EE1}"/>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28" name="TextBox 227">
                <a:extLst>
                  <a:ext uri="{FF2B5EF4-FFF2-40B4-BE49-F238E27FC236}">
                    <a16:creationId xmlns:a16="http://schemas.microsoft.com/office/drawing/2014/main" xmlns="" id="{A7667D01-E534-71F2-22C9-BFBD3CB1A7BD}"/>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H</a:t>
                </a:r>
              </a:p>
            </p:txBody>
          </p:sp>
          <p:sp>
            <p:nvSpPr>
              <p:cNvPr id="229" name="TextBox 228">
                <a:extLst>
                  <a:ext uri="{FF2B5EF4-FFF2-40B4-BE49-F238E27FC236}">
                    <a16:creationId xmlns:a16="http://schemas.microsoft.com/office/drawing/2014/main" xmlns="" id="{603F6E01-6F0F-110E-F4B1-095AE7815E89}"/>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230" name="Group 229">
              <a:extLst>
                <a:ext uri="{FF2B5EF4-FFF2-40B4-BE49-F238E27FC236}">
                  <a16:creationId xmlns:a16="http://schemas.microsoft.com/office/drawing/2014/main" xmlns="" id="{E6052BD4-81BF-E875-94AB-4353E837BF8B}"/>
                </a:ext>
              </a:extLst>
            </p:cNvPr>
            <p:cNvGrpSpPr/>
            <p:nvPr/>
          </p:nvGrpSpPr>
          <p:grpSpPr>
            <a:xfrm>
              <a:off x="5035084" y="2641645"/>
              <a:ext cx="3823461" cy="828958"/>
              <a:chOff x="29600" y="161535"/>
              <a:chExt cx="3823461" cy="828958"/>
            </a:xfrm>
          </p:grpSpPr>
          <p:sp>
            <p:nvSpPr>
              <p:cNvPr id="231" name="TextBox 230">
                <a:extLst>
                  <a:ext uri="{FF2B5EF4-FFF2-40B4-BE49-F238E27FC236}">
                    <a16:creationId xmlns:a16="http://schemas.microsoft.com/office/drawing/2014/main" xmlns="" id="{1D0ADA5A-2EB3-9B56-C8D5-7FAB89EAB7FA}"/>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32" name="TextBox 231">
                <a:extLst>
                  <a:ext uri="{FF2B5EF4-FFF2-40B4-BE49-F238E27FC236}">
                    <a16:creationId xmlns:a16="http://schemas.microsoft.com/office/drawing/2014/main" xmlns="" id="{537D03FF-CF54-CAC1-8C41-52884299D078}"/>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33" name="TextBox 232">
                <a:extLst>
                  <a:ext uri="{FF2B5EF4-FFF2-40B4-BE49-F238E27FC236}">
                    <a16:creationId xmlns:a16="http://schemas.microsoft.com/office/drawing/2014/main" xmlns="" id="{AA63141F-7C13-6918-92C1-FB061F0A1DBB}"/>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I</a:t>
                </a:r>
              </a:p>
            </p:txBody>
          </p:sp>
          <p:sp>
            <p:nvSpPr>
              <p:cNvPr id="234" name="TextBox 233">
                <a:extLst>
                  <a:ext uri="{FF2B5EF4-FFF2-40B4-BE49-F238E27FC236}">
                    <a16:creationId xmlns:a16="http://schemas.microsoft.com/office/drawing/2014/main" xmlns="" id="{22A00E57-C529-CCF6-9909-2F1D8448E1B1}"/>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35" name="TextBox 234">
                <a:extLst>
                  <a:ext uri="{FF2B5EF4-FFF2-40B4-BE49-F238E27FC236}">
                    <a16:creationId xmlns:a16="http://schemas.microsoft.com/office/drawing/2014/main" xmlns="" id="{AF79FD96-3109-5003-C62D-B356AEF74E9D}"/>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36" name="TextBox 235">
                <a:extLst>
                  <a:ext uri="{FF2B5EF4-FFF2-40B4-BE49-F238E27FC236}">
                    <a16:creationId xmlns:a16="http://schemas.microsoft.com/office/drawing/2014/main" xmlns="" id="{695BFDCC-FC0D-78C4-12E8-7533F3D1D231}"/>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37" name="TextBox 236">
                <a:extLst>
                  <a:ext uri="{FF2B5EF4-FFF2-40B4-BE49-F238E27FC236}">
                    <a16:creationId xmlns:a16="http://schemas.microsoft.com/office/drawing/2014/main" xmlns="" id="{9B357C74-9B8D-481D-CB16-F46D98D55324}"/>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38" name="TextBox 237">
                <a:extLst>
                  <a:ext uri="{FF2B5EF4-FFF2-40B4-BE49-F238E27FC236}">
                    <a16:creationId xmlns:a16="http://schemas.microsoft.com/office/drawing/2014/main" xmlns="" id="{58919503-02EC-327E-F26B-84B5776CC02E}"/>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39" name="TextBox 238">
                <a:extLst>
                  <a:ext uri="{FF2B5EF4-FFF2-40B4-BE49-F238E27FC236}">
                    <a16:creationId xmlns:a16="http://schemas.microsoft.com/office/drawing/2014/main" xmlns="" id="{E647D6B9-BD0A-2509-6574-0F334BA2F1DB}"/>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C</a:t>
                </a:r>
              </a:p>
            </p:txBody>
          </p:sp>
          <p:sp>
            <p:nvSpPr>
              <p:cNvPr id="240" name="TextBox 239">
                <a:extLst>
                  <a:ext uri="{FF2B5EF4-FFF2-40B4-BE49-F238E27FC236}">
                    <a16:creationId xmlns:a16="http://schemas.microsoft.com/office/drawing/2014/main" xmlns="" id="{5AA09E35-E390-1A5E-6ED4-698CB4E79C69}"/>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241" name="Group 240">
              <a:extLst>
                <a:ext uri="{FF2B5EF4-FFF2-40B4-BE49-F238E27FC236}">
                  <a16:creationId xmlns:a16="http://schemas.microsoft.com/office/drawing/2014/main" xmlns="" id="{9F3BACB3-AED4-0798-A349-D7E20E4045A7}"/>
                </a:ext>
              </a:extLst>
            </p:cNvPr>
            <p:cNvGrpSpPr/>
            <p:nvPr/>
          </p:nvGrpSpPr>
          <p:grpSpPr>
            <a:xfrm>
              <a:off x="5027608" y="3265474"/>
              <a:ext cx="3823461" cy="828958"/>
              <a:chOff x="29600" y="161535"/>
              <a:chExt cx="3823461" cy="828958"/>
            </a:xfrm>
          </p:grpSpPr>
          <p:sp>
            <p:nvSpPr>
              <p:cNvPr id="242" name="TextBox 241">
                <a:extLst>
                  <a:ext uri="{FF2B5EF4-FFF2-40B4-BE49-F238E27FC236}">
                    <a16:creationId xmlns:a16="http://schemas.microsoft.com/office/drawing/2014/main" xmlns="" id="{2183FA88-DA92-3E85-23B8-3F629554EB2B}"/>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43" name="TextBox 242">
                <a:extLst>
                  <a:ext uri="{FF2B5EF4-FFF2-40B4-BE49-F238E27FC236}">
                    <a16:creationId xmlns:a16="http://schemas.microsoft.com/office/drawing/2014/main" xmlns="" id="{7D5FFBA2-2A9A-5B73-5411-A31049F53D09}"/>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44" name="TextBox 243">
                <a:extLst>
                  <a:ext uri="{FF2B5EF4-FFF2-40B4-BE49-F238E27FC236}">
                    <a16:creationId xmlns:a16="http://schemas.microsoft.com/office/drawing/2014/main" xmlns="" id="{924812B3-5F1F-CAA0-E2BB-DA472BCE8A6C}"/>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H</a:t>
                </a:r>
              </a:p>
            </p:txBody>
          </p:sp>
          <p:sp>
            <p:nvSpPr>
              <p:cNvPr id="245" name="TextBox 244">
                <a:extLst>
                  <a:ext uri="{FF2B5EF4-FFF2-40B4-BE49-F238E27FC236}">
                    <a16:creationId xmlns:a16="http://schemas.microsoft.com/office/drawing/2014/main" xmlns="" id="{D78D6951-73AD-1845-F4BD-E9EC01EC45E9}"/>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Ấ</a:t>
                </a:r>
              </a:p>
            </p:txBody>
          </p:sp>
          <p:sp>
            <p:nvSpPr>
              <p:cNvPr id="246" name="TextBox 245">
                <a:extLst>
                  <a:ext uri="{FF2B5EF4-FFF2-40B4-BE49-F238E27FC236}">
                    <a16:creationId xmlns:a16="http://schemas.microsoft.com/office/drawing/2014/main" xmlns="" id="{A53B76CC-B542-42A1-A68C-2298C59B246E}"/>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P</a:t>
                </a:r>
              </a:p>
            </p:txBody>
          </p:sp>
          <p:sp>
            <p:nvSpPr>
              <p:cNvPr id="247" name="TextBox 246">
                <a:extLst>
                  <a:ext uri="{FF2B5EF4-FFF2-40B4-BE49-F238E27FC236}">
                    <a16:creationId xmlns:a16="http://schemas.microsoft.com/office/drawing/2014/main" xmlns="" id="{0B3EE5C5-3D5A-ABA9-BD77-E86891904B07}"/>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D</a:t>
                </a:r>
              </a:p>
            </p:txBody>
          </p:sp>
          <p:sp>
            <p:nvSpPr>
              <p:cNvPr id="248" name="TextBox 247">
                <a:extLst>
                  <a:ext uri="{FF2B5EF4-FFF2-40B4-BE49-F238E27FC236}">
                    <a16:creationId xmlns:a16="http://schemas.microsoft.com/office/drawing/2014/main" xmlns="" id="{B5A9D7D6-E577-282C-DBE0-56630FEB1CE5}"/>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Ẫ</a:t>
                </a:r>
              </a:p>
            </p:txBody>
          </p:sp>
          <p:sp>
            <p:nvSpPr>
              <p:cNvPr id="249" name="TextBox 248">
                <a:extLst>
                  <a:ext uri="{FF2B5EF4-FFF2-40B4-BE49-F238E27FC236}">
                    <a16:creationId xmlns:a16="http://schemas.microsoft.com/office/drawing/2014/main" xmlns="" id="{73397E70-BCF5-0218-6E76-A4C23186916F}"/>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N</a:t>
                </a:r>
              </a:p>
            </p:txBody>
          </p:sp>
          <p:sp>
            <p:nvSpPr>
              <p:cNvPr id="250" name="TextBox 249">
                <a:extLst>
                  <a:ext uri="{FF2B5EF4-FFF2-40B4-BE49-F238E27FC236}">
                    <a16:creationId xmlns:a16="http://schemas.microsoft.com/office/drawing/2014/main" xmlns="" id="{54ECCD59-D99C-B804-35BB-E92E820F129E}"/>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Ả</a:t>
                </a:r>
              </a:p>
            </p:txBody>
          </p:sp>
          <p:sp>
            <p:nvSpPr>
              <p:cNvPr id="251" name="TextBox 250">
                <a:extLst>
                  <a:ext uri="{FF2B5EF4-FFF2-40B4-BE49-F238E27FC236}">
                    <a16:creationId xmlns:a16="http://schemas.microsoft.com/office/drawing/2014/main" xmlns="" id="{9509218B-4A30-28D5-7BE3-4AB154E4AC3B}"/>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252" name="Group 251">
              <a:extLst>
                <a:ext uri="{FF2B5EF4-FFF2-40B4-BE49-F238E27FC236}">
                  <a16:creationId xmlns:a16="http://schemas.microsoft.com/office/drawing/2014/main" xmlns="" id="{180DED13-AED2-9456-FDE0-279E0CFD30C5}"/>
                </a:ext>
              </a:extLst>
            </p:cNvPr>
            <p:cNvGrpSpPr/>
            <p:nvPr/>
          </p:nvGrpSpPr>
          <p:grpSpPr>
            <a:xfrm>
              <a:off x="4991061" y="3880566"/>
              <a:ext cx="3823461" cy="828958"/>
              <a:chOff x="29600" y="161535"/>
              <a:chExt cx="3823461" cy="828958"/>
            </a:xfrm>
          </p:grpSpPr>
          <p:sp>
            <p:nvSpPr>
              <p:cNvPr id="253" name="TextBox 252">
                <a:extLst>
                  <a:ext uri="{FF2B5EF4-FFF2-40B4-BE49-F238E27FC236}">
                    <a16:creationId xmlns:a16="http://schemas.microsoft.com/office/drawing/2014/main" xmlns="" id="{3A7D8C5C-ED41-0FA7-0766-88AAB9E1ACC9}"/>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54" name="TextBox 253">
                <a:extLst>
                  <a:ext uri="{FF2B5EF4-FFF2-40B4-BE49-F238E27FC236}">
                    <a16:creationId xmlns:a16="http://schemas.microsoft.com/office/drawing/2014/main" xmlns="" id="{5667B7B0-5D2E-83D8-98A5-3BD8E3C42A66}"/>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55" name="TextBox 254">
                <a:extLst>
                  <a:ext uri="{FF2B5EF4-FFF2-40B4-BE49-F238E27FC236}">
                    <a16:creationId xmlns:a16="http://schemas.microsoft.com/office/drawing/2014/main" xmlns="" id="{C7701E81-B9AB-60EA-1815-047EA964F3DB}"/>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56" name="TextBox 255">
                <a:extLst>
                  <a:ext uri="{FF2B5EF4-FFF2-40B4-BE49-F238E27FC236}">
                    <a16:creationId xmlns:a16="http://schemas.microsoft.com/office/drawing/2014/main" xmlns="" id="{891D4484-A3EF-8508-4F0F-13E55DC57E07}"/>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57" name="TextBox 256">
                <a:extLst>
                  <a:ext uri="{FF2B5EF4-FFF2-40B4-BE49-F238E27FC236}">
                    <a16:creationId xmlns:a16="http://schemas.microsoft.com/office/drawing/2014/main" xmlns="" id="{483C545E-7A71-3569-B0A7-B5A1DFEE406A}"/>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58" name="TextBox 257">
                <a:extLst>
                  <a:ext uri="{FF2B5EF4-FFF2-40B4-BE49-F238E27FC236}">
                    <a16:creationId xmlns:a16="http://schemas.microsoft.com/office/drawing/2014/main" xmlns="" id="{B7AC48B7-AE5C-BC47-3991-92022C0E4885}"/>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59" name="TextBox 258">
                <a:extLst>
                  <a:ext uri="{FF2B5EF4-FFF2-40B4-BE49-F238E27FC236}">
                    <a16:creationId xmlns:a16="http://schemas.microsoft.com/office/drawing/2014/main" xmlns="" id="{ACD80CA0-AE35-1CA6-E48F-8C6DFE055618}"/>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60" name="TextBox 259">
                <a:extLst>
                  <a:ext uri="{FF2B5EF4-FFF2-40B4-BE49-F238E27FC236}">
                    <a16:creationId xmlns:a16="http://schemas.microsoft.com/office/drawing/2014/main" xmlns="" id="{13AE7332-06D3-0646-1549-48A25CC53F11}"/>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61" name="TextBox 260">
                <a:extLst>
                  <a:ext uri="{FF2B5EF4-FFF2-40B4-BE49-F238E27FC236}">
                    <a16:creationId xmlns:a16="http://schemas.microsoft.com/office/drawing/2014/main" xmlns="" id="{A07F45AC-0F09-96CC-512E-A50BE3483541}"/>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M</a:t>
                </a:r>
              </a:p>
            </p:txBody>
          </p:sp>
          <p:sp>
            <p:nvSpPr>
              <p:cNvPr id="262" name="TextBox 261">
                <a:extLst>
                  <a:ext uri="{FF2B5EF4-FFF2-40B4-BE49-F238E27FC236}">
                    <a16:creationId xmlns:a16="http://schemas.microsoft.com/office/drawing/2014/main" xmlns="" id="{ECE63162-871E-6612-DA1E-3D316CA39394}"/>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263" name="Group 262">
              <a:extLst>
                <a:ext uri="{FF2B5EF4-FFF2-40B4-BE49-F238E27FC236}">
                  <a16:creationId xmlns:a16="http://schemas.microsoft.com/office/drawing/2014/main" xmlns="" id="{DC8C7C99-A560-5673-0832-E68B45A63466}"/>
                </a:ext>
              </a:extLst>
            </p:cNvPr>
            <p:cNvGrpSpPr/>
            <p:nvPr/>
          </p:nvGrpSpPr>
          <p:grpSpPr>
            <a:xfrm>
              <a:off x="5023209" y="4495815"/>
              <a:ext cx="3823461" cy="828958"/>
              <a:chOff x="29600" y="161535"/>
              <a:chExt cx="3823461" cy="828958"/>
            </a:xfrm>
          </p:grpSpPr>
          <p:sp>
            <p:nvSpPr>
              <p:cNvPr id="264" name="TextBox 263">
                <a:extLst>
                  <a:ext uri="{FF2B5EF4-FFF2-40B4-BE49-F238E27FC236}">
                    <a16:creationId xmlns:a16="http://schemas.microsoft.com/office/drawing/2014/main" xmlns="" id="{00EA1107-A343-DA2C-B880-BE20E015FB9A}"/>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65" name="TextBox 264">
                <a:extLst>
                  <a:ext uri="{FF2B5EF4-FFF2-40B4-BE49-F238E27FC236}">
                    <a16:creationId xmlns:a16="http://schemas.microsoft.com/office/drawing/2014/main" xmlns="" id="{A0A93C67-B21E-BD94-6A30-187F56DEC43E}"/>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S</a:t>
                </a:r>
              </a:p>
            </p:txBody>
          </p:sp>
          <p:sp>
            <p:nvSpPr>
              <p:cNvPr id="266" name="TextBox 265">
                <a:extLst>
                  <a:ext uri="{FF2B5EF4-FFF2-40B4-BE49-F238E27FC236}">
                    <a16:creationId xmlns:a16="http://schemas.microsoft.com/office/drawing/2014/main" xmlns="" id="{F1FA3F2A-950F-E119-A257-4189E689D4A6}"/>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Ự</a:t>
                </a:r>
              </a:p>
            </p:txBody>
          </p:sp>
          <p:sp>
            <p:nvSpPr>
              <p:cNvPr id="267" name="TextBox 266">
                <a:extLst>
                  <a:ext uri="{FF2B5EF4-FFF2-40B4-BE49-F238E27FC236}">
                    <a16:creationId xmlns:a16="http://schemas.microsoft.com/office/drawing/2014/main" xmlns="" id="{1BC2BE03-9CE2-D518-8B36-3A20327DCDBF}"/>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V</a:t>
                </a:r>
              </a:p>
            </p:txBody>
          </p:sp>
          <p:sp>
            <p:nvSpPr>
              <p:cNvPr id="268" name="TextBox 267">
                <a:extLst>
                  <a:ext uri="{FF2B5EF4-FFF2-40B4-BE49-F238E27FC236}">
                    <a16:creationId xmlns:a16="http://schemas.microsoft.com/office/drawing/2014/main" xmlns="" id="{E31E72AC-3B5B-3C77-FCA5-A7AB97E6C5CE}"/>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Ị</a:t>
                </a:r>
              </a:p>
            </p:txBody>
          </p:sp>
          <p:sp>
            <p:nvSpPr>
              <p:cNvPr id="269" name="TextBox 268">
                <a:extLst>
                  <a:ext uri="{FF2B5EF4-FFF2-40B4-BE49-F238E27FC236}">
                    <a16:creationId xmlns:a16="http://schemas.microsoft.com/office/drawing/2014/main" xmlns="" id="{4F42D66C-D70D-4E07-360E-8AF6F509EE3B}"/>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Ê</a:t>
                </a:r>
              </a:p>
            </p:txBody>
          </p:sp>
          <p:sp>
            <p:nvSpPr>
              <p:cNvPr id="270" name="TextBox 269">
                <a:extLst>
                  <a:ext uri="{FF2B5EF4-FFF2-40B4-BE49-F238E27FC236}">
                    <a16:creationId xmlns:a16="http://schemas.microsoft.com/office/drawing/2014/main" xmlns="" id="{4BCE3440-85A7-8D82-E6FF-4251EAD33719}"/>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C</a:t>
                </a:r>
              </a:p>
            </p:txBody>
          </p:sp>
          <p:sp>
            <p:nvSpPr>
              <p:cNvPr id="271" name="TextBox 270">
                <a:extLst>
                  <a:ext uri="{FF2B5EF4-FFF2-40B4-BE49-F238E27FC236}">
                    <a16:creationId xmlns:a16="http://schemas.microsoft.com/office/drawing/2014/main" xmlns="" id="{97D1761B-79D8-96EA-20B5-F465E9817733}"/>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72" name="TextBox 271">
                <a:extLst>
                  <a:ext uri="{FF2B5EF4-FFF2-40B4-BE49-F238E27FC236}">
                    <a16:creationId xmlns:a16="http://schemas.microsoft.com/office/drawing/2014/main" xmlns="" id="{65149D82-89DD-C531-60E0-229FD31BA835}"/>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73" name="TextBox 272">
                <a:extLst>
                  <a:ext uri="{FF2B5EF4-FFF2-40B4-BE49-F238E27FC236}">
                    <a16:creationId xmlns:a16="http://schemas.microsoft.com/office/drawing/2014/main" xmlns="" id="{F8453DCF-8141-5BEB-3486-93BC0FF9ACDB}"/>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274" name="Group 273">
              <a:extLst>
                <a:ext uri="{FF2B5EF4-FFF2-40B4-BE49-F238E27FC236}">
                  <a16:creationId xmlns:a16="http://schemas.microsoft.com/office/drawing/2014/main" xmlns="" id="{11DF6D32-8D81-44B5-708D-A63770E36312}"/>
                </a:ext>
              </a:extLst>
            </p:cNvPr>
            <p:cNvGrpSpPr/>
            <p:nvPr/>
          </p:nvGrpSpPr>
          <p:grpSpPr>
            <a:xfrm>
              <a:off x="5030178" y="5117981"/>
              <a:ext cx="3823461" cy="828958"/>
              <a:chOff x="29600" y="161535"/>
              <a:chExt cx="3823461" cy="828958"/>
            </a:xfrm>
          </p:grpSpPr>
          <p:sp>
            <p:nvSpPr>
              <p:cNvPr id="275" name="TextBox 274">
                <a:extLst>
                  <a:ext uri="{FF2B5EF4-FFF2-40B4-BE49-F238E27FC236}">
                    <a16:creationId xmlns:a16="http://schemas.microsoft.com/office/drawing/2014/main" xmlns="" id="{93A6F44F-FF38-2866-4CE2-184C46713F64}"/>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76" name="TextBox 275">
                <a:extLst>
                  <a:ext uri="{FF2B5EF4-FFF2-40B4-BE49-F238E27FC236}">
                    <a16:creationId xmlns:a16="http://schemas.microsoft.com/office/drawing/2014/main" xmlns="" id="{413DE2AE-F776-F3E1-279F-C7BE7E9CBB87}"/>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77" name="TextBox 276">
                <a:extLst>
                  <a:ext uri="{FF2B5EF4-FFF2-40B4-BE49-F238E27FC236}">
                    <a16:creationId xmlns:a16="http://schemas.microsoft.com/office/drawing/2014/main" xmlns="" id="{D13329FF-C2EB-8BB2-BA3F-8939D732F785}"/>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78" name="TextBox 277">
                <a:extLst>
                  <a:ext uri="{FF2B5EF4-FFF2-40B4-BE49-F238E27FC236}">
                    <a16:creationId xmlns:a16="http://schemas.microsoft.com/office/drawing/2014/main" xmlns="" id="{4B9F9147-982D-2598-0DC8-7CE163BE89C2}"/>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79" name="TextBox 278">
                <a:extLst>
                  <a:ext uri="{FF2B5EF4-FFF2-40B4-BE49-F238E27FC236}">
                    <a16:creationId xmlns:a16="http://schemas.microsoft.com/office/drawing/2014/main" xmlns="" id="{8553E100-AB98-34C2-F01B-7A5E476797A0}"/>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80" name="TextBox 279">
                <a:extLst>
                  <a:ext uri="{FF2B5EF4-FFF2-40B4-BE49-F238E27FC236}">
                    <a16:creationId xmlns:a16="http://schemas.microsoft.com/office/drawing/2014/main" xmlns="" id="{50A320E9-11EF-E3F3-AFA4-14A31E6CD38E}"/>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81" name="TextBox 280">
                <a:extLst>
                  <a:ext uri="{FF2B5EF4-FFF2-40B4-BE49-F238E27FC236}">
                    <a16:creationId xmlns:a16="http://schemas.microsoft.com/office/drawing/2014/main" xmlns="" id="{DC7C0570-2BD9-7461-DE8C-0459A4196B18}"/>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82" name="TextBox 281">
                <a:extLst>
                  <a:ext uri="{FF2B5EF4-FFF2-40B4-BE49-F238E27FC236}">
                    <a16:creationId xmlns:a16="http://schemas.microsoft.com/office/drawing/2014/main" xmlns="" id="{0A9F4799-B9ED-78A3-86E0-CF190C2E33DD}"/>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83" name="TextBox 282">
                <a:extLst>
                  <a:ext uri="{FF2B5EF4-FFF2-40B4-BE49-F238E27FC236}">
                    <a16:creationId xmlns:a16="http://schemas.microsoft.com/office/drawing/2014/main" xmlns="" id="{96B96865-AD3A-AD88-24C7-F48F8E54765B}"/>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84" name="TextBox 283">
                <a:extLst>
                  <a:ext uri="{FF2B5EF4-FFF2-40B4-BE49-F238E27FC236}">
                    <a16:creationId xmlns:a16="http://schemas.microsoft.com/office/drawing/2014/main" xmlns="" id="{B3A8FA7E-B57E-8BDB-E4B3-13CBC52A10EE}"/>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285" name="Group 284">
              <a:extLst>
                <a:ext uri="{FF2B5EF4-FFF2-40B4-BE49-F238E27FC236}">
                  <a16:creationId xmlns:a16="http://schemas.microsoft.com/office/drawing/2014/main" xmlns="" id="{7536BB24-DA59-9752-927C-BB26E219D572}"/>
                </a:ext>
              </a:extLst>
            </p:cNvPr>
            <p:cNvGrpSpPr/>
            <p:nvPr/>
          </p:nvGrpSpPr>
          <p:grpSpPr>
            <a:xfrm>
              <a:off x="4967509" y="5699017"/>
              <a:ext cx="3823461" cy="828958"/>
              <a:chOff x="29600" y="161535"/>
              <a:chExt cx="3823461" cy="828958"/>
            </a:xfrm>
          </p:grpSpPr>
          <p:sp>
            <p:nvSpPr>
              <p:cNvPr id="286" name="TextBox 285">
                <a:extLst>
                  <a:ext uri="{FF2B5EF4-FFF2-40B4-BE49-F238E27FC236}">
                    <a16:creationId xmlns:a16="http://schemas.microsoft.com/office/drawing/2014/main" xmlns="" id="{AAA0BEF6-7B5E-D596-77BA-98EDBF005E65}"/>
                  </a:ext>
                </a:extLst>
              </p:cNvPr>
              <p:cNvSpPr txBox="1"/>
              <p:nvPr/>
            </p:nvSpPr>
            <p:spPr>
              <a:xfrm flipH="1">
                <a:off x="384803" y="38030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S</a:t>
                </a:r>
              </a:p>
            </p:txBody>
          </p:sp>
          <p:sp>
            <p:nvSpPr>
              <p:cNvPr id="287" name="TextBox 286">
                <a:extLst>
                  <a:ext uri="{FF2B5EF4-FFF2-40B4-BE49-F238E27FC236}">
                    <a16:creationId xmlns:a16="http://schemas.microsoft.com/office/drawing/2014/main" xmlns="" id="{520C6405-8CD9-0735-F343-4A05759921BE}"/>
                  </a:ext>
                </a:extLst>
              </p:cNvPr>
              <p:cNvSpPr txBox="1"/>
              <p:nvPr/>
            </p:nvSpPr>
            <p:spPr>
              <a:xfrm flipH="1">
                <a:off x="806033" y="26000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I</a:t>
                </a:r>
              </a:p>
            </p:txBody>
          </p:sp>
          <p:sp>
            <p:nvSpPr>
              <p:cNvPr id="288" name="TextBox 287">
                <a:extLst>
                  <a:ext uri="{FF2B5EF4-FFF2-40B4-BE49-F238E27FC236}">
                    <a16:creationId xmlns:a16="http://schemas.microsoft.com/office/drawing/2014/main" xmlns="" id="{069F872D-E7E6-C31A-957C-64C2F13981DD}"/>
                  </a:ext>
                </a:extLst>
              </p:cNvPr>
              <p:cNvSpPr txBox="1"/>
              <p:nvPr/>
            </p:nvSpPr>
            <p:spPr>
              <a:xfrm flipH="1">
                <a:off x="1237760" y="185684"/>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N</a:t>
                </a:r>
              </a:p>
            </p:txBody>
          </p:sp>
          <p:sp>
            <p:nvSpPr>
              <p:cNvPr id="289" name="TextBox 288">
                <a:extLst>
                  <a:ext uri="{FF2B5EF4-FFF2-40B4-BE49-F238E27FC236}">
                    <a16:creationId xmlns:a16="http://schemas.microsoft.com/office/drawing/2014/main" xmlns="" id="{CB9EA52A-A825-9874-2C44-09E9FBF8869F}"/>
                  </a:ext>
                </a:extLst>
              </p:cNvPr>
              <p:cNvSpPr txBox="1"/>
              <p:nvPr/>
            </p:nvSpPr>
            <p:spPr>
              <a:xfrm flipH="1">
                <a:off x="1626716" y="161535"/>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Đ</a:t>
                </a:r>
              </a:p>
            </p:txBody>
          </p:sp>
          <p:sp>
            <p:nvSpPr>
              <p:cNvPr id="290" name="TextBox 289">
                <a:extLst>
                  <a:ext uri="{FF2B5EF4-FFF2-40B4-BE49-F238E27FC236}">
                    <a16:creationId xmlns:a16="http://schemas.microsoft.com/office/drawing/2014/main" xmlns="" id="{2125B706-4230-4B45-36E1-92BF99492D40}"/>
                  </a:ext>
                </a:extLst>
              </p:cNvPr>
              <p:cNvSpPr txBox="1"/>
              <p:nvPr/>
            </p:nvSpPr>
            <p:spPr>
              <a:xfrm flipH="1">
                <a:off x="1995053" y="17717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Ộ</a:t>
                </a:r>
              </a:p>
            </p:txBody>
          </p:sp>
          <p:sp>
            <p:nvSpPr>
              <p:cNvPr id="291" name="TextBox 290">
                <a:extLst>
                  <a:ext uri="{FF2B5EF4-FFF2-40B4-BE49-F238E27FC236}">
                    <a16:creationId xmlns:a16="http://schemas.microsoft.com/office/drawing/2014/main" xmlns="" id="{582A2F93-8B9A-8718-A0D2-312B0A0C65A7}"/>
                  </a:ext>
                </a:extLst>
              </p:cNvPr>
              <p:cNvSpPr txBox="1"/>
              <p:nvPr/>
            </p:nvSpPr>
            <p:spPr>
              <a:xfrm flipH="1">
                <a:off x="2414995" y="192460"/>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N</a:t>
                </a:r>
              </a:p>
            </p:txBody>
          </p:sp>
          <p:sp>
            <p:nvSpPr>
              <p:cNvPr id="292" name="TextBox 291">
                <a:extLst>
                  <a:ext uri="{FF2B5EF4-FFF2-40B4-BE49-F238E27FC236}">
                    <a16:creationId xmlns:a16="http://schemas.microsoft.com/office/drawing/2014/main" xmlns="" id="{C209E1F5-CE98-A41C-32A5-3EDBB43DAD8E}"/>
                  </a:ext>
                </a:extLst>
              </p:cNvPr>
              <p:cNvSpPr txBox="1"/>
              <p:nvPr/>
            </p:nvSpPr>
            <p:spPr>
              <a:xfrm flipH="1">
                <a:off x="2827370" y="260812"/>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G</a:t>
                </a:r>
              </a:p>
            </p:txBody>
          </p:sp>
          <p:sp>
            <p:nvSpPr>
              <p:cNvPr id="293" name="TextBox 292">
                <a:extLst>
                  <a:ext uri="{FF2B5EF4-FFF2-40B4-BE49-F238E27FC236}">
                    <a16:creationId xmlns:a16="http://schemas.microsoft.com/office/drawing/2014/main" xmlns="" id="{4041BFC9-D2AA-F65B-20B9-730C7A56C9D5}"/>
                  </a:ext>
                </a:extLst>
              </p:cNvPr>
              <p:cNvSpPr txBox="1"/>
              <p:nvPr/>
            </p:nvSpPr>
            <p:spPr>
              <a:xfrm flipH="1">
                <a:off x="3175137" y="418323"/>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94" name="TextBox 293">
                <a:extLst>
                  <a:ext uri="{FF2B5EF4-FFF2-40B4-BE49-F238E27FC236}">
                    <a16:creationId xmlns:a16="http://schemas.microsoft.com/office/drawing/2014/main" xmlns="" id="{A2B8A027-A51E-CE14-28DD-96A24B660A00}"/>
                  </a:ext>
                </a:extLst>
              </p:cNvPr>
              <p:cNvSpPr txBox="1"/>
              <p:nvPr/>
            </p:nvSpPr>
            <p:spPr>
              <a:xfrm flipH="1">
                <a:off x="3511473" y="60538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sp>
            <p:nvSpPr>
              <p:cNvPr id="295" name="TextBox 294">
                <a:extLst>
                  <a:ext uri="{FF2B5EF4-FFF2-40B4-BE49-F238E27FC236}">
                    <a16:creationId xmlns:a16="http://schemas.microsoft.com/office/drawing/2014/main" xmlns="" id="{802C7436-0F45-A93A-2E14-64D3A9ACE333}"/>
                  </a:ext>
                </a:extLst>
              </p:cNvPr>
              <p:cNvSpPr txBox="1"/>
              <p:nvPr/>
            </p:nvSpPr>
            <p:spPr>
              <a:xfrm flipH="1">
                <a:off x="29600" y="621161"/>
                <a:ext cx="341588" cy="369332"/>
              </a:xfrm>
              <a:prstGeom prst="rect">
                <a:avLst/>
              </a:prstGeom>
              <a:noFill/>
            </p:spPr>
            <p:txBody>
              <a:bodyPr wrap="square" rtlCol="0">
                <a:spAutoFit/>
              </a:bodyPr>
              <a:lstStyle/>
              <a:p>
                <a:pPr defTabSz="457200"/>
                <a:r>
                  <a:rPr lang="en-US" dirty="0">
                    <a:solidFill>
                      <a:prstClr val="black"/>
                    </a:solidFill>
                    <a:latin typeface="#9Slide03 AmpleSoft Bold" panose="02000000000000000000" pitchFamily="2" charset="0"/>
                  </a:rPr>
                  <a:t>A</a:t>
                </a:r>
              </a:p>
            </p:txBody>
          </p:sp>
        </p:grpSp>
        <p:grpSp>
          <p:nvGrpSpPr>
            <p:cNvPr id="446" name="Group 445">
              <a:extLst>
                <a:ext uri="{FF2B5EF4-FFF2-40B4-BE49-F238E27FC236}">
                  <a16:creationId xmlns:a16="http://schemas.microsoft.com/office/drawing/2014/main" xmlns="" id="{B47A2C68-8B9C-E7F3-3830-C3DA6A9CBB52}"/>
                </a:ext>
              </a:extLst>
            </p:cNvPr>
            <p:cNvGrpSpPr/>
            <p:nvPr/>
          </p:nvGrpSpPr>
          <p:grpSpPr>
            <a:xfrm>
              <a:off x="3750587" y="2137596"/>
              <a:ext cx="2521266" cy="2851300"/>
              <a:chOff x="2595144" y="1884324"/>
              <a:chExt cx="2521266" cy="2851300"/>
            </a:xfrm>
          </p:grpSpPr>
          <p:sp>
            <p:nvSpPr>
              <p:cNvPr id="296" name="Heart 295">
                <a:extLst>
                  <a:ext uri="{FF2B5EF4-FFF2-40B4-BE49-F238E27FC236}">
                    <a16:creationId xmlns:a16="http://schemas.microsoft.com/office/drawing/2014/main" xmlns="" id="{7F30A984-0AA1-21B0-DE2A-F621F7278716}"/>
                  </a:ext>
                </a:extLst>
              </p:cNvPr>
              <p:cNvSpPr/>
              <p:nvPr/>
            </p:nvSpPr>
            <p:spPr>
              <a:xfrm>
                <a:off x="2602915" y="1884324"/>
                <a:ext cx="2507112" cy="2848383"/>
              </a:xfrm>
              <a:prstGeom prst="hear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dirty="0">
                    <a:solidFill>
                      <a:prstClr val="white"/>
                    </a:solidFill>
                    <a:latin typeface="Century Gothic" panose="020B0502020202020204"/>
                  </a:rPr>
                  <a:t>111111</a:t>
                </a:r>
              </a:p>
            </p:txBody>
          </p:sp>
          <p:cxnSp>
            <p:nvCxnSpPr>
              <p:cNvPr id="298" name="Straight Connector 297">
                <a:extLst>
                  <a:ext uri="{FF2B5EF4-FFF2-40B4-BE49-F238E27FC236}">
                    <a16:creationId xmlns:a16="http://schemas.microsoft.com/office/drawing/2014/main" xmlns="" id="{D2832946-B698-27BE-4F2B-AC07A6B7DF98}"/>
                  </a:ext>
                </a:extLst>
              </p:cNvPr>
              <p:cNvCxnSpPr>
                <a:cxnSpLocks/>
              </p:cNvCxnSpPr>
              <p:nvPr/>
            </p:nvCxnSpPr>
            <p:spPr>
              <a:xfrm flipH="1">
                <a:off x="3851073" y="2180912"/>
                <a:ext cx="9408" cy="1216728"/>
              </a:xfrm>
              <a:prstGeom prst="line">
                <a:avLst/>
              </a:prstGeom>
            </p:spPr>
            <p:style>
              <a:lnRef idx="1">
                <a:schemeClr val="dk1"/>
              </a:lnRef>
              <a:fillRef idx="0">
                <a:schemeClr val="dk1"/>
              </a:fillRef>
              <a:effectRef idx="0">
                <a:schemeClr val="dk1"/>
              </a:effectRef>
              <a:fontRef idx="minor">
                <a:schemeClr val="tx1"/>
              </a:fontRef>
            </p:style>
          </p:cxnSp>
          <p:cxnSp>
            <p:nvCxnSpPr>
              <p:cNvPr id="300" name="Straight Connector 299">
                <a:extLst>
                  <a:ext uri="{FF2B5EF4-FFF2-40B4-BE49-F238E27FC236}">
                    <a16:creationId xmlns:a16="http://schemas.microsoft.com/office/drawing/2014/main" xmlns="" id="{3679C491-1BD7-0593-9280-40FD816AD596}"/>
                  </a:ext>
                </a:extLst>
              </p:cNvPr>
              <p:cNvCxnSpPr>
                <a:cxnSpLocks/>
              </p:cNvCxnSpPr>
              <p:nvPr/>
            </p:nvCxnSpPr>
            <p:spPr>
              <a:xfrm flipH="1">
                <a:off x="3405183" y="1975093"/>
                <a:ext cx="29998" cy="23025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1" name="Straight Connector 300">
                <a:extLst>
                  <a:ext uri="{FF2B5EF4-FFF2-40B4-BE49-F238E27FC236}">
                    <a16:creationId xmlns:a16="http://schemas.microsoft.com/office/drawing/2014/main" xmlns="" id="{83A55AFD-4D10-38D3-000E-63326F6EDC70}"/>
                  </a:ext>
                </a:extLst>
              </p:cNvPr>
              <p:cNvCxnSpPr>
                <a:cxnSpLocks/>
              </p:cNvCxnSpPr>
              <p:nvPr/>
            </p:nvCxnSpPr>
            <p:spPr>
              <a:xfrm flipH="1">
                <a:off x="3841114" y="2654324"/>
                <a:ext cx="23091" cy="2081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a:extLst>
                  <a:ext uri="{FF2B5EF4-FFF2-40B4-BE49-F238E27FC236}">
                    <a16:creationId xmlns:a16="http://schemas.microsoft.com/office/drawing/2014/main" xmlns="" id="{CB8095A0-167F-BAE4-24FC-AB8CC1FD34F8}"/>
                  </a:ext>
                </a:extLst>
              </p:cNvPr>
              <p:cNvCxnSpPr>
                <a:cxnSpLocks/>
              </p:cNvCxnSpPr>
              <p:nvPr/>
            </p:nvCxnSpPr>
            <p:spPr>
              <a:xfrm flipH="1">
                <a:off x="4681963" y="1949191"/>
                <a:ext cx="340" cy="1923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3" name="Straight Connector 302">
                <a:extLst>
                  <a:ext uri="{FF2B5EF4-FFF2-40B4-BE49-F238E27FC236}">
                    <a16:creationId xmlns:a16="http://schemas.microsoft.com/office/drawing/2014/main" xmlns="" id="{D18EA6A6-C79D-5A33-A174-466C0459DF16}"/>
                  </a:ext>
                </a:extLst>
              </p:cNvPr>
              <p:cNvCxnSpPr>
                <a:cxnSpLocks/>
              </p:cNvCxnSpPr>
              <p:nvPr/>
            </p:nvCxnSpPr>
            <p:spPr>
              <a:xfrm flipH="1">
                <a:off x="2984960" y="1913631"/>
                <a:ext cx="34049" cy="18286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4" name="Straight Connector 303">
                <a:extLst>
                  <a:ext uri="{FF2B5EF4-FFF2-40B4-BE49-F238E27FC236}">
                    <a16:creationId xmlns:a16="http://schemas.microsoft.com/office/drawing/2014/main" xmlns="" id="{DB31653C-B280-BF34-8AFE-DFB937A5C722}"/>
                  </a:ext>
                </a:extLst>
              </p:cNvPr>
              <p:cNvCxnSpPr>
                <a:cxnSpLocks/>
              </p:cNvCxnSpPr>
              <p:nvPr/>
            </p:nvCxnSpPr>
            <p:spPr>
              <a:xfrm>
                <a:off x="4051288" y="2211663"/>
                <a:ext cx="9653" cy="23043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xmlns="" id="{A67067D8-20E4-30D0-1909-4104AD7AB548}"/>
                  </a:ext>
                </a:extLst>
              </p:cNvPr>
              <p:cNvCxnSpPr>
                <a:cxnSpLocks/>
              </p:cNvCxnSpPr>
              <p:nvPr/>
            </p:nvCxnSpPr>
            <p:spPr>
              <a:xfrm>
                <a:off x="3638009" y="2189093"/>
                <a:ext cx="0" cy="2346357"/>
              </a:xfrm>
              <a:prstGeom prst="line">
                <a:avLst/>
              </a:prstGeom>
            </p:spPr>
            <p:style>
              <a:lnRef idx="1">
                <a:schemeClr val="accent1"/>
              </a:lnRef>
              <a:fillRef idx="0">
                <a:schemeClr val="accent1"/>
              </a:fillRef>
              <a:effectRef idx="0">
                <a:schemeClr val="accent1"/>
              </a:effectRef>
              <a:fontRef idx="minor">
                <a:schemeClr val="tx1"/>
              </a:fontRef>
            </p:style>
          </p:cxnSp>
          <p:cxnSp>
            <p:nvCxnSpPr>
              <p:cNvPr id="306" name="Straight Connector 305">
                <a:extLst>
                  <a:ext uri="{FF2B5EF4-FFF2-40B4-BE49-F238E27FC236}">
                    <a16:creationId xmlns:a16="http://schemas.microsoft.com/office/drawing/2014/main" xmlns="" id="{76F5ECD9-2342-9A94-79DC-F9EEED635F48}"/>
                  </a:ext>
                </a:extLst>
              </p:cNvPr>
              <p:cNvCxnSpPr>
                <a:cxnSpLocks/>
              </p:cNvCxnSpPr>
              <p:nvPr/>
            </p:nvCxnSpPr>
            <p:spPr>
              <a:xfrm flipH="1">
                <a:off x="3181428" y="1932304"/>
                <a:ext cx="36661" cy="2102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7" name="Straight Connector 306">
                <a:extLst>
                  <a:ext uri="{FF2B5EF4-FFF2-40B4-BE49-F238E27FC236}">
                    <a16:creationId xmlns:a16="http://schemas.microsoft.com/office/drawing/2014/main" xmlns="" id="{DE2AB6F9-31E8-3EA3-861B-F93F55F999FD}"/>
                  </a:ext>
                </a:extLst>
              </p:cNvPr>
              <p:cNvCxnSpPr>
                <a:cxnSpLocks/>
              </p:cNvCxnSpPr>
              <p:nvPr/>
            </p:nvCxnSpPr>
            <p:spPr>
              <a:xfrm flipH="1">
                <a:off x="4448936" y="1931993"/>
                <a:ext cx="5372" cy="22020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xmlns="" id="{71EB5F18-6150-7FD0-9381-E8C744FE8D4E}"/>
                  </a:ext>
                </a:extLst>
              </p:cNvPr>
              <p:cNvCxnSpPr>
                <a:cxnSpLocks/>
              </p:cNvCxnSpPr>
              <p:nvPr/>
            </p:nvCxnSpPr>
            <p:spPr>
              <a:xfrm>
                <a:off x="4257095" y="2006502"/>
                <a:ext cx="0" cy="2363874"/>
              </a:xfrm>
              <a:prstGeom prst="line">
                <a:avLst/>
              </a:prstGeom>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xmlns="" id="{EA3637E8-C5D2-F456-459F-E5D079E85465}"/>
                  </a:ext>
                </a:extLst>
              </p:cNvPr>
              <p:cNvCxnSpPr>
                <a:cxnSpLocks/>
              </p:cNvCxnSpPr>
              <p:nvPr/>
            </p:nvCxnSpPr>
            <p:spPr>
              <a:xfrm flipH="1">
                <a:off x="4887070" y="2095619"/>
                <a:ext cx="32285" cy="1400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1" name="Straight Connector 310">
                <a:extLst>
                  <a:ext uri="{FF2B5EF4-FFF2-40B4-BE49-F238E27FC236}">
                    <a16:creationId xmlns:a16="http://schemas.microsoft.com/office/drawing/2014/main" xmlns="" id="{691E14E5-1503-C87F-2622-9ADFA605D6F5}"/>
                  </a:ext>
                </a:extLst>
              </p:cNvPr>
              <p:cNvCxnSpPr>
                <a:cxnSpLocks/>
              </p:cNvCxnSpPr>
              <p:nvPr/>
            </p:nvCxnSpPr>
            <p:spPr>
              <a:xfrm flipH="1">
                <a:off x="2790536" y="2096218"/>
                <a:ext cx="9436" cy="1317951"/>
              </a:xfrm>
              <a:prstGeom prst="line">
                <a:avLst/>
              </a:prstGeom>
            </p:spPr>
            <p:style>
              <a:lnRef idx="1">
                <a:schemeClr val="accent1"/>
              </a:lnRef>
              <a:fillRef idx="0">
                <a:schemeClr val="accent1"/>
              </a:fillRef>
              <a:effectRef idx="0">
                <a:schemeClr val="accent1"/>
              </a:effectRef>
              <a:fontRef idx="minor">
                <a:schemeClr val="tx1"/>
              </a:fontRef>
            </p:style>
          </p:cxnSp>
          <p:cxnSp>
            <p:nvCxnSpPr>
              <p:cNvPr id="349" name="Straight Connector 348">
                <a:extLst>
                  <a:ext uri="{FF2B5EF4-FFF2-40B4-BE49-F238E27FC236}">
                    <a16:creationId xmlns:a16="http://schemas.microsoft.com/office/drawing/2014/main" xmlns="" id="{12E5489E-B6F0-EB08-95D2-3E525EF8D814}"/>
                  </a:ext>
                </a:extLst>
              </p:cNvPr>
              <p:cNvCxnSpPr>
                <a:cxnSpLocks/>
              </p:cNvCxnSpPr>
              <p:nvPr/>
            </p:nvCxnSpPr>
            <p:spPr>
              <a:xfrm>
                <a:off x="4134622" y="2117523"/>
                <a:ext cx="809490" cy="291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54" name="Straight Connector 353">
                <a:extLst>
                  <a:ext uri="{FF2B5EF4-FFF2-40B4-BE49-F238E27FC236}">
                    <a16:creationId xmlns:a16="http://schemas.microsoft.com/office/drawing/2014/main" xmlns="" id="{11ECBC0B-E97A-F98E-F26D-919D71840E9C}"/>
                  </a:ext>
                </a:extLst>
              </p:cNvPr>
              <p:cNvCxnSpPr>
                <a:cxnSpLocks/>
              </p:cNvCxnSpPr>
              <p:nvPr/>
            </p:nvCxnSpPr>
            <p:spPr>
              <a:xfrm>
                <a:off x="4026126" y="2254773"/>
                <a:ext cx="1015122" cy="23627"/>
              </a:xfrm>
              <a:prstGeom prst="line">
                <a:avLst/>
              </a:prstGeom>
            </p:spPr>
            <p:style>
              <a:lnRef idx="1">
                <a:schemeClr val="accent1"/>
              </a:lnRef>
              <a:fillRef idx="0">
                <a:schemeClr val="accent1"/>
              </a:fillRef>
              <a:effectRef idx="0">
                <a:schemeClr val="accent1"/>
              </a:effectRef>
              <a:fontRef idx="minor">
                <a:schemeClr val="tx1"/>
              </a:fontRef>
            </p:style>
          </p:cxnSp>
          <p:cxnSp>
            <p:nvCxnSpPr>
              <p:cNvPr id="357" name="Straight Connector 356">
                <a:extLst>
                  <a:ext uri="{FF2B5EF4-FFF2-40B4-BE49-F238E27FC236}">
                    <a16:creationId xmlns:a16="http://schemas.microsoft.com/office/drawing/2014/main" xmlns="" id="{6BDA64A2-8516-BD98-680E-735D4B16493E}"/>
                  </a:ext>
                </a:extLst>
              </p:cNvPr>
              <p:cNvCxnSpPr>
                <a:cxnSpLocks/>
              </p:cNvCxnSpPr>
              <p:nvPr/>
            </p:nvCxnSpPr>
            <p:spPr>
              <a:xfrm>
                <a:off x="3943570" y="2421196"/>
                <a:ext cx="1141485" cy="256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59" name="Straight Connector 358">
                <a:extLst>
                  <a:ext uri="{FF2B5EF4-FFF2-40B4-BE49-F238E27FC236}">
                    <a16:creationId xmlns:a16="http://schemas.microsoft.com/office/drawing/2014/main" xmlns="" id="{807A0A62-E70D-2454-1D94-48FBEF24B7A3}"/>
                  </a:ext>
                </a:extLst>
              </p:cNvPr>
              <p:cNvCxnSpPr>
                <a:cxnSpLocks/>
              </p:cNvCxnSpPr>
              <p:nvPr/>
            </p:nvCxnSpPr>
            <p:spPr>
              <a:xfrm>
                <a:off x="2605134" y="2571300"/>
                <a:ext cx="2501287" cy="3832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1" name="Straight Connector 360">
                <a:extLst>
                  <a:ext uri="{FF2B5EF4-FFF2-40B4-BE49-F238E27FC236}">
                    <a16:creationId xmlns:a16="http://schemas.microsoft.com/office/drawing/2014/main" xmlns="" id="{1E906E20-DF4C-13C1-CFEE-77AA6FF3C1C6}"/>
                  </a:ext>
                </a:extLst>
              </p:cNvPr>
              <p:cNvCxnSpPr>
                <a:cxnSpLocks/>
              </p:cNvCxnSpPr>
              <p:nvPr/>
            </p:nvCxnSpPr>
            <p:spPr>
              <a:xfrm>
                <a:off x="2595144" y="2760444"/>
                <a:ext cx="2521266" cy="32385"/>
              </a:xfrm>
              <a:prstGeom prst="line">
                <a:avLst/>
              </a:prstGeom>
            </p:spPr>
            <p:style>
              <a:lnRef idx="1">
                <a:schemeClr val="accent1"/>
              </a:lnRef>
              <a:fillRef idx="0">
                <a:schemeClr val="accent1"/>
              </a:fillRef>
              <a:effectRef idx="0">
                <a:schemeClr val="accent1"/>
              </a:effectRef>
              <a:fontRef idx="minor">
                <a:schemeClr val="tx1"/>
              </a:fontRef>
            </p:style>
          </p:cxnSp>
          <p:cxnSp>
            <p:nvCxnSpPr>
              <p:cNvPr id="366" name="Straight Connector 365">
                <a:extLst>
                  <a:ext uri="{FF2B5EF4-FFF2-40B4-BE49-F238E27FC236}">
                    <a16:creationId xmlns:a16="http://schemas.microsoft.com/office/drawing/2014/main" xmlns="" id="{E3F78875-9376-CD06-C2A3-E2404C68606E}"/>
                  </a:ext>
                </a:extLst>
              </p:cNvPr>
              <p:cNvCxnSpPr>
                <a:cxnSpLocks/>
              </p:cNvCxnSpPr>
              <p:nvPr/>
            </p:nvCxnSpPr>
            <p:spPr>
              <a:xfrm>
                <a:off x="2600866" y="2970311"/>
                <a:ext cx="2457353" cy="2553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9" name="Straight Connector 368">
                <a:extLst>
                  <a:ext uri="{FF2B5EF4-FFF2-40B4-BE49-F238E27FC236}">
                    <a16:creationId xmlns:a16="http://schemas.microsoft.com/office/drawing/2014/main" xmlns="" id="{FCFAC7B4-B339-DD75-32FB-1D297BEEAD50}"/>
                  </a:ext>
                </a:extLst>
              </p:cNvPr>
              <p:cNvCxnSpPr>
                <a:cxnSpLocks/>
              </p:cNvCxnSpPr>
              <p:nvPr/>
            </p:nvCxnSpPr>
            <p:spPr>
              <a:xfrm>
                <a:off x="2659460" y="3161787"/>
                <a:ext cx="2392635" cy="25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1" name="Straight Connector 370">
                <a:extLst>
                  <a:ext uri="{FF2B5EF4-FFF2-40B4-BE49-F238E27FC236}">
                    <a16:creationId xmlns:a16="http://schemas.microsoft.com/office/drawing/2014/main" xmlns="" id="{A935B6CB-222E-9023-C8D2-27B723F7C96D}"/>
                  </a:ext>
                </a:extLst>
              </p:cNvPr>
              <p:cNvCxnSpPr>
                <a:cxnSpLocks/>
              </p:cNvCxnSpPr>
              <p:nvPr/>
            </p:nvCxnSpPr>
            <p:spPr>
              <a:xfrm>
                <a:off x="2771501" y="3344987"/>
                <a:ext cx="2231937" cy="3066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4" name="Straight Connector 373">
                <a:extLst>
                  <a:ext uri="{FF2B5EF4-FFF2-40B4-BE49-F238E27FC236}">
                    <a16:creationId xmlns:a16="http://schemas.microsoft.com/office/drawing/2014/main" xmlns="" id="{C887ACBD-5409-9D4D-896D-6232717321F6}"/>
                  </a:ext>
                </a:extLst>
              </p:cNvPr>
              <p:cNvCxnSpPr>
                <a:cxnSpLocks/>
              </p:cNvCxnSpPr>
              <p:nvPr/>
            </p:nvCxnSpPr>
            <p:spPr>
              <a:xfrm>
                <a:off x="2846851" y="3536165"/>
                <a:ext cx="2040219" cy="28261"/>
              </a:xfrm>
              <a:prstGeom prst="line">
                <a:avLst/>
              </a:prstGeom>
            </p:spPr>
            <p:style>
              <a:lnRef idx="1">
                <a:schemeClr val="accent1"/>
              </a:lnRef>
              <a:fillRef idx="0">
                <a:schemeClr val="accent1"/>
              </a:fillRef>
              <a:effectRef idx="0">
                <a:schemeClr val="accent1"/>
              </a:effectRef>
              <a:fontRef idx="minor">
                <a:schemeClr val="tx1"/>
              </a:fontRef>
            </p:style>
          </p:cxnSp>
          <p:cxnSp>
            <p:nvCxnSpPr>
              <p:cNvPr id="377" name="Straight Connector 376">
                <a:extLst>
                  <a:ext uri="{FF2B5EF4-FFF2-40B4-BE49-F238E27FC236}">
                    <a16:creationId xmlns:a16="http://schemas.microsoft.com/office/drawing/2014/main" xmlns="" id="{9E646BFA-8E54-DCC4-EF0F-16A304053F60}"/>
                  </a:ext>
                </a:extLst>
              </p:cNvPr>
              <p:cNvCxnSpPr>
                <a:cxnSpLocks/>
              </p:cNvCxnSpPr>
              <p:nvPr/>
            </p:nvCxnSpPr>
            <p:spPr>
              <a:xfrm>
                <a:off x="2753618" y="2132417"/>
                <a:ext cx="824050" cy="163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79" name="Straight Connector 378">
                <a:extLst>
                  <a:ext uri="{FF2B5EF4-FFF2-40B4-BE49-F238E27FC236}">
                    <a16:creationId xmlns:a16="http://schemas.microsoft.com/office/drawing/2014/main" xmlns="" id="{578C6360-71CD-FF16-985C-29E4366594C8}"/>
                  </a:ext>
                </a:extLst>
              </p:cNvPr>
              <p:cNvCxnSpPr>
                <a:cxnSpLocks/>
              </p:cNvCxnSpPr>
              <p:nvPr/>
            </p:nvCxnSpPr>
            <p:spPr>
              <a:xfrm>
                <a:off x="2686095" y="2273723"/>
                <a:ext cx="1038281" cy="14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1" name="Straight Connector 380">
                <a:extLst>
                  <a:ext uri="{FF2B5EF4-FFF2-40B4-BE49-F238E27FC236}">
                    <a16:creationId xmlns:a16="http://schemas.microsoft.com/office/drawing/2014/main" xmlns="" id="{1083A5DC-2C88-382E-21B3-B681FD53FC43}"/>
                  </a:ext>
                </a:extLst>
              </p:cNvPr>
              <p:cNvCxnSpPr>
                <a:cxnSpLocks/>
              </p:cNvCxnSpPr>
              <p:nvPr/>
            </p:nvCxnSpPr>
            <p:spPr>
              <a:xfrm>
                <a:off x="2649533" y="2408642"/>
                <a:ext cx="1127503" cy="2577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5" name="Straight Connector 384">
                <a:extLst>
                  <a:ext uri="{FF2B5EF4-FFF2-40B4-BE49-F238E27FC236}">
                    <a16:creationId xmlns:a16="http://schemas.microsoft.com/office/drawing/2014/main" xmlns="" id="{C0F7F567-4C39-6C6B-1EB7-315DFCE40B9C}"/>
                  </a:ext>
                </a:extLst>
              </p:cNvPr>
              <p:cNvCxnSpPr>
                <a:cxnSpLocks/>
              </p:cNvCxnSpPr>
              <p:nvPr/>
            </p:nvCxnSpPr>
            <p:spPr>
              <a:xfrm>
                <a:off x="2951511" y="3722445"/>
                <a:ext cx="1808532" cy="1176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8" name="Straight Connector 387">
                <a:extLst>
                  <a:ext uri="{FF2B5EF4-FFF2-40B4-BE49-F238E27FC236}">
                    <a16:creationId xmlns:a16="http://schemas.microsoft.com/office/drawing/2014/main" xmlns="" id="{19A60D36-9B8E-869F-B09C-B70DD0983012}"/>
                  </a:ext>
                </a:extLst>
              </p:cNvPr>
              <p:cNvCxnSpPr>
                <a:cxnSpLocks/>
              </p:cNvCxnSpPr>
              <p:nvPr/>
            </p:nvCxnSpPr>
            <p:spPr>
              <a:xfrm>
                <a:off x="3100378" y="3913863"/>
                <a:ext cx="1510798" cy="18912"/>
              </a:xfrm>
              <a:prstGeom prst="line">
                <a:avLst/>
              </a:prstGeom>
            </p:spPr>
            <p:style>
              <a:lnRef idx="1">
                <a:schemeClr val="accent1"/>
              </a:lnRef>
              <a:fillRef idx="0">
                <a:schemeClr val="accent1"/>
              </a:fillRef>
              <a:effectRef idx="0">
                <a:schemeClr val="accent1"/>
              </a:effectRef>
              <a:fontRef idx="minor">
                <a:schemeClr val="tx1"/>
              </a:fontRef>
            </p:style>
          </p:cxnSp>
          <p:cxnSp>
            <p:nvCxnSpPr>
              <p:cNvPr id="390" name="Straight Connector 389">
                <a:extLst>
                  <a:ext uri="{FF2B5EF4-FFF2-40B4-BE49-F238E27FC236}">
                    <a16:creationId xmlns:a16="http://schemas.microsoft.com/office/drawing/2014/main" xmlns="" id="{048A4333-60C0-4188-AB0E-8FCA6059E6A6}"/>
                  </a:ext>
                </a:extLst>
              </p:cNvPr>
              <p:cNvCxnSpPr>
                <a:cxnSpLocks/>
              </p:cNvCxnSpPr>
              <p:nvPr/>
            </p:nvCxnSpPr>
            <p:spPr>
              <a:xfrm>
                <a:off x="3251225" y="4105281"/>
                <a:ext cx="1209105" cy="8139"/>
              </a:xfrm>
              <a:prstGeom prst="line">
                <a:avLst/>
              </a:prstGeom>
            </p:spPr>
            <p:style>
              <a:lnRef idx="1">
                <a:schemeClr val="accent1"/>
              </a:lnRef>
              <a:fillRef idx="0">
                <a:schemeClr val="accent1"/>
              </a:fillRef>
              <a:effectRef idx="0">
                <a:schemeClr val="accent1"/>
              </a:effectRef>
              <a:fontRef idx="minor">
                <a:schemeClr val="tx1"/>
              </a:fontRef>
            </p:style>
          </p:cxnSp>
          <p:cxnSp>
            <p:nvCxnSpPr>
              <p:cNvPr id="392" name="Straight Connector 391">
                <a:extLst>
                  <a:ext uri="{FF2B5EF4-FFF2-40B4-BE49-F238E27FC236}">
                    <a16:creationId xmlns:a16="http://schemas.microsoft.com/office/drawing/2014/main" xmlns="" id="{171DA78E-DEC2-AF4C-C767-31FAF1EAE163}"/>
                  </a:ext>
                </a:extLst>
              </p:cNvPr>
              <p:cNvCxnSpPr>
                <a:cxnSpLocks/>
              </p:cNvCxnSpPr>
              <p:nvPr/>
            </p:nvCxnSpPr>
            <p:spPr>
              <a:xfrm>
                <a:off x="3401698" y="4296699"/>
                <a:ext cx="908158" cy="5303"/>
              </a:xfrm>
              <a:prstGeom prst="line">
                <a:avLst/>
              </a:prstGeom>
            </p:spPr>
            <p:style>
              <a:lnRef idx="1">
                <a:schemeClr val="accent1"/>
              </a:lnRef>
              <a:fillRef idx="0">
                <a:schemeClr val="accent1"/>
              </a:fillRef>
              <a:effectRef idx="0">
                <a:schemeClr val="accent1"/>
              </a:effectRef>
              <a:fontRef idx="minor">
                <a:schemeClr val="tx1"/>
              </a:fontRef>
            </p:style>
          </p:cxnSp>
          <p:cxnSp>
            <p:nvCxnSpPr>
              <p:cNvPr id="394" name="Straight Connector 393">
                <a:extLst>
                  <a:ext uri="{FF2B5EF4-FFF2-40B4-BE49-F238E27FC236}">
                    <a16:creationId xmlns:a16="http://schemas.microsoft.com/office/drawing/2014/main" xmlns="" id="{1F4CB650-A05C-EA39-15E0-88CDA61471D2}"/>
                  </a:ext>
                </a:extLst>
              </p:cNvPr>
              <p:cNvCxnSpPr>
                <a:cxnSpLocks/>
              </p:cNvCxnSpPr>
              <p:nvPr/>
            </p:nvCxnSpPr>
            <p:spPr>
              <a:xfrm>
                <a:off x="3596131" y="4488117"/>
                <a:ext cx="519292"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Oval 1">
              <a:extLst>
                <a:ext uri="{FF2B5EF4-FFF2-40B4-BE49-F238E27FC236}">
                  <a16:creationId xmlns:a16="http://schemas.microsoft.com/office/drawing/2014/main" xmlns="" id="{F5B7988E-6F1A-09DC-BB06-315AFC99CF1A}"/>
                </a:ext>
              </a:extLst>
            </p:cNvPr>
            <p:cNvSpPr/>
            <p:nvPr/>
          </p:nvSpPr>
          <p:spPr>
            <a:xfrm>
              <a:off x="1593558" y="6331975"/>
              <a:ext cx="2902242" cy="43864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i="1" dirty="0">
                  <a:solidFill>
                    <a:prstClr val="black"/>
                  </a:solidFill>
                  <a:latin typeface="Times New Roman" panose="02020603050405020304" pitchFamily="18" charset="0"/>
                  <a:cs typeface="Times New Roman" panose="02020603050405020304" pitchFamily="18" charset="0"/>
                </a:rPr>
                <a:t>HÃY TÌM TỪ VÀ TÔ MÀU THẬT ĐẸP NHÉ </a:t>
              </a:r>
            </a:p>
          </p:txBody>
        </p:sp>
        <p:sp>
          <p:nvSpPr>
            <p:cNvPr id="7" name="TextBox 6">
              <a:extLst>
                <a:ext uri="{FF2B5EF4-FFF2-40B4-BE49-F238E27FC236}">
                  <a16:creationId xmlns:a16="http://schemas.microsoft.com/office/drawing/2014/main" xmlns="" id="{E87F4CF6-7EBB-71EF-823E-9877B47060CB}"/>
                </a:ext>
              </a:extLst>
            </p:cNvPr>
            <p:cNvSpPr txBox="1"/>
            <p:nvPr/>
          </p:nvSpPr>
          <p:spPr>
            <a:xfrm>
              <a:off x="3753709" y="2820914"/>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8" name="TextBox 7">
              <a:extLst>
                <a:ext uri="{FF2B5EF4-FFF2-40B4-BE49-F238E27FC236}">
                  <a16:creationId xmlns:a16="http://schemas.microsoft.com/office/drawing/2014/main" xmlns="" id="{36EF9335-E1AA-A0B3-320E-38D70FBE5E59}"/>
                </a:ext>
              </a:extLst>
            </p:cNvPr>
            <p:cNvSpPr txBox="1"/>
            <p:nvPr/>
          </p:nvSpPr>
          <p:spPr>
            <a:xfrm>
              <a:off x="3769490" y="299361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9" name="TextBox 8">
              <a:extLst>
                <a:ext uri="{FF2B5EF4-FFF2-40B4-BE49-F238E27FC236}">
                  <a16:creationId xmlns:a16="http://schemas.microsoft.com/office/drawing/2014/main" xmlns="" id="{55F3517C-8458-D83D-9CFA-49CFF8371078}"/>
                </a:ext>
              </a:extLst>
            </p:cNvPr>
            <p:cNvSpPr txBox="1"/>
            <p:nvPr/>
          </p:nvSpPr>
          <p:spPr>
            <a:xfrm>
              <a:off x="3892056" y="322400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0" name="TextBox 9">
              <a:extLst>
                <a:ext uri="{FF2B5EF4-FFF2-40B4-BE49-F238E27FC236}">
                  <a16:creationId xmlns:a16="http://schemas.microsoft.com/office/drawing/2014/main" xmlns="" id="{0CA5F3DD-61E3-7FA0-EA38-6E82F921D65B}"/>
                </a:ext>
              </a:extLst>
            </p:cNvPr>
            <p:cNvSpPr txBox="1"/>
            <p:nvPr/>
          </p:nvSpPr>
          <p:spPr>
            <a:xfrm>
              <a:off x="3956499" y="339959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1" name="TextBox 10">
              <a:extLst>
                <a:ext uri="{FF2B5EF4-FFF2-40B4-BE49-F238E27FC236}">
                  <a16:creationId xmlns:a16="http://schemas.microsoft.com/office/drawing/2014/main" xmlns="" id="{43B2940D-B645-A218-8355-81D0FAEE4004}"/>
                </a:ext>
              </a:extLst>
            </p:cNvPr>
            <p:cNvSpPr txBox="1"/>
            <p:nvPr/>
          </p:nvSpPr>
          <p:spPr>
            <a:xfrm>
              <a:off x="4118341" y="357576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2" name="TextBox 11">
              <a:extLst>
                <a:ext uri="{FF2B5EF4-FFF2-40B4-BE49-F238E27FC236}">
                  <a16:creationId xmlns:a16="http://schemas.microsoft.com/office/drawing/2014/main" xmlns="" id="{120F2D09-3367-1D19-7C48-008E5D5A5A78}"/>
                </a:ext>
              </a:extLst>
            </p:cNvPr>
            <p:cNvSpPr txBox="1"/>
            <p:nvPr/>
          </p:nvSpPr>
          <p:spPr>
            <a:xfrm>
              <a:off x="4273634" y="339959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3" name="TextBox 12">
              <a:extLst>
                <a:ext uri="{FF2B5EF4-FFF2-40B4-BE49-F238E27FC236}">
                  <a16:creationId xmlns:a16="http://schemas.microsoft.com/office/drawing/2014/main" xmlns="" id="{871F3112-C7FF-19AE-9306-F44E38CB3808}"/>
                </a:ext>
              </a:extLst>
            </p:cNvPr>
            <p:cNvSpPr txBox="1"/>
            <p:nvPr/>
          </p:nvSpPr>
          <p:spPr>
            <a:xfrm>
              <a:off x="4361313" y="299362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4" name="TextBox 13">
              <a:extLst>
                <a:ext uri="{FF2B5EF4-FFF2-40B4-BE49-F238E27FC236}">
                  <a16:creationId xmlns:a16="http://schemas.microsoft.com/office/drawing/2014/main" xmlns="" id="{B2A85438-90FA-377B-DF86-23C391EAEB10}"/>
                </a:ext>
              </a:extLst>
            </p:cNvPr>
            <p:cNvSpPr txBox="1"/>
            <p:nvPr/>
          </p:nvSpPr>
          <p:spPr>
            <a:xfrm>
              <a:off x="4343924" y="322268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5" name="TextBox 14">
              <a:extLst>
                <a:ext uri="{FF2B5EF4-FFF2-40B4-BE49-F238E27FC236}">
                  <a16:creationId xmlns:a16="http://schemas.microsoft.com/office/drawing/2014/main" xmlns="" id="{51FD3007-AD21-6A36-2BFB-86E8862BF2F8}"/>
                </a:ext>
              </a:extLst>
            </p:cNvPr>
            <p:cNvSpPr txBox="1"/>
            <p:nvPr/>
          </p:nvSpPr>
          <p:spPr>
            <a:xfrm>
              <a:off x="4547147" y="3411366"/>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6" name="TextBox 15">
              <a:extLst>
                <a:ext uri="{FF2B5EF4-FFF2-40B4-BE49-F238E27FC236}">
                  <a16:creationId xmlns:a16="http://schemas.microsoft.com/office/drawing/2014/main" xmlns="" id="{C16915F9-DBDB-BEFA-93D7-BCC20CDA9765}"/>
                </a:ext>
              </a:extLst>
            </p:cNvPr>
            <p:cNvSpPr txBox="1"/>
            <p:nvPr/>
          </p:nvSpPr>
          <p:spPr>
            <a:xfrm>
              <a:off x="4633280" y="281064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7" name="TextBox 16">
              <a:extLst>
                <a:ext uri="{FF2B5EF4-FFF2-40B4-BE49-F238E27FC236}">
                  <a16:creationId xmlns:a16="http://schemas.microsoft.com/office/drawing/2014/main" xmlns="" id="{8B03A545-E0C2-6BA1-6E19-891B3F95A893}"/>
                </a:ext>
              </a:extLst>
            </p:cNvPr>
            <p:cNvSpPr txBox="1"/>
            <p:nvPr/>
          </p:nvSpPr>
          <p:spPr>
            <a:xfrm>
              <a:off x="4389629" y="280308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8" name="TextBox 17">
              <a:extLst>
                <a:ext uri="{FF2B5EF4-FFF2-40B4-BE49-F238E27FC236}">
                  <a16:creationId xmlns:a16="http://schemas.microsoft.com/office/drawing/2014/main" xmlns="" id="{528FEDE2-5382-ACBD-CEB3-B5C166D4F495}"/>
                </a:ext>
              </a:extLst>
            </p:cNvPr>
            <p:cNvSpPr txBox="1"/>
            <p:nvPr/>
          </p:nvSpPr>
          <p:spPr>
            <a:xfrm>
              <a:off x="4796296" y="281064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19" name="TextBox 18">
              <a:extLst>
                <a:ext uri="{FF2B5EF4-FFF2-40B4-BE49-F238E27FC236}">
                  <a16:creationId xmlns:a16="http://schemas.microsoft.com/office/drawing/2014/main" xmlns="" id="{D569CD81-2C63-6662-9F94-CE208343C2C4}"/>
                </a:ext>
              </a:extLst>
            </p:cNvPr>
            <p:cNvSpPr txBox="1"/>
            <p:nvPr/>
          </p:nvSpPr>
          <p:spPr>
            <a:xfrm>
              <a:off x="4606445" y="299361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20" name="TextBox 19">
              <a:extLst>
                <a:ext uri="{FF2B5EF4-FFF2-40B4-BE49-F238E27FC236}">
                  <a16:creationId xmlns:a16="http://schemas.microsoft.com/office/drawing/2014/main" xmlns="" id="{BC00ABFD-34DD-FE1E-A0B9-207ABAD83B5D}"/>
                </a:ext>
              </a:extLst>
            </p:cNvPr>
            <p:cNvSpPr txBox="1"/>
            <p:nvPr/>
          </p:nvSpPr>
          <p:spPr>
            <a:xfrm>
              <a:off x="4571673" y="322637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21" name="TextBox 20">
              <a:extLst>
                <a:ext uri="{FF2B5EF4-FFF2-40B4-BE49-F238E27FC236}">
                  <a16:creationId xmlns:a16="http://schemas.microsoft.com/office/drawing/2014/main" xmlns="" id="{801901B3-1FF7-18B8-3FBE-B2B9F6B1E950}"/>
                </a:ext>
              </a:extLst>
            </p:cNvPr>
            <p:cNvSpPr txBox="1"/>
            <p:nvPr/>
          </p:nvSpPr>
          <p:spPr>
            <a:xfrm>
              <a:off x="4497720" y="361816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22" name="TextBox 21">
              <a:extLst>
                <a:ext uri="{FF2B5EF4-FFF2-40B4-BE49-F238E27FC236}">
                  <a16:creationId xmlns:a16="http://schemas.microsoft.com/office/drawing/2014/main" xmlns="" id="{C8648650-1732-3BCF-1FB8-5E81A8625C3E}"/>
                </a:ext>
              </a:extLst>
            </p:cNvPr>
            <p:cNvSpPr txBox="1"/>
            <p:nvPr/>
          </p:nvSpPr>
          <p:spPr>
            <a:xfrm>
              <a:off x="5375003" y="3594617"/>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23" name="TextBox 22">
              <a:extLst>
                <a:ext uri="{FF2B5EF4-FFF2-40B4-BE49-F238E27FC236}">
                  <a16:creationId xmlns:a16="http://schemas.microsoft.com/office/drawing/2014/main" xmlns="" id="{9918B57F-D946-8080-12A1-41E38F38642B}"/>
                </a:ext>
              </a:extLst>
            </p:cNvPr>
            <p:cNvSpPr txBox="1"/>
            <p:nvPr/>
          </p:nvSpPr>
          <p:spPr>
            <a:xfrm>
              <a:off x="4970091" y="303464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34" name="TextBox 33">
              <a:extLst>
                <a:ext uri="{FF2B5EF4-FFF2-40B4-BE49-F238E27FC236}">
                  <a16:creationId xmlns:a16="http://schemas.microsoft.com/office/drawing/2014/main" xmlns="" id="{B8AC3E89-9BD7-05FD-FB91-ED050122584E}"/>
                </a:ext>
              </a:extLst>
            </p:cNvPr>
            <p:cNvSpPr txBox="1"/>
            <p:nvPr/>
          </p:nvSpPr>
          <p:spPr>
            <a:xfrm>
              <a:off x="4806720" y="321457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36" name="TextBox 35">
              <a:extLst>
                <a:ext uri="{FF2B5EF4-FFF2-40B4-BE49-F238E27FC236}">
                  <a16:creationId xmlns:a16="http://schemas.microsoft.com/office/drawing/2014/main" xmlns="" id="{644D42BD-C2BD-593C-857E-ED7EC54B1992}"/>
                </a:ext>
              </a:extLst>
            </p:cNvPr>
            <p:cNvSpPr txBox="1"/>
            <p:nvPr/>
          </p:nvSpPr>
          <p:spPr>
            <a:xfrm>
              <a:off x="4991061" y="323984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39" name="TextBox 38">
              <a:extLst>
                <a:ext uri="{FF2B5EF4-FFF2-40B4-BE49-F238E27FC236}">
                  <a16:creationId xmlns:a16="http://schemas.microsoft.com/office/drawing/2014/main" xmlns="" id="{80AD14B2-7B23-6BFF-EFE5-D0DF8DC806EE}"/>
                </a:ext>
              </a:extLst>
            </p:cNvPr>
            <p:cNvSpPr txBox="1"/>
            <p:nvPr/>
          </p:nvSpPr>
          <p:spPr>
            <a:xfrm>
              <a:off x="5008440" y="341337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43" name="TextBox 42">
              <a:extLst>
                <a:ext uri="{FF2B5EF4-FFF2-40B4-BE49-F238E27FC236}">
                  <a16:creationId xmlns:a16="http://schemas.microsoft.com/office/drawing/2014/main" xmlns="" id="{9FAECEC8-6296-03C6-A37C-723F2E07E12B}"/>
                </a:ext>
              </a:extLst>
            </p:cNvPr>
            <p:cNvSpPr txBox="1"/>
            <p:nvPr/>
          </p:nvSpPr>
          <p:spPr>
            <a:xfrm>
              <a:off x="5410324" y="3413378"/>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44" name="TextBox 43">
              <a:extLst>
                <a:ext uri="{FF2B5EF4-FFF2-40B4-BE49-F238E27FC236}">
                  <a16:creationId xmlns:a16="http://schemas.microsoft.com/office/drawing/2014/main" xmlns="" id="{88064BB3-382A-1590-C38D-F968758261C8}"/>
                </a:ext>
              </a:extLst>
            </p:cNvPr>
            <p:cNvSpPr txBox="1"/>
            <p:nvPr/>
          </p:nvSpPr>
          <p:spPr>
            <a:xfrm>
              <a:off x="5422183" y="3224010"/>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45" name="TextBox 44">
              <a:extLst>
                <a:ext uri="{FF2B5EF4-FFF2-40B4-BE49-F238E27FC236}">
                  <a16:creationId xmlns:a16="http://schemas.microsoft.com/office/drawing/2014/main" xmlns="" id="{1CB9C46E-AE40-6865-48FE-7813BDEA1BD3}"/>
                </a:ext>
              </a:extLst>
            </p:cNvPr>
            <p:cNvSpPr txBox="1"/>
            <p:nvPr/>
          </p:nvSpPr>
          <p:spPr>
            <a:xfrm>
              <a:off x="5434042" y="3034642"/>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46" name="TextBox 45">
              <a:extLst>
                <a:ext uri="{FF2B5EF4-FFF2-40B4-BE49-F238E27FC236}">
                  <a16:creationId xmlns:a16="http://schemas.microsoft.com/office/drawing/2014/main" xmlns="" id="{5C937F95-3469-B7FE-0F76-2436E7F866E8}"/>
                </a:ext>
              </a:extLst>
            </p:cNvPr>
            <p:cNvSpPr txBox="1"/>
            <p:nvPr/>
          </p:nvSpPr>
          <p:spPr>
            <a:xfrm>
              <a:off x="5434042" y="2853403"/>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47" name="TextBox 46">
              <a:extLst>
                <a:ext uri="{FF2B5EF4-FFF2-40B4-BE49-F238E27FC236}">
                  <a16:creationId xmlns:a16="http://schemas.microsoft.com/office/drawing/2014/main" xmlns="" id="{B4F8E6FB-926F-4A15-F22E-AE3821C9D790}"/>
                </a:ext>
              </a:extLst>
            </p:cNvPr>
            <p:cNvSpPr txBox="1"/>
            <p:nvPr/>
          </p:nvSpPr>
          <p:spPr>
            <a:xfrm>
              <a:off x="5605288" y="3049841"/>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297" name="TextBox 296">
              <a:extLst>
                <a:ext uri="{FF2B5EF4-FFF2-40B4-BE49-F238E27FC236}">
                  <a16:creationId xmlns:a16="http://schemas.microsoft.com/office/drawing/2014/main" xmlns="" id="{6A187E37-3F7E-CECB-2C1E-1E68C25E53FE}"/>
                </a:ext>
              </a:extLst>
            </p:cNvPr>
            <p:cNvSpPr txBox="1"/>
            <p:nvPr/>
          </p:nvSpPr>
          <p:spPr>
            <a:xfrm>
              <a:off x="5025819" y="361449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299" name="TextBox 298">
              <a:extLst>
                <a:ext uri="{FF2B5EF4-FFF2-40B4-BE49-F238E27FC236}">
                  <a16:creationId xmlns:a16="http://schemas.microsoft.com/office/drawing/2014/main" xmlns="" id="{21492883-3F88-4BF2-9DF5-1B6ACC893621}"/>
                </a:ext>
              </a:extLst>
            </p:cNvPr>
            <p:cNvSpPr txBox="1"/>
            <p:nvPr/>
          </p:nvSpPr>
          <p:spPr>
            <a:xfrm>
              <a:off x="5673578" y="3253167"/>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310" name="TextBox 309">
              <a:extLst>
                <a:ext uri="{FF2B5EF4-FFF2-40B4-BE49-F238E27FC236}">
                  <a16:creationId xmlns:a16="http://schemas.microsoft.com/office/drawing/2014/main" xmlns="" id="{C1D43496-D399-9F24-7331-D3BCF143C8CE}"/>
                </a:ext>
              </a:extLst>
            </p:cNvPr>
            <p:cNvSpPr txBox="1"/>
            <p:nvPr/>
          </p:nvSpPr>
          <p:spPr>
            <a:xfrm>
              <a:off x="5836531" y="3452655"/>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312" name="TextBox 311">
              <a:extLst>
                <a:ext uri="{FF2B5EF4-FFF2-40B4-BE49-F238E27FC236}">
                  <a16:creationId xmlns:a16="http://schemas.microsoft.com/office/drawing/2014/main" xmlns="" id="{6422B0AF-543E-24A1-DA9F-52DBBA2E1005}"/>
                </a:ext>
              </a:extLst>
            </p:cNvPr>
            <p:cNvSpPr txBox="1"/>
            <p:nvPr/>
          </p:nvSpPr>
          <p:spPr>
            <a:xfrm>
              <a:off x="5854124" y="3652878"/>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313" name="TextBox 312">
              <a:extLst>
                <a:ext uri="{FF2B5EF4-FFF2-40B4-BE49-F238E27FC236}">
                  <a16:creationId xmlns:a16="http://schemas.microsoft.com/office/drawing/2014/main" xmlns="" id="{AFACEBA1-769C-DADC-4FD7-17E09B98AEAA}"/>
                </a:ext>
              </a:extLst>
            </p:cNvPr>
            <p:cNvSpPr txBox="1"/>
            <p:nvPr/>
          </p:nvSpPr>
          <p:spPr>
            <a:xfrm>
              <a:off x="5989515" y="3416899"/>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314" name="TextBox 313">
              <a:extLst>
                <a:ext uri="{FF2B5EF4-FFF2-40B4-BE49-F238E27FC236}">
                  <a16:creationId xmlns:a16="http://schemas.microsoft.com/office/drawing/2014/main" xmlns="" id="{0719AD2C-76CE-036C-62E4-AC4EFF338C8F}"/>
                </a:ext>
              </a:extLst>
            </p:cNvPr>
            <p:cNvSpPr txBox="1"/>
            <p:nvPr/>
          </p:nvSpPr>
          <p:spPr>
            <a:xfrm>
              <a:off x="6034527" y="3224009"/>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315" name="TextBox 314">
              <a:extLst>
                <a:ext uri="{FF2B5EF4-FFF2-40B4-BE49-F238E27FC236}">
                  <a16:creationId xmlns:a16="http://schemas.microsoft.com/office/drawing/2014/main" xmlns="" id="{DDFFBCBC-B146-11CC-F733-E60117E00B5E}"/>
                </a:ext>
              </a:extLst>
            </p:cNvPr>
            <p:cNvSpPr txBox="1"/>
            <p:nvPr/>
          </p:nvSpPr>
          <p:spPr>
            <a:xfrm>
              <a:off x="6079539" y="3031119"/>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316" name="TextBox 315">
              <a:extLst>
                <a:ext uri="{FF2B5EF4-FFF2-40B4-BE49-F238E27FC236}">
                  <a16:creationId xmlns:a16="http://schemas.microsoft.com/office/drawing/2014/main" xmlns="" id="{E08476FC-74F6-456D-5153-A531BE9F0EC5}"/>
                </a:ext>
              </a:extLst>
            </p:cNvPr>
            <p:cNvSpPr txBox="1"/>
            <p:nvPr/>
          </p:nvSpPr>
          <p:spPr>
            <a:xfrm>
              <a:off x="6124551" y="2838229"/>
              <a:ext cx="117576"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1</a:t>
              </a:r>
            </a:p>
          </p:txBody>
        </p:sp>
        <p:sp>
          <p:nvSpPr>
            <p:cNvPr id="317" name="TextBox 316">
              <a:extLst>
                <a:ext uri="{FF2B5EF4-FFF2-40B4-BE49-F238E27FC236}">
                  <a16:creationId xmlns:a16="http://schemas.microsoft.com/office/drawing/2014/main" xmlns="" id="{E6D4788D-44A2-DCA6-37E3-B94739B09CB5}"/>
                </a:ext>
              </a:extLst>
            </p:cNvPr>
            <p:cNvSpPr txBox="1"/>
            <p:nvPr/>
          </p:nvSpPr>
          <p:spPr>
            <a:xfrm>
              <a:off x="3737928" y="262744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18" name="TextBox 317">
              <a:extLst>
                <a:ext uri="{FF2B5EF4-FFF2-40B4-BE49-F238E27FC236}">
                  <a16:creationId xmlns:a16="http://schemas.microsoft.com/office/drawing/2014/main" xmlns="" id="{544E81BC-2616-1D22-0919-6B5D969103D1}"/>
                </a:ext>
              </a:extLst>
            </p:cNvPr>
            <p:cNvSpPr txBox="1"/>
            <p:nvPr/>
          </p:nvSpPr>
          <p:spPr>
            <a:xfrm>
              <a:off x="3927359" y="280162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19" name="TextBox 318">
              <a:extLst>
                <a:ext uri="{FF2B5EF4-FFF2-40B4-BE49-F238E27FC236}">
                  <a16:creationId xmlns:a16="http://schemas.microsoft.com/office/drawing/2014/main" xmlns="" id="{539C0F58-34E2-42BE-189D-990A8C923926}"/>
                </a:ext>
              </a:extLst>
            </p:cNvPr>
            <p:cNvSpPr txBox="1"/>
            <p:nvPr/>
          </p:nvSpPr>
          <p:spPr>
            <a:xfrm>
              <a:off x="4116790" y="297580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320" name="TextBox 319">
              <a:extLst>
                <a:ext uri="{FF2B5EF4-FFF2-40B4-BE49-F238E27FC236}">
                  <a16:creationId xmlns:a16="http://schemas.microsoft.com/office/drawing/2014/main" xmlns="" id="{6761F681-63B4-EE7C-B7F5-B593CE51F5D0}"/>
                </a:ext>
              </a:extLst>
            </p:cNvPr>
            <p:cNvSpPr txBox="1"/>
            <p:nvPr/>
          </p:nvSpPr>
          <p:spPr>
            <a:xfrm>
              <a:off x="3938050" y="2996874"/>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21" name="TextBox 320">
              <a:extLst>
                <a:ext uri="{FF2B5EF4-FFF2-40B4-BE49-F238E27FC236}">
                  <a16:creationId xmlns:a16="http://schemas.microsoft.com/office/drawing/2014/main" xmlns="" id="{187B7D91-39EA-5F61-0097-A5F5B05CBA58}"/>
                </a:ext>
              </a:extLst>
            </p:cNvPr>
            <p:cNvSpPr txBox="1"/>
            <p:nvPr/>
          </p:nvSpPr>
          <p:spPr>
            <a:xfrm>
              <a:off x="4128913" y="280308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322" name="TextBox 321">
              <a:extLst>
                <a:ext uri="{FF2B5EF4-FFF2-40B4-BE49-F238E27FC236}">
                  <a16:creationId xmlns:a16="http://schemas.microsoft.com/office/drawing/2014/main" xmlns="" id="{287CBD53-32B7-A831-42AD-C38BF973D536}"/>
                </a:ext>
              </a:extLst>
            </p:cNvPr>
            <p:cNvSpPr txBox="1"/>
            <p:nvPr/>
          </p:nvSpPr>
          <p:spPr>
            <a:xfrm>
              <a:off x="4141036" y="263036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23" name="TextBox 322">
              <a:extLst>
                <a:ext uri="{FF2B5EF4-FFF2-40B4-BE49-F238E27FC236}">
                  <a16:creationId xmlns:a16="http://schemas.microsoft.com/office/drawing/2014/main" xmlns="" id="{31E6013B-0A2F-56DA-328C-E9C160223618}"/>
                </a:ext>
              </a:extLst>
            </p:cNvPr>
            <p:cNvSpPr txBox="1"/>
            <p:nvPr/>
          </p:nvSpPr>
          <p:spPr>
            <a:xfrm>
              <a:off x="4153159" y="245764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9</a:t>
              </a:r>
            </a:p>
          </p:txBody>
        </p:sp>
        <p:sp>
          <p:nvSpPr>
            <p:cNvPr id="324" name="TextBox 323">
              <a:extLst>
                <a:ext uri="{FF2B5EF4-FFF2-40B4-BE49-F238E27FC236}">
                  <a16:creationId xmlns:a16="http://schemas.microsoft.com/office/drawing/2014/main" xmlns="" id="{1DA9857B-7812-E9FA-F82A-21297A98968A}"/>
                </a:ext>
              </a:extLst>
            </p:cNvPr>
            <p:cNvSpPr txBox="1"/>
            <p:nvPr/>
          </p:nvSpPr>
          <p:spPr>
            <a:xfrm>
              <a:off x="4153089" y="232622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26" name="TextBox 325">
              <a:extLst>
                <a:ext uri="{FF2B5EF4-FFF2-40B4-BE49-F238E27FC236}">
                  <a16:creationId xmlns:a16="http://schemas.microsoft.com/office/drawing/2014/main" xmlns="" id="{CC85CD13-4BA9-3B5A-FE3E-4DAFAAC472B3}"/>
                </a:ext>
              </a:extLst>
            </p:cNvPr>
            <p:cNvSpPr txBox="1"/>
            <p:nvPr/>
          </p:nvSpPr>
          <p:spPr>
            <a:xfrm>
              <a:off x="4157463" y="2167984"/>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27" name="TextBox 326">
              <a:extLst>
                <a:ext uri="{FF2B5EF4-FFF2-40B4-BE49-F238E27FC236}">
                  <a16:creationId xmlns:a16="http://schemas.microsoft.com/office/drawing/2014/main" xmlns="" id="{E6E890C5-B459-892C-0FEC-631CB89561ED}"/>
                </a:ext>
              </a:extLst>
            </p:cNvPr>
            <p:cNvSpPr txBox="1"/>
            <p:nvPr/>
          </p:nvSpPr>
          <p:spPr>
            <a:xfrm>
              <a:off x="3961180" y="2614386"/>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328" name="TextBox 327">
              <a:extLst>
                <a:ext uri="{FF2B5EF4-FFF2-40B4-BE49-F238E27FC236}">
                  <a16:creationId xmlns:a16="http://schemas.microsoft.com/office/drawing/2014/main" xmlns="" id="{0BD72782-EE7E-290C-3217-10C7D39AEC10}"/>
                </a:ext>
              </a:extLst>
            </p:cNvPr>
            <p:cNvSpPr txBox="1"/>
            <p:nvPr/>
          </p:nvSpPr>
          <p:spPr>
            <a:xfrm>
              <a:off x="3951808" y="246661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29" name="TextBox 328">
              <a:extLst>
                <a:ext uri="{FF2B5EF4-FFF2-40B4-BE49-F238E27FC236}">
                  <a16:creationId xmlns:a16="http://schemas.microsoft.com/office/drawing/2014/main" xmlns="" id="{A2EEB3AB-8248-A49A-837E-0444844F726A}"/>
                </a:ext>
              </a:extLst>
            </p:cNvPr>
            <p:cNvSpPr txBox="1"/>
            <p:nvPr/>
          </p:nvSpPr>
          <p:spPr>
            <a:xfrm>
              <a:off x="3964787" y="2337874"/>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30" name="TextBox 329">
              <a:extLst>
                <a:ext uri="{FF2B5EF4-FFF2-40B4-BE49-F238E27FC236}">
                  <a16:creationId xmlns:a16="http://schemas.microsoft.com/office/drawing/2014/main" xmlns="" id="{CB9B0188-0500-BC11-61FC-54E5858B295B}"/>
                </a:ext>
              </a:extLst>
            </p:cNvPr>
            <p:cNvSpPr txBox="1"/>
            <p:nvPr/>
          </p:nvSpPr>
          <p:spPr>
            <a:xfrm>
              <a:off x="3967571" y="220301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31" name="TextBox 330">
              <a:extLst>
                <a:ext uri="{FF2B5EF4-FFF2-40B4-BE49-F238E27FC236}">
                  <a16:creationId xmlns:a16="http://schemas.microsoft.com/office/drawing/2014/main" xmlns="" id="{5711C319-90D1-5936-1478-B2A4C02D402A}"/>
                </a:ext>
              </a:extLst>
            </p:cNvPr>
            <p:cNvSpPr txBox="1"/>
            <p:nvPr/>
          </p:nvSpPr>
          <p:spPr>
            <a:xfrm>
              <a:off x="3777609" y="247696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32" name="TextBox 331">
              <a:extLst>
                <a:ext uri="{FF2B5EF4-FFF2-40B4-BE49-F238E27FC236}">
                  <a16:creationId xmlns:a16="http://schemas.microsoft.com/office/drawing/2014/main" xmlns="" id="{9A45A3B5-60DB-95BF-FE42-8AF2C68F82E7}"/>
                </a:ext>
              </a:extLst>
            </p:cNvPr>
            <p:cNvSpPr txBox="1"/>
            <p:nvPr/>
          </p:nvSpPr>
          <p:spPr>
            <a:xfrm>
              <a:off x="4361313" y="248377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33" name="TextBox 332">
              <a:extLst>
                <a:ext uri="{FF2B5EF4-FFF2-40B4-BE49-F238E27FC236}">
                  <a16:creationId xmlns:a16="http://schemas.microsoft.com/office/drawing/2014/main" xmlns="" id="{5CB0F33C-0FFF-8993-91D2-982CFBBE8AAE}"/>
                </a:ext>
              </a:extLst>
            </p:cNvPr>
            <p:cNvSpPr txBox="1"/>
            <p:nvPr/>
          </p:nvSpPr>
          <p:spPr>
            <a:xfrm>
              <a:off x="4569537" y="264131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34" name="TextBox 333">
              <a:extLst>
                <a:ext uri="{FF2B5EF4-FFF2-40B4-BE49-F238E27FC236}">
                  <a16:creationId xmlns:a16="http://schemas.microsoft.com/office/drawing/2014/main" xmlns="" id="{FB2BCF19-EF89-F8CF-7780-AB58929551D4}"/>
                </a:ext>
              </a:extLst>
            </p:cNvPr>
            <p:cNvSpPr txBox="1"/>
            <p:nvPr/>
          </p:nvSpPr>
          <p:spPr>
            <a:xfrm>
              <a:off x="4359168" y="2633096"/>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35" name="TextBox 334">
              <a:extLst>
                <a:ext uri="{FF2B5EF4-FFF2-40B4-BE49-F238E27FC236}">
                  <a16:creationId xmlns:a16="http://schemas.microsoft.com/office/drawing/2014/main" xmlns="" id="{E8F31A80-895C-8399-C4C2-21FC6D3509FA}"/>
                </a:ext>
              </a:extLst>
            </p:cNvPr>
            <p:cNvSpPr txBox="1"/>
            <p:nvPr/>
          </p:nvSpPr>
          <p:spPr>
            <a:xfrm>
              <a:off x="4575065" y="249575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336" name="TextBox 335">
              <a:extLst>
                <a:ext uri="{FF2B5EF4-FFF2-40B4-BE49-F238E27FC236}">
                  <a16:creationId xmlns:a16="http://schemas.microsoft.com/office/drawing/2014/main" xmlns="" id="{9C419F34-CC46-242B-68A1-3C4226E2608A}"/>
                </a:ext>
              </a:extLst>
            </p:cNvPr>
            <p:cNvSpPr txBox="1"/>
            <p:nvPr/>
          </p:nvSpPr>
          <p:spPr>
            <a:xfrm>
              <a:off x="4569537" y="234123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37" name="TextBox 336">
              <a:extLst>
                <a:ext uri="{FF2B5EF4-FFF2-40B4-BE49-F238E27FC236}">
                  <a16:creationId xmlns:a16="http://schemas.microsoft.com/office/drawing/2014/main" xmlns="" id="{9D193A13-99D3-32E6-49CA-D95C55CA8306}"/>
                </a:ext>
              </a:extLst>
            </p:cNvPr>
            <p:cNvSpPr txBox="1"/>
            <p:nvPr/>
          </p:nvSpPr>
          <p:spPr>
            <a:xfrm>
              <a:off x="4359168" y="235022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338" name="TextBox 337">
              <a:extLst>
                <a:ext uri="{FF2B5EF4-FFF2-40B4-BE49-F238E27FC236}">
                  <a16:creationId xmlns:a16="http://schemas.microsoft.com/office/drawing/2014/main" xmlns="" id="{CD4467AF-18DA-9CC8-8831-09C7AE6F5DF1}"/>
                </a:ext>
              </a:extLst>
            </p:cNvPr>
            <p:cNvSpPr txBox="1"/>
            <p:nvPr/>
          </p:nvSpPr>
          <p:spPr>
            <a:xfrm>
              <a:off x="4376861" y="218044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39" name="TextBox 338">
              <a:extLst>
                <a:ext uri="{FF2B5EF4-FFF2-40B4-BE49-F238E27FC236}">
                  <a16:creationId xmlns:a16="http://schemas.microsoft.com/office/drawing/2014/main" xmlns="" id="{941E54CF-773B-2695-F1DD-3AAD25B87C06}"/>
                </a:ext>
              </a:extLst>
            </p:cNvPr>
            <p:cNvSpPr txBox="1"/>
            <p:nvPr/>
          </p:nvSpPr>
          <p:spPr>
            <a:xfrm>
              <a:off x="4124517" y="319813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40" name="TextBox 339">
              <a:extLst>
                <a:ext uri="{FF2B5EF4-FFF2-40B4-BE49-F238E27FC236}">
                  <a16:creationId xmlns:a16="http://schemas.microsoft.com/office/drawing/2014/main" xmlns="" id="{88751483-18AD-3681-3678-B606523DD879}"/>
                </a:ext>
              </a:extLst>
            </p:cNvPr>
            <p:cNvSpPr txBox="1"/>
            <p:nvPr/>
          </p:nvSpPr>
          <p:spPr>
            <a:xfrm>
              <a:off x="4132244" y="342046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41" name="TextBox 340">
              <a:extLst>
                <a:ext uri="{FF2B5EF4-FFF2-40B4-BE49-F238E27FC236}">
                  <a16:creationId xmlns:a16="http://schemas.microsoft.com/office/drawing/2014/main" xmlns="" id="{A87D31A5-96F1-F910-C056-B6866B56844B}"/>
                </a:ext>
              </a:extLst>
            </p:cNvPr>
            <p:cNvSpPr txBox="1"/>
            <p:nvPr/>
          </p:nvSpPr>
          <p:spPr>
            <a:xfrm>
              <a:off x="4124517" y="377420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342" name="TextBox 341">
              <a:extLst>
                <a:ext uri="{FF2B5EF4-FFF2-40B4-BE49-F238E27FC236}">
                  <a16:creationId xmlns:a16="http://schemas.microsoft.com/office/drawing/2014/main" xmlns="" id="{3AD7F1FD-1EFE-3E3B-07CC-D2241227C3F6}"/>
                </a:ext>
              </a:extLst>
            </p:cNvPr>
            <p:cNvSpPr txBox="1"/>
            <p:nvPr/>
          </p:nvSpPr>
          <p:spPr>
            <a:xfrm>
              <a:off x="3947981" y="358067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43" name="TextBox 342">
              <a:extLst>
                <a:ext uri="{FF2B5EF4-FFF2-40B4-BE49-F238E27FC236}">
                  <a16:creationId xmlns:a16="http://schemas.microsoft.com/office/drawing/2014/main" xmlns="" id="{0F2D7342-59E0-B93B-178B-CC4381C8AB66}"/>
                </a:ext>
              </a:extLst>
            </p:cNvPr>
            <p:cNvSpPr txBox="1"/>
            <p:nvPr/>
          </p:nvSpPr>
          <p:spPr>
            <a:xfrm>
              <a:off x="4320129" y="395949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344" name="TextBox 343">
              <a:extLst>
                <a:ext uri="{FF2B5EF4-FFF2-40B4-BE49-F238E27FC236}">
                  <a16:creationId xmlns:a16="http://schemas.microsoft.com/office/drawing/2014/main" xmlns="" id="{E09AF4CA-D686-C0C5-E0F8-99BA16826F2A}"/>
                </a:ext>
              </a:extLst>
            </p:cNvPr>
            <p:cNvSpPr txBox="1"/>
            <p:nvPr/>
          </p:nvSpPr>
          <p:spPr>
            <a:xfrm>
              <a:off x="4342484" y="359227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45" name="TextBox 344">
              <a:extLst>
                <a:ext uri="{FF2B5EF4-FFF2-40B4-BE49-F238E27FC236}">
                  <a16:creationId xmlns:a16="http://schemas.microsoft.com/office/drawing/2014/main" xmlns="" id="{0653CA4C-FB3C-004F-B4A4-D943FA3F082B}"/>
                </a:ext>
              </a:extLst>
            </p:cNvPr>
            <p:cNvSpPr txBox="1"/>
            <p:nvPr/>
          </p:nvSpPr>
          <p:spPr>
            <a:xfrm>
              <a:off x="4348725" y="3781856"/>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46" name="TextBox 345">
              <a:extLst>
                <a:ext uri="{FF2B5EF4-FFF2-40B4-BE49-F238E27FC236}">
                  <a16:creationId xmlns:a16="http://schemas.microsoft.com/office/drawing/2014/main" xmlns="" id="{6F8A1BD0-8602-0D18-725B-1B3A47A953ED}"/>
                </a:ext>
              </a:extLst>
            </p:cNvPr>
            <p:cNvSpPr txBox="1"/>
            <p:nvPr/>
          </p:nvSpPr>
          <p:spPr>
            <a:xfrm>
              <a:off x="4151122" y="394687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47" name="TextBox 346">
              <a:extLst>
                <a:ext uri="{FF2B5EF4-FFF2-40B4-BE49-F238E27FC236}">
                  <a16:creationId xmlns:a16="http://schemas.microsoft.com/office/drawing/2014/main" xmlns="" id="{77423789-1066-CF24-609A-1C5AC05FC990}"/>
                </a:ext>
              </a:extLst>
            </p:cNvPr>
            <p:cNvSpPr txBox="1"/>
            <p:nvPr/>
          </p:nvSpPr>
          <p:spPr>
            <a:xfrm>
              <a:off x="4332046" y="415840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348" name="TextBox 347">
              <a:extLst>
                <a:ext uri="{FF2B5EF4-FFF2-40B4-BE49-F238E27FC236}">
                  <a16:creationId xmlns:a16="http://schemas.microsoft.com/office/drawing/2014/main" xmlns="" id="{1A7C2642-ACD3-0846-2ACE-5DABFBFA929A}"/>
                </a:ext>
              </a:extLst>
            </p:cNvPr>
            <p:cNvSpPr txBox="1"/>
            <p:nvPr/>
          </p:nvSpPr>
          <p:spPr>
            <a:xfrm>
              <a:off x="4789644" y="341337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350" name="TextBox 349">
              <a:extLst>
                <a:ext uri="{FF2B5EF4-FFF2-40B4-BE49-F238E27FC236}">
                  <a16:creationId xmlns:a16="http://schemas.microsoft.com/office/drawing/2014/main" xmlns="" id="{758F6369-7E60-11FB-CFEA-A204FA1E21D5}"/>
                </a:ext>
              </a:extLst>
            </p:cNvPr>
            <p:cNvSpPr txBox="1"/>
            <p:nvPr/>
          </p:nvSpPr>
          <p:spPr>
            <a:xfrm>
              <a:off x="4812649" y="303646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51" name="TextBox 350">
              <a:extLst>
                <a:ext uri="{FF2B5EF4-FFF2-40B4-BE49-F238E27FC236}">
                  <a16:creationId xmlns:a16="http://schemas.microsoft.com/office/drawing/2014/main" xmlns="" id="{79B30B29-CDFC-DD50-0A26-9934F40AF578}"/>
                </a:ext>
              </a:extLst>
            </p:cNvPr>
            <p:cNvSpPr txBox="1"/>
            <p:nvPr/>
          </p:nvSpPr>
          <p:spPr>
            <a:xfrm>
              <a:off x="4788204" y="359392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52" name="TextBox 351">
              <a:extLst>
                <a:ext uri="{FF2B5EF4-FFF2-40B4-BE49-F238E27FC236}">
                  <a16:creationId xmlns:a16="http://schemas.microsoft.com/office/drawing/2014/main" xmlns="" id="{4AF2F009-8647-3CE8-3149-BD13B2CA9C28}"/>
                </a:ext>
              </a:extLst>
            </p:cNvPr>
            <p:cNvSpPr txBox="1"/>
            <p:nvPr/>
          </p:nvSpPr>
          <p:spPr>
            <a:xfrm>
              <a:off x="4786764" y="377447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353" name="TextBox 352">
              <a:extLst>
                <a:ext uri="{FF2B5EF4-FFF2-40B4-BE49-F238E27FC236}">
                  <a16:creationId xmlns:a16="http://schemas.microsoft.com/office/drawing/2014/main" xmlns="" id="{D25445DB-7EB9-D311-0EB1-4B4DC37D3C96}"/>
                </a:ext>
              </a:extLst>
            </p:cNvPr>
            <p:cNvSpPr txBox="1"/>
            <p:nvPr/>
          </p:nvSpPr>
          <p:spPr>
            <a:xfrm>
              <a:off x="4798891" y="396178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355" name="TextBox 354">
              <a:extLst>
                <a:ext uri="{FF2B5EF4-FFF2-40B4-BE49-F238E27FC236}">
                  <a16:creationId xmlns:a16="http://schemas.microsoft.com/office/drawing/2014/main" xmlns="" id="{C932C465-29B8-C7EE-3F8E-60ABC89115B6}"/>
                </a:ext>
              </a:extLst>
            </p:cNvPr>
            <p:cNvSpPr txBox="1"/>
            <p:nvPr/>
          </p:nvSpPr>
          <p:spPr>
            <a:xfrm>
              <a:off x="4580098" y="395208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56" name="TextBox 355">
              <a:extLst>
                <a:ext uri="{FF2B5EF4-FFF2-40B4-BE49-F238E27FC236}">
                  <a16:creationId xmlns:a16="http://schemas.microsoft.com/office/drawing/2014/main" xmlns="" id="{5C8122D8-F0B9-978D-ECFA-536CF1A62C90}"/>
                </a:ext>
              </a:extLst>
            </p:cNvPr>
            <p:cNvSpPr txBox="1"/>
            <p:nvPr/>
          </p:nvSpPr>
          <p:spPr>
            <a:xfrm>
              <a:off x="4570578" y="378185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58" name="TextBox 357">
              <a:extLst>
                <a:ext uri="{FF2B5EF4-FFF2-40B4-BE49-F238E27FC236}">
                  <a16:creationId xmlns:a16="http://schemas.microsoft.com/office/drawing/2014/main" xmlns="" id="{E230EBBE-1C1B-0591-A40E-9008891B548C}"/>
                </a:ext>
              </a:extLst>
            </p:cNvPr>
            <p:cNvSpPr txBox="1"/>
            <p:nvPr/>
          </p:nvSpPr>
          <p:spPr>
            <a:xfrm>
              <a:off x="4579426" y="4168326"/>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60" name="TextBox 359">
              <a:extLst>
                <a:ext uri="{FF2B5EF4-FFF2-40B4-BE49-F238E27FC236}">
                  <a16:creationId xmlns:a16="http://schemas.microsoft.com/office/drawing/2014/main" xmlns="" id="{4C17E400-C400-6C8D-2871-B680038A7E91}"/>
                </a:ext>
              </a:extLst>
            </p:cNvPr>
            <p:cNvSpPr txBox="1"/>
            <p:nvPr/>
          </p:nvSpPr>
          <p:spPr>
            <a:xfrm>
              <a:off x="4561058" y="4322054"/>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9</a:t>
              </a:r>
            </a:p>
          </p:txBody>
        </p:sp>
        <p:sp>
          <p:nvSpPr>
            <p:cNvPr id="362" name="TextBox 361">
              <a:extLst>
                <a:ext uri="{FF2B5EF4-FFF2-40B4-BE49-F238E27FC236}">
                  <a16:creationId xmlns:a16="http://schemas.microsoft.com/office/drawing/2014/main" xmlns="" id="{F87E8D0C-A0C2-0678-B282-2974F964C333}"/>
                </a:ext>
              </a:extLst>
            </p:cNvPr>
            <p:cNvSpPr txBox="1"/>
            <p:nvPr/>
          </p:nvSpPr>
          <p:spPr>
            <a:xfrm>
              <a:off x="4606444" y="450704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363" name="TextBox 362">
              <a:extLst>
                <a:ext uri="{FF2B5EF4-FFF2-40B4-BE49-F238E27FC236}">
                  <a16:creationId xmlns:a16="http://schemas.microsoft.com/office/drawing/2014/main" xmlns="" id="{3D59C668-AADC-F012-3871-D0873125D043}"/>
                </a:ext>
              </a:extLst>
            </p:cNvPr>
            <p:cNvSpPr txBox="1"/>
            <p:nvPr/>
          </p:nvSpPr>
          <p:spPr>
            <a:xfrm>
              <a:off x="4771201" y="432205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64" name="TextBox 363">
              <a:extLst>
                <a:ext uri="{FF2B5EF4-FFF2-40B4-BE49-F238E27FC236}">
                  <a16:creationId xmlns:a16="http://schemas.microsoft.com/office/drawing/2014/main" xmlns="" id="{4C73A580-2C37-7E70-FEC7-09AD2A63274D}"/>
                </a:ext>
              </a:extLst>
            </p:cNvPr>
            <p:cNvSpPr txBox="1"/>
            <p:nvPr/>
          </p:nvSpPr>
          <p:spPr>
            <a:xfrm>
              <a:off x="4779851" y="417111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65" name="TextBox 364">
              <a:extLst>
                <a:ext uri="{FF2B5EF4-FFF2-40B4-BE49-F238E27FC236}">
                  <a16:creationId xmlns:a16="http://schemas.microsoft.com/office/drawing/2014/main" xmlns="" id="{E6525E58-8A77-FF58-27C1-7E750209D752}"/>
                </a:ext>
              </a:extLst>
            </p:cNvPr>
            <p:cNvSpPr txBox="1"/>
            <p:nvPr/>
          </p:nvSpPr>
          <p:spPr>
            <a:xfrm>
              <a:off x="4777959" y="455439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68" name="TextBox 367">
              <a:extLst>
                <a:ext uri="{FF2B5EF4-FFF2-40B4-BE49-F238E27FC236}">
                  <a16:creationId xmlns:a16="http://schemas.microsoft.com/office/drawing/2014/main" xmlns="" id="{1283B747-22AE-37DC-0D64-C4F4DB878B05}"/>
                </a:ext>
              </a:extLst>
            </p:cNvPr>
            <p:cNvSpPr txBox="1"/>
            <p:nvPr/>
          </p:nvSpPr>
          <p:spPr>
            <a:xfrm>
              <a:off x="4930359" y="470679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70" name="TextBox 369">
              <a:extLst>
                <a:ext uri="{FF2B5EF4-FFF2-40B4-BE49-F238E27FC236}">
                  <a16:creationId xmlns:a16="http://schemas.microsoft.com/office/drawing/2014/main" xmlns="" id="{24C3E00D-9EEE-BDA5-4043-096E17CF5E21}"/>
                </a:ext>
              </a:extLst>
            </p:cNvPr>
            <p:cNvSpPr txBox="1"/>
            <p:nvPr/>
          </p:nvSpPr>
          <p:spPr>
            <a:xfrm>
              <a:off x="4797160" y="470899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2</a:t>
              </a:r>
            </a:p>
          </p:txBody>
        </p:sp>
        <p:sp>
          <p:nvSpPr>
            <p:cNvPr id="372" name="TextBox 371">
              <a:extLst>
                <a:ext uri="{FF2B5EF4-FFF2-40B4-BE49-F238E27FC236}">
                  <a16:creationId xmlns:a16="http://schemas.microsoft.com/office/drawing/2014/main" xmlns="" id="{0D9E3A71-6FB2-C268-6D8B-4237AD438095}"/>
                </a:ext>
              </a:extLst>
            </p:cNvPr>
            <p:cNvSpPr txBox="1"/>
            <p:nvPr/>
          </p:nvSpPr>
          <p:spPr>
            <a:xfrm>
              <a:off x="4994761" y="450704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73" name="TextBox 372">
              <a:extLst>
                <a:ext uri="{FF2B5EF4-FFF2-40B4-BE49-F238E27FC236}">
                  <a16:creationId xmlns:a16="http://schemas.microsoft.com/office/drawing/2014/main" xmlns="" id="{C6623156-0701-011F-7BCC-CC1BAA3CC77F}"/>
                </a:ext>
              </a:extLst>
            </p:cNvPr>
            <p:cNvSpPr txBox="1"/>
            <p:nvPr/>
          </p:nvSpPr>
          <p:spPr>
            <a:xfrm>
              <a:off x="5024497" y="432748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75" name="TextBox 374">
              <a:extLst>
                <a:ext uri="{FF2B5EF4-FFF2-40B4-BE49-F238E27FC236}">
                  <a16:creationId xmlns:a16="http://schemas.microsoft.com/office/drawing/2014/main" xmlns="" id="{DB9301CD-7EBB-D6B8-9E16-3E748A3B802E}"/>
                </a:ext>
              </a:extLst>
            </p:cNvPr>
            <p:cNvSpPr txBox="1"/>
            <p:nvPr/>
          </p:nvSpPr>
          <p:spPr>
            <a:xfrm>
              <a:off x="5017684" y="4155957"/>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376" name="TextBox 375">
              <a:extLst>
                <a:ext uri="{FF2B5EF4-FFF2-40B4-BE49-F238E27FC236}">
                  <a16:creationId xmlns:a16="http://schemas.microsoft.com/office/drawing/2014/main" xmlns="" id="{FDAEE612-E99A-493A-6B5E-271C5E58F324}"/>
                </a:ext>
              </a:extLst>
            </p:cNvPr>
            <p:cNvSpPr txBox="1"/>
            <p:nvPr/>
          </p:nvSpPr>
          <p:spPr>
            <a:xfrm>
              <a:off x="5002950" y="394687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9</a:t>
              </a:r>
            </a:p>
          </p:txBody>
        </p:sp>
        <p:sp>
          <p:nvSpPr>
            <p:cNvPr id="378" name="TextBox 377">
              <a:extLst>
                <a:ext uri="{FF2B5EF4-FFF2-40B4-BE49-F238E27FC236}">
                  <a16:creationId xmlns:a16="http://schemas.microsoft.com/office/drawing/2014/main" xmlns="" id="{B2AF093A-C38F-BCA6-4874-915E7A54DD84}"/>
                </a:ext>
              </a:extLst>
            </p:cNvPr>
            <p:cNvSpPr txBox="1"/>
            <p:nvPr/>
          </p:nvSpPr>
          <p:spPr>
            <a:xfrm>
              <a:off x="5004058" y="381291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380" name="TextBox 379">
              <a:extLst>
                <a:ext uri="{FF2B5EF4-FFF2-40B4-BE49-F238E27FC236}">
                  <a16:creationId xmlns:a16="http://schemas.microsoft.com/office/drawing/2014/main" xmlns="" id="{E2A8BC73-0A2F-4AAF-3A85-DF75E344E6D9}"/>
                </a:ext>
              </a:extLst>
            </p:cNvPr>
            <p:cNvSpPr txBox="1"/>
            <p:nvPr/>
          </p:nvSpPr>
          <p:spPr>
            <a:xfrm>
              <a:off x="4984913" y="283822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82" name="TextBox 381">
              <a:extLst>
                <a:ext uri="{FF2B5EF4-FFF2-40B4-BE49-F238E27FC236}">
                  <a16:creationId xmlns:a16="http://schemas.microsoft.com/office/drawing/2014/main" xmlns="" id="{D3D1D675-ED7E-A3ED-6A58-4C094AB61F5C}"/>
                </a:ext>
              </a:extLst>
            </p:cNvPr>
            <p:cNvSpPr txBox="1"/>
            <p:nvPr/>
          </p:nvSpPr>
          <p:spPr>
            <a:xfrm>
              <a:off x="5034203" y="2655904"/>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83" name="TextBox 382">
              <a:extLst>
                <a:ext uri="{FF2B5EF4-FFF2-40B4-BE49-F238E27FC236}">
                  <a16:creationId xmlns:a16="http://schemas.microsoft.com/office/drawing/2014/main" xmlns="" id="{FA389D67-955A-CD60-0488-88DE3794BCF5}"/>
                </a:ext>
              </a:extLst>
            </p:cNvPr>
            <p:cNvSpPr txBox="1"/>
            <p:nvPr/>
          </p:nvSpPr>
          <p:spPr>
            <a:xfrm>
              <a:off x="4766660" y="265095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84" name="TextBox 383">
              <a:extLst>
                <a:ext uri="{FF2B5EF4-FFF2-40B4-BE49-F238E27FC236}">
                  <a16:creationId xmlns:a16="http://schemas.microsoft.com/office/drawing/2014/main" xmlns="" id="{92623C26-F0EB-C59D-0528-24AAFE9DD7EB}"/>
                </a:ext>
              </a:extLst>
            </p:cNvPr>
            <p:cNvSpPr txBox="1"/>
            <p:nvPr/>
          </p:nvSpPr>
          <p:spPr>
            <a:xfrm>
              <a:off x="5201960" y="283564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86" name="TextBox 385">
              <a:extLst>
                <a:ext uri="{FF2B5EF4-FFF2-40B4-BE49-F238E27FC236}">
                  <a16:creationId xmlns:a16="http://schemas.microsoft.com/office/drawing/2014/main" xmlns="" id="{AC0F0003-A509-6D17-F870-859278F5035D}"/>
                </a:ext>
              </a:extLst>
            </p:cNvPr>
            <p:cNvSpPr txBox="1"/>
            <p:nvPr/>
          </p:nvSpPr>
          <p:spPr>
            <a:xfrm>
              <a:off x="5205986" y="303111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87" name="TextBox 386">
              <a:extLst>
                <a:ext uri="{FF2B5EF4-FFF2-40B4-BE49-F238E27FC236}">
                  <a16:creationId xmlns:a16="http://schemas.microsoft.com/office/drawing/2014/main" xmlns="" id="{2243B70B-2942-F7E4-70DA-878822DFFB70}"/>
                </a:ext>
              </a:extLst>
            </p:cNvPr>
            <p:cNvSpPr txBox="1"/>
            <p:nvPr/>
          </p:nvSpPr>
          <p:spPr>
            <a:xfrm>
              <a:off x="5210012" y="322658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389" name="TextBox 388">
              <a:extLst>
                <a:ext uri="{FF2B5EF4-FFF2-40B4-BE49-F238E27FC236}">
                  <a16:creationId xmlns:a16="http://schemas.microsoft.com/office/drawing/2014/main" xmlns="" id="{CE6F1830-7D2B-B57F-8590-B14EC8DF53F3}"/>
                </a:ext>
              </a:extLst>
            </p:cNvPr>
            <p:cNvSpPr txBox="1"/>
            <p:nvPr/>
          </p:nvSpPr>
          <p:spPr>
            <a:xfrm>
              <a:off x="5214038" y="342205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391" name="TextBox 390">
              <a:extLst>
                <a:ext uri="{FF2B5EF4-FFF2-40B4-BE49-F238E27FC236}">
                  <a16:creationId xmlns:a16="http://schemas.microsoft.com/office/drawing/2014/main" xmlns="" id="{C412EAA3-C7B3-6C2A-5A18-6E5E41C0FC8F}"/>
                </a:ext>
              </a:extLst>
            </p:cNvPr>
            <p:cNvSpPr txBox="1"/>
            <p:nvPr/>
          </p:nvSpPr>
          <p:spPr>
            <a:xfrm>
              <a:off x="5218064" y="361752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393" name="TextBox 392">
              <a:extLst>
                <a:ext uri="{FF2B5EF4-FFF2-40B4-BE49-F238E27FC236}">
                  <a16:creationId xmlns:a16="http://schemas.microsoft.com/office/drawing/2014/main" xmlns="" id="{1299AE04-2ABA-9C1C-D95F-321042D036F0}"/>
                </a:ext>
              </a:extLst>
            </p:cNvPr>
            <p:cNvSpPr txBox="1"/>
            <p:nvPr/>
          </p:nvSpPr>
          <p:spPr>
            <a:xfrm>
              <a:off x="5222090" y="381299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395" name="TextBox 394">
              <a:extLst>
                <a:ext uri="{FF2B5EF4-FFF2-40B4-BE49-F238E27FC236}">
                  <a16:creationId xmlns:a16="http://schemas.microsoft.com/office/drawing/2014/main" xmlns="" id="{E0541C05-5FC9-3DA9-675B-DC279357AB1E}"/>
                </a:ext>
              </a:extLst>
            </p:cNvPr>
            <p:cNvSpPr txBox="1"/>
            <p:nvPr/>
          </p:nvSpPr>
          <p:spPr>
            <a:xfrm>
              <a:off x="5210246" y="395949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96" name="TextBox 395">
              <a:extLst>
                <a:ext uri="{FF2B5EF4-FFF2-40B4-BE49-F238E27FC236}">
                  <a16:creationId xmlns:a16="http://schemas.microsoft.com/office/drawing/2014/main" xmlns="" id="{DCC05DAE-18D1-1882-C6E1-50B39A4523BA}"/>
                </a:ext>
              </a:extLst>
            </p:cNvPr>
            <p:cNvSpPr txBox="1"/>
            <p:nvPr/>
          </p:nvSpPr>
          <p:spPr>
            <a:xfrm>
              <a:off x="5196567" y="417609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397" name="TextBox 396">
              <a:extLst>
                <a:ext uri="{FF2B5EF4-FFF2-40B4-BE49-F238E27FC236}">
                  <a16:creationId xmlns:a16="http://schemas.microsoft.com/office/drawing/2014/main" xmlns="" id="{A43D9B9F-9EC7-5BCB-E0D8-C93CB5128649}"/>
                </a:ext>
              </a:extLst>
            </p:cNvPr>
            <p:cNvSpPr txBox="1"/>
            <p:nvPr/>
          </p:nvSpPr>
          <p:spPr>
            <a:xfrm>
              <a:off x="5207176" y="432290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398" name="TextBox 397">
              <a:extLst>
                <a:ext uri="{FF2B5EF4-FFF2-40B4-BE49-F238E27FC236}">
                  <a16:creationId xmlns:a16="http://schemas.microsoft.com/office/drawing/2014/main" xmlns="" id="{F5E3FBA1-05BD-E6C5-2C99-D12C6F43294E}"/>
                </a:ext>
              </a:extLst>
            </p:cNvPr>
            <p:cNvSpPr txBox="1"/>
            <p:nvPr/>
          </p:nvSpPr>
          <p:spPr>
            <a:xfrm>
              <a:off x="5190576" y="452400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399" name="TextBox 398">
              <a:extLst>
                <a:ext uri="{FF2B5EF4-FFF2-40B4-BE49-F238E27FC236}">
                  <a16:creationId xmlns:a16="http://schemas.microsoft.com/office/drawing/2014/main" xmlns="" id="{CA22051E-7DBD-2CBF-4257-D476D7980975}"/>
                </a:ext>
              </a:extLst>
            </p:cNvPr>
            <p:cNvSpPr txBox="1"/>
            <p:nvPr/>
          </p:nvSpPr>
          <p:spPr>
            <a:xfrm>
              <a:off x="5206213" y="264914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400" name="TextBox 399">
              <a:extLst>
                <a:ext uri="{FF2B5EF4-FFF2-40B4-BE49-F238E27FC236}">
                  <a16:creationId xmlns:a16="http://schemas.microsoft.com/office/drawing/2014/main" xmlns="" id="{4B867B23-A8A4-B802-C8BE-6A3E32D8983F}"/>
                </a:ext>
              </a:extLst>
            </p:cNvPr>
            <p:cNvSpPr txBox="1"/>
            <p:nvPr/>
          </p:nvSpPr>
          <p:spPr>
            <a:xfrm>
              <a:off x="5210466" y="2462637"/>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401" name="TextBox 400">
              <a:extLst>
                <a:ext uri="{FF2B5EF4-FFF2-40B4-BE49-F238E27FC236}">
                  <a16:creationId xmlns:a16="http://schemas.microsoft.com/office/drawing/2014/main" xmlns="" id="{794A75C3-2449-A3FC-6269-A3F5D6A878B2}"/>
                </a:ext>
              </a:extLst>
            </p:cNvPr>
            <p:cNvSpPr txBox="1"/>
            <p:nvPr/>
          </p:nvSpPr>
          <p:spPr>
            <a:xfrm>
              <a:off x="5210246" y="233453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402" name="TextBox 401">
              <a:extLst>
                <a:ext uri="{FF2B5EF4-FFF2-40B4-BE49-F238E27FC236}">
                  <a16:creationId xmlns:a16="http://schemas.microsoft.com/office/drawing/2014/main" xmlns="" id="{6C53CB5A-12BB-8252-6670-7883055D490F}"/>
                </a:ext>
              </a:extLst>
            </p:cNvPr>
            <p:cNvSpPr txBox="1"/>
            <p:nvPr/>
          </p:nvSpPr>
          <p:spPr>
            <a:xfrm>
              <a:off x="5398593" y="218044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403" name="TextBox 402">
              <a:extLst>
                <a:ext uri="{FF2B5EF4-FFF2-40B4-BE49-F238E27FC236}">
                  <a16:creationId xmlns:a16="http://schemas.microsoft.com/office/drawing/2014/main" xmlns="" id="{38121CCD-1E08-185B-051D-00EF9FE60173}"/>
                </a:ext>
              </a:extLst>
            </p:cNvPr>
            <p:cNvSpPr txBox="1"/>
            <p:nvPr/>
          </p:nvSpPr>
          <p:spPr>
            <a:xfrm>
              <a:off x="5609034" y="216798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8</a:t>
              </a:r>
            </a:p>
          </p:txBody>
        </p:sp>
        <p:sp>
          <p:nvSpPr>
            <p:cNvPr id="404" name="TextBox 403">
              <a:extLst>
                <a:ext uri="{FF2B5EF4-FFF2-40B4-BE49-F238E27FC236}">
                  <a16:creationId xmlns:a16="http://schemas.microsoft.com/office/drawing/2014/main" xmlns="" id="{B1EECF82-1EEE-6C7A-5161-A16ED05583DA}"/>
                </a:ext>
              </a:extLst>
            </p:cNvPr>
            <p:cNvSpPr txBox="1"/>
            <p:nvPr/>
          </p:nvSpPr>
          <p:spPr>
            <a:xfrm>
              <a:off x="5410452" y="235022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405" name="TextBox 404">
              <a:extLst>
                <a:ext uri="{FF2B5EF4-FFF2-40B4-BE49-F238E27FC236}">
                  <a16:creationId xmlns:a16="http://schemas.microsoft.com/office/drawing/2014/main" xmlns="" id="{DA90CAAD-D219-BE89-9B1F-C848A024EB5D}"/>
                </a:ext>
              </a:extLst>
            </p:cNvPr>
            <p:cNvSpPr txBox="1"/>
            <p:nvPr/>
          </p:nvSpPr>
          <p:spPr>
            <a:xfrm>
              <a:off x="5422184" y="2474667"/>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406" name="TextBox 405">
              <a:extLst>
                <a:ext uri="{FF2B5EF4-FFF2-40B4-BE49-F238E27FC236}">
                  <a16:creationId xmlns:a16="http://schemas.microsoft.com/office/drawing/2014/main" xmlns="" id="{9BB814F6-B66E-55F4-18B8-0B2AB61BA36C}"/>
                </a:ext>
              </a:extLst>
            </p:cNvPr>
            <p:cNvSpPr txBox="1"/>
            <p:nvPr/>
          </p:nvSpPr>
          <p:spPr>
            <a:xfrm>
              <a:off x="5415321" y="266403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8</a:t>
              </a:r>
            </a:p>
          </p:txBody>
        </p:sp>
        <p:sp>
          <p:nvSpPr>
            <p:cNvPr id="407" name="TextBox 406">
              <a:extLst>
                <a:ext uri="{FF2B5EF4-FFF2-40B4-BE49-F238E27FC236}">
                  <a16:creationId xmlns:a16="http://schemas.microsoft.com/office/drawing/2014/main" xmlns="" id="{A1E0EB9C-1D4A-F746-6A18-40E93D48F370}"/>
                </a:ext>
              </a:extLst>
            </p:cNvPr>
            <p:cNvSpPr txBox="1"/>
            <p:nvPr/>
          </p:nvSpPr>
          <p:spPr>
            <a:xfrm>
              <a:off x="5605289" y="234505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3</a:t>
              </a:r>
            </a:p>
          </p:txBody>
        </p:sp>
        <p:sp>
          <p:nvSpPr>
            <p:cNvPr id="408" name="TextBox 407">
              <a:extLst>
                <a:ext uri="{FF2B5EF4-FFF2-40B4-BE49-F238E27FC236}">
                  <a16:creationId xmlns:a16="http://schemas.microsoft.com/office/drawing/2014/main" xmlns="" id="{A021EB32-D9E6-B146-DB69-1935ED8E6B4B}"/>
                </a:ext>
              </a:extLst>
            </p:cNvPr>
            <p:cNvSpPr txBox="1"/>
            <p:nvPr/>
          </p:nvSpPr>
          <p:spPr>
            <a:xfrm>
              <a:off x="5623778" y="248607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8</a:t>
              </a:r>
            </a:p>
          </p:txBody>
        </p:sp>
        <p:sp>
          <p:nvSpPr>
            <p:cNvPr id="409" name="TextBox 408">
              <a:extLst>
                <a:ext uri="{FF2B5EF4-FFF2-40B4-BE49-F238E27FC236}">
                  <a16:creationId xmlns:a16="http://schemas.microsoft.com/office/drawing/2014/main" xmlns="" id="{F8492F3D-0CDE-F01E-489E-313165168185}"/>
                </a:ext>
              </a:extLst>
            </p:cNvPr>
            <p:cNvSpPr txBox="1"/>
            <p:nvPr/>
          </p:nvSpPr>
          <p:spPr>
            <a:xfrm>
              <a:off x="5597799" y="2699187"/>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8</a:t>
              </a:r>
            </a:p>
          </p:txBody>
        </p:sp>
        <p:sp>
          <p:nvSpPr>
            <p:cNvPr id="410" name="TextBox 409">
              <a:extLst>
                <a:ext uri="{FF2B5EF4-FFF2-40B4-BE49-F238E27FC236}">
                  <a16:creationId xmlns:a16="http://schemas.microsoft.com/office/drawing/2014/main" xmlns="" id="{3F3002F2-4EDB-6A38-9059-13B8E1E9C0F0}"/>
                </a:ext>
              </a:extLst>
            </p:cNvPr>
            <p:cNvSpPr txBox="1"/>
            <p:nvPr/>
          </p:nvSpPr>
          <p:spPr>
            <a:xfrm>
              <a:off x="5605289" y="284121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411" name="TextBox 410">
              <a:extLst>
                <a:ext uri="{FF2B5EF4-FFF2-40B4-BE49-F238E27FC236}">
                  <a16:creationId xmlns:a16="http://schemas.microsoft.com/office/drawing/2014/main" xmlns="" id="{1C32598C-6DB2-FE0E-EC10-95309E241040}"/>
                </a:ext>
              </a:extLst>
            </p:cNvPr>
            <p:cNvSpPr txBox="1"/>
            <p:nvPr/>
          </p:nvSpPr>
          <p:spPr>
            <a:xfrm>
              <a:off x="5596191" y="342900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412" name="TextBox 411">
              <a:extLst>
                <a:ext uri="{FF2B5EF4-FFF2-40B4-BE49-F238E27FC236}">
                  <a16:creationId xmlns:a16="http://schemas.microsoft.com/office/drawing/2014/main" xmlns="" id="{BB760EA4-210A-8532-34E6-B6C2BAEA23F4}"/>
                </a:ext>
              </a:extLst>
            </p:cNvPr>
            <p:cNvSpPr txBox="1"/>
            <p:nvPr/>
          </p:nvSpPr>
          <p:spPr>
            <a:xfrm>
              <a:off x="5619050" y="397220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413" name="TextBox 412">
              <a:extLst>
                <a:ext uri="{FF2B5EF4-FFF2-40B4-BE49-F238E27FC236}">
                  <a16:creationId xmlns:a16="http://schemas.microsoft.com/office/drawing/2014/main" xmlns="" id="{EDB163E9-8C7C-1400-5493-23B6C62E6546}"/>
                </a:ext>
              </a:extLst>
            </p:cNvPr>
            <p:cNvSpPr txBox="1"/>
            <p:nvPr/>
          </p:nvSpPr>
          <p:spPr>
            <a:xfrm>
              <a:off x="5386862" y="3808494"/>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9</a:t>
              </a:r>
            </a:p>
          </p:txBody>
        </p:sp>
        <p:sp>
          <p:nvSpPr>
            <p:cNvPr id="414" name="TextBox 413">
              <a:extLst>
                <a:ext uri="{FF2B5EF4-FFF2-40B4-BE49-F238E27FC236}">
                  <a16:creationId xmlns:a16="http://schemas.microsoft.com/office/drawing/2014/main" xmlns="" id="{6835844A-466A-0BEF-BE4F-7847755C6795}"/>
                </a:ext>
              </a:extLst>
            </p:cNvPr>
            <p:cNvSpPr txBox="1"/>
            <p:nvPr/>
          </p:nvSpPr>
          <p:spPr>
            <a:xfrm>
              <a:off x="5606576" y="361449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415" name="TextBox 414">
              <a:extLst>
                <a:ext uri="{FF2B5EF4-FFF2-40B4-BE49-F238E27FC236}">
                  <a16:creationId xmlns:a16="http://schemas.microsoft.com/office/drawing/2014/main" xmlns="" id="{679AA2FA-0682-B484-3F54-F4C7BC35D949}"/>
                </a:ext>
              </a:extLst>
            </p:cNvPr>
            <p:cNvSpPr txBox="1"/>
            <p:nvPr/>
          </p:nvSpPr>
          <p:spPr>
            <a:xfrm>
              <a:off x="5833340" y="304984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9</a:t>
              </a:r>
            </a:p>
          </p:txBody>
        </p:sp>
        <p:sp>
          <p:nvSpPr>
            <p:cNvPr id="416" name="TextBox 415">
              <a:extLst>
                <a:ext uri="{FF2B5EF4-FFF2-40B4-BE49-F238E27FC236}">
                  <a16:creationId xmlns:a16="http://schemas.microsoft.com/office/drawing/2014/main" xmlns="" id="{A763111C-B057-FCD4-43B6-6472E1944117}"/>
                </a:ext>
              </a:extLst>
            </p:cNvPr>
            <p:cNvSpPr txBox="1"/>
            <p:nvPr/>
          </p:nvSpPr>
          <p:spPr>
            <a:xfrm>
              <a:off x="5825915" y="285993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417" name="TextBox 416">
              <a:extLst>
                <a:ext uri="{FF2B5EF4-FFF2-40B4-BE49-F238E27FC236}">
                  <a16:creationId xmlns:a16="http://schemas.microsoft.com/office/drawing/2014/main" xmlns="" id="{4603A004-BE9B-1B59-C04A-2A0FB2FA9E11}"/>
                </a:ext>
              </a:extLst>
            </p:cNvPr>
            <p:cNvSpPr txBox="1"/>
            <p:nvPr/>
          </p:nvSpPr>
          <p:spPr>
            <a:xfrm>
              <a:off x="5838560" y="2643072"/>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5</a:t>
              </a:r>
            </a:p>
          </p:txBody>
        </p:sp>
        <p:sp>
          <p:nvSpPr>
            <p:cNvPr id="418" name="TextBox 417">
              <a:extLst>
                <a:ext uri="{FF2B5EF4-FFF2-40B4-BE49-F238E27FC236}">
                  <a16:creationId xmlns:a16="http://schemas.microsoft.com/office/drawing/2014/main" xmlns="" id="{40452FC6-A6FD-C8E8-74E2-C5FF3808956E}"/>
                </a:ext>
              </a:extLst>
            </p:cNvPr>
            <p:cNvSpPr txBox="1"/>
            <p:nvPr/>
          </p:nvSpPr>
          <p:spPr>
            <a:xfrm>
              <a:off x="5841545" y="249127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9</a:t>
              </a:r>
            </a:p>
          </p:txBody>
        </p:sp>
        <p:sp>
          <p:nvSpPr>
            <p:cNvPr id="419" name="TextBox 418">
              <a:extLst>
                <a:ext uri="{FF2B5EF4-FFF2-40B4-BE49-F238E27FC236}">
                  <a16:creationId xmlns:a16="http://schemas.microsoft.com/office/drawing/2014/main" xmlns="" id="{0CF73B60-0505-D606-52A6-61EBF1BF8485}"/>
                </a:ext>
              </a:extLst>
            </p:cNvPr>
            <p:cNvSpPr txBox="1"/>
            <p:nvPr/>
          </p:nvSpPr>
          <p:spPr>
            <a:xfrm>
              <a:off x="5856791" y="232622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420" name="TextBox 419">
              <a:extLst>
                <a:ext uri="{FF2B5EF4-FFF2-40B4-BE49-F238E27FC236}">
                  <a16:creationId xmlns:a16="http://schemas.microsoft.com/office/drawing/2014/main" xmlns="" id="{6D7DD749-2E5F-399F-C0F5-F262D9A014FB}"/>
                </a:ext>
              </a:extLst>
            </p:cNvPr>
            <p:cNvSpPr txBox="1"/>
            <p:nvPr/>
          </p:nvSpPr>
          <p:spPr>
            <a:xfrm>
              <a:off x="6032359" y="2504329"/>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421" name="TextBox 420">
              <a:extLst>
                <a:ext uri="{FF2B5EF4-FFF2-40B4-BE49-F238E27FC236}">
                  <a16:creationId xmlns:a16="http://schemas.microsoft.com/office/drawing/2014/main" xmlns="" id="{EFE559B0-DDE8-E043-37B1-86CAAA2726BC}"/>
                </a:ext>
              </a:extLst>
            </p:cNvPr>
            <p:cNvSpPr txBox="1"/>
            <p:nvPr/>
          </p:nvSpPr>
          <p:spPr>
            <a:xfrm>
              <a:off x="6066323" y="267851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422" name="TextBox 421">
              <a:extLst>
                <a:ext uri="{FF2B5EF4-FFF2-40B4-BE49-F238E27FC236}">
                  <a16:creationId xmlns:a16="http://schemas.microsoft.com/office/drawing/2014/main" xmlns="" id="{96661580-2E8A-4FE4-3A88-7C2642012C95}"/>
                </a:ext>
              </a:extLst>
            </p:cNvPr>
            <p:cNvSpPr txBox="1"/>
            <p:nvPr/>
          </p:nvSpPr>
          <p:spPr>
            <a:xfrm>
              <a:off x="5846181" y="3222688"/>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424" name="TextBox 423">
              <a:extLst>
                <a:ext uri="{FF2B5EF4-FFF2-40B4-BE49-F238E27FC236}">
                  <a16:creationId xmlns:a16="http://schemas.microsoft.com/office/drawing/2014/main" xmlns="" id="{8C08F683-7EA7-BA45-E7CA-D47BA5D723FE}"/>
                </a:ext>
              </a:extLst>
            </p:cNvPr>
            <p:cNvSpPr txBox="1"/>
            <p:nvPr/>
          </p:nvSpPr>
          <p:spPr>
            <a:xfrm>
              <a:off x="5410325" y="3984566"/>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425" name="TextBox 424">
              <a:extLst>
                <a:ext uri="{FF2B5EF4-FFF2-40B4-BE49-F238E27FC236}">
                  <a16:creationId xmlns:a16="http://schemas.microsoft.com/office/drawing/2014/main" xmlns="" id="{7B7EBA26-AA50-ED90-19DF-CA75149527E4}"/>
                </a:ext>
              </a:extLst>
            </p:cNvPr>
            <p:cNvSpPr txBox="1"/>
            <p:nvPr/>
          </p:nvSpPr>
          <p:spPr>
            <a:xfrm>
              <a:off x="5410452" y="4174920"/>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426" name="TextBox 425">
              <a:extLst>
                <a:ext uri="{FF2B5EF4-FFF2-40B4-BE49-F238E27FC236}">
                  <a16:creationId xmlns:a16="http://schemas.microsoft.com/office/drawing/2014/main" xmlns="" id="{E7FC2798-BE57-982D-7881-06BA93E943B3}"/>
                </a:ext>
              </a:extLst>
            </p:cNvPr>
            <p:cNvSpPr txBox="1"/>
            <p:nvPr/>
          </p:nvSpPr>
          <p:spPr>
            <a:xfrm>
              <a:off x="5375002" y="4322053"/>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427" name="TextBox 426">
              <a:extLst>
                <a:ext uri="{FF2B5EF4-FFF2-40B4-BE49-F238E27FC236}">
                  <a16:creationId xmlns:a16="http://schemas.microsoft.com/office/drawing/2014/main" xmlns="" id="{FA8FCDF6-3326-3ADD-D1C4-882A41A3956F}"/>
                </a:ext>
              </a:extLst>
            </p:cNvPr>
            <p:cNvSpPr txBox="1"/>
            <p:nvPr/>
          </p:nvSpPr>
          <p:spPr>
            <a:xfrm>
              <a:off x="5549637" y="4143236"/>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7</a:t>
              </a:r>
            </a:p>
          </p:txBody>
        </p:sp>
        <p:sp>
          <p:nvSpPr>
            <p:cNvPr id="428" name="TextBox 427">
              <a:extLst>
                <a:ext uri="{FF2B5EF4-FFF2-40B4-BE49-F238E27FC236}">
                  <a16:creationId xmlns:a16="http://schemas.microsoft.com/office/drawing/2014/main" xmlns="" id="{9F848262-A63B-DD27-D5D6-D31F19E0A313}"/>
                </a:ext>
              </a:extLst>
            </p:cNvPr>
            <p:cNvSpPr txBox="1"/>
            <p:nvPr/>
          </p:nvSpPr>
          <p:spPr>
            <a:xfrm>
              <a:off x="5789351" y="3781854"/>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0</a:t>
              </a:r>
            </a:p>
          </p:txBody>
        </p:sp>
        <p:sp>
          <p:nvSpPr>
            <p:cNvPr id="429" name="TextBox 428">
              <a:extLst>
                <a:ext uri="{FF2B5EF4-FFF2-40B4-BE49-F238E27FC236}">
                  <a16:creationId xmlns:a16="http://schemas.microsoft.com/office/drawing/2014/main" xmlns="" id="{795B6394-92D1-FC65-2CEE-AAA78FB41274}"/>
                </a:ext>
              </a:extLst>
            </p:cNvPr>
            <p:cNvSpPr txBox="1"/>
            <p:nvPr/>
          </p:nvSpPr>
          <p:spPr>
            <a:xfrm>
              <a:off x="3747968" y="319813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6</a:t>
              </a:r>
            </a:p>
          </p:txBody>
        </p:sp>
        <p:sp>
          <p:nvSpPr>
            <p:cNvPr id="430" name="TextBox 429">
              <a:extLst>
                <a:ext uri="{FF2B5EF4-FFF2-40B4-BE49-F238E27FC236}">
                  <a16:creationId xmlns:a16="http://schemas.microsoft.com/office/drawing/2014/main" xmlns="" id="{054215CF-2CA6-B61F-2FF2-7040AF43DD28}"/>
                </a:ext>
              </a:extLst>
            </p:cNvPr>
            <p:cNvSpPr txBox="1"/>
            <p:nvPr/>
          </p:nvSpPr>
          <p:spPr>
            <a:xfrm>
              <a:off x="5812941" y="2211421"/>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9</a:t>
              </a:r>
            </a:p>
          </p:txBody>
        </p:sp>
        <p:sp>
          <p:nvSpPr>
            <p:cNvPr id="431" name="TextBox 430">
              <a:extLst>
                <a:ext uri="{FF2B5EF4-FFF2-40B4-BE49-F238E27FC236}">
                  <a16:creationId xmlns:a16="http://schemas.microsoft.com/office/drawing/2014/main" xmlns="" id="{73F5694C-6B7A-DA92-5A98-D72929672FE6}"/>
                </a:ext>
              </a:extLst>
            </p:cNvPr>
            <p:cNvSpPr txBox="1"/>
            <p:nvPr/>
          </p:nvSpPr>
          <p:spPr>
            <a:xfrm>
              <a:off x="5625124" y="3781855"/>
              <a:ext cx="164757" cy="246221"/>
            </a:xfrm>
            <a:prstGeom prst="rect">
              <a:avLst/>
            </a:prstGeom>
            <a:noFill/>
          </p:spPr>
          <p:txBody>
            <a:bodyPr wrap="square" rtlCol="0">
              <a:spAutoFit/>
            </a:bodyPr>
            <a:lstStyle/>
            <a:p>
              <a:pPr defTabSz="457200"/>
              <a:r>
                <a:rPr lang="en-US" sz="1000" b="1" dirty="0">
                  <a:solidFill>
                    <a:prstClr val="black"/>
                  </a:solidFill>
                  <a:latin typeface="Century Gothic" panose="020B0502020202020204"/>
                </a:rPr>
                <a:t>4</a:t>
              </a:r>
            </a:p>
          </p:txBody>
        </p:sp>
        <p:sp>
          <p:nvSpPr>
            <p:cNvPr id="42" name="Rectangle: Rounded Corners 41">
              <a:extLst>
                <a:ext uri="{FF2B5EF4-FFF2-40B4-BE49-F238E27FC236}">
                  <a16:creationId xmlns:a16="http://schemas.microsoft.com/office/drawing/2014/main" xmlns="" id="{8D95CDAB-6F5E-F521-ACD2-15D6F20E6435}"/>
                </a:ext>
              </a:extLst>
            </p:cNvPr>
            <p:cNvSpPr/>
            <p:nvPr/>
          </p:nvSpPr>
          <p:spPr>
            <a:xfrm rot="20071961">
              <a:off x="3953323" y="2778621"/>
              <a:ext cx="170809" cy="1074179"/>
            </a:xfrm>
            <a:prstGeom prst="roundRect">
              <a:avLst>
                <a:gd name="adj" fmla="val 49952"/>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74" name="Rectangle: Rounded Corners 73">
              <a:extLst>
                <a:ext uri="{FF2B5EF4-FFF2-40B4-BE49-F238E27FC236}">
                  <a16:creationId xmlns:a16="http://schemas.microsoft.com/office/drawing/2014/main" xmlns="" id="{1273124A-F958-72D4-BEC1-2615E6BFA374}"/>
                </a:ext>
              </a:extLst>
            </p:cNvPr>
            <p:cNvSpPr/>
            <p:nvPr/>
          </p:nvSpPr>
          <p:spPr>
            <a:xfrm rot="1114473">
              <a:off x="4289749" y="2804552"/>
              <a:ext cx="180783" cy="1001437"/>
            </a:xfrm>
            <a:prstGeom prst="roundRect">
              <a:avLst>
                <a:gd name="adj" fmla="val 49952"/>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75" name="Rectangle: Rounded Corners 74">
              <a:extLst>
                <a:ext uri="{FF2B5EF4-FFF2-40B4-BE49-F238E27FC236}">
                  <a16:creationId xmlns:a16="http://schemas.microsoft.com/office/drawing/2014/main" xmlns="" id="{9EC9D26A-1A48-4944-965E-ACF9F47FC99F}"/>
                </a:ext>
              </a:extLst>
            </p:cNvPr>
            <p:cNvSpPr/>
            <p:nvPr/>
          </p:nvSpPr>
          <p:spPr>
            <a:xfrm rot="1105424">
              <a:off x="4708499" y="2816736"/>
              <a:ext cx="180783" cy="1001437"/>
            </a:xfrm>
            <a:prstGeom prst="roundRect">
              <a:avLst>
                <a:gd name="adj" fmla="val 49952"/>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325" name="Rectangle: Rounded Corners 324">
              <a:extLst>
                <a:ext uri="{FF2B5EF4-FFF2-40B4-BE49-F238E27FC236}">
                  <a16:creationId xmlns:a16="http://schemas.microsoft.com/office/drawing/2014/main" xmlns="" id="{EB00ACFB-897F-2FAA-BFB7-48CC6A020DF6}"/>
                </a:ext>
              </a:extLst>
            </p:cNvPr>
            <p:cNvSpPr/>
            <p:nvPr/>
          </p:nvSpPr>
          <p:spPr>
            <a:xfrm rot="20620423">
              <a:off x="4968227" y="2847857"/>
              <a:ext cx="190998" cy="983623"/>
            </a:xfrm>
            <a:prstGeom prst="roundRect">
              <a:avLst>
                <a:gd name="adj" fmla="val 49952"/>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367" name="Rectangle: Rounded Corners 366">
              <a:extLst>
                <a:ext uri="{FF2B5EF4-FFF2-40B4-BE49-F238E27FC236}">
                  <a16:creationId xmlns:a16="http://schemas.microsoft.com/office/drawing/2014/main" xmlns="" id="{894720BD-7357-1A89-F598-5EC0B1029306}"/>
                </a:ext>
              </a:extLst>
            </p:cNvPr>
            <p:cNvSpPr/>
            <p:nvPr/>
          </p:nvSpPr>
          <p:spPr>
            <a:xfrm>
              <a:off x="5408115" y="2829429"/>
              <a:ext cx="190998" cy="983623"/>
            </a:xfrm>
            <a:prstGeom prst="roundRect">
              <a:avLst>
                <a:gd name="adj" fmla="val 49952"/>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423" name="Rectangle: Rounded Corners 422">
              <a:extLst>
                <a:ext uri="{FF2B5EF4-FFF2-40B4-BE49-F238E27FC236}">
                  <a16:creationId xmlns:a16="http://schemas.microsoft.com/office/drawing/2014/main" xmlns="" id="{E532FEF2-00F9-DB7C-0055-25C20837A753}"/>
                </a:ext>
              </a:extLst>
            </p:cNvPr>
            <p:cNvSpPr/>
            <p:nvPr/>
          </p:nvSpPr>
          <p:spPr>
            <a:xfrm rot="19984253">
              <a:off x="5663702" y="2807699"/>
              <a:ext cx="175041" cy="1070249"/>
            </a:xfrm>
            <a:prstGeom prst="roundRect">
              <a:avLst>
                <a:gd name="adj" fmla="val 45863"/>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432" name="Rectangle: Rounded Corners 431">
              <a:extLst>
                <a:ext uri="{FF2B5EF4-FFF2-40B4-BE49-F238E27FC236}">
                  <a16:creationId xmlns:a16="http://schemas.microsoft.com/office/drawing/2014/main" xmlns="" id="{77D8FAA6-A87E-B89F-9324-6A0B1AF5E2E4}"/>
                </a:ext>
              </a:extLst>
            </p:cNvPr>
            <p:cNvSpPr/>
            <p:nvPr/>
          </p:nvSpPr>
          <p:spPr>
            <a:xfrm>
              <a:off x="5863281" y="2860644"/>
              <a:ext cx="190998" cy="970307"/>
            </a:xfrm>
            <a:prstGeom prst="roundRect">
              <a:avLst>
                <a:gd name="adj" fmla="val 49952"/>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433" name="Rectangle: Rounded Corners 432">
              <a:extLst>
                <a:ext uri="{FF2B5EF4-FFF2-40B4-BE49-F238E27FC236}">
                  <a16:creationId xmlns:a16="http://schemas.microsoft.com/office/drawing/2014/main" xmlns="" id="{D0497EAA-E18E-41A1-3984-83912591A4F9}"/>
                </a:ext>
              </a:extLst>
            </p:cNvPr>
            <p:cNvSpPr/>
            <p:nvPr/>
          </p:nvSpPr>
          <p:spPr>
            <a:xfrm rot="5400000">
              <a:off x="4861287" y="3131550"/>
              <a:ext cx="131788" cy="460811"/>
            </a:xfrm>
            <a:prstGeom prst="roundRect">
              <a:avLst>
                <a:gd name="adj" fmla="val 49952"/>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434" name="Rectangle: Rounded Corners 433">
              <a:extLst>
                <a:ext uri="{FF2B5EF4-FFF2-40B4-BE49-F238E27FC236}">
                  <a16:creationId xmlns:a16="http://schemas.microsoft.com/office/drawing/2014/main" xmlns="" id="{008FBC79-2D85-09E6-EC70-58FD441B9303}"/>
                </a:ext>
              </a:extLst>
            </p:cNvPr>
            <p:cNvSpPr/>
            <p:nvPr/>
          </p:nvSpPr>
          <p:spPr>
            <a:xfrm>
              <a:off x="1506558" y="451693"/>
              <a:ext cx="430751" cy="4680624"/>
            </a:xfrm>
            <a:prstGeom prst="roundRect">
              <a:avLst>
                <a:gd name="adj" fmla="val 44116"/>
              </a:avLst>
            </a:prstGeom>
            <a:solidFill>
              <a:schemeClr val="accent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435" name="Rectangle: Rounded Corners 434">
              <a:extLst>
                <a:ext uri="{FF2B5EF4-FFF2-40B4-BE49-F238E27FC236}">
                  <a16:creationId xmlns:a16="http://schemas.microsoft.com/office/drawing/2014/main" xmlns="" id="{B4E99596-6695-C4C6-FC54-BF87F14E4E00}"/>
                </a:ext>
              </a:extLst>
            </p:cNvPr>
            <p:cNvSpPr/>
            <p:nvPr/>
          </p:nvSpPr>
          <p:spPr>
            <a:xfrm rot="5585245">
              <a:off x="3301996" y="-284387"/>
              <a:ext cx="495734" cy="1618806"/>
            </a:xfrm>
            <a:prstGeom prst="roundRect">
              <a:avLst>
                <a:gd name="adj" fmla="val 50000"/>
              </a:avLst>
            </a:prstGeom>
            <a:solidFill>
              <a:srgbClr val="FF000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436" name="Rectangle: Rounded Corners 435">
              <a:extLst>
                <a:ext uri="{FF2B5EF4-FFF2-40B4-BE49-F238E27FC236}">
                  <a16:creationId xmlns:a16="http://schemas.microsoft.com/office/drawing/2014/main" xmlns="" id="{A098F03E-F14C-1FA1-B4EA-C66BD78B97A8}"/>
                </a:ext>
              </a:extLst>
            </p:cNvPr>
            <p:cNvSpPr/>
            <p:nvPr/>
          </p:nvSpPr>
          <p:spPr>
            <a:xfrm rot="10800000">
              <a:off x="2322973" y="771181"/>
              <a:ext cx="451576" cy="3633443"/>
            </a:xfrm>
            <a:prstGeom prst="roundRect">
              <a:avLst>
                <a:gd name="adj" fmla="val 50000"/>
              </a:avLst>
            </a:prstGeom>
            <a:solidFill>
              <a:srgbClr val="00B0F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441" name="Freeform: Shape 440">
              <a:extLst>
                <a:ext uri="{FF2B5EF4-FFF2-40B4-BE49-F238E27FC236}">
                  <a16:creationId xmlns:a16="http://schemas.microsoft.com/office/drawing/2014/main" xmlns="" id="{F7C77BC1-551F-C581-7AE8-E9F52ADC3B0F}"/>
                </a:ext>
              </a:extLst>
            </p:cNvPr>
            <p:cNvSpPr/>
            <p:nvPr/>
          </p:nvSpPr>
          <p:spPr>
            <a:xfrm rot="455467">
              <a:off x="1948389" y="4332703"/>
              <a:ext cx="2868919" cy="1277224"/>
            </a:xfrm>
            <a:custGeom>
              <a:avLst/>
              <a:gdLst>
                <a:gd name="connsiteX0" fmla="*/ 1907958 w 3520466"/>
                <a:gd name="connsiteY0" fmla="*/ 0 h 1362540"/>
                <a:gd name="connsiteX1" fmla="*/ 3487261 w 3520466"/>
                <a:gd name="connsiteY1" fmla="*/ 333456 h 1362540"/>
                <a:gd name="connsiteX2" fmla="*/ 3520466 w 3520466"/>
                <a:gd name="connsiteY2" fmla="*/ 355160 h 1362540"/>
                <a:gd name="connsiteX3" fmla="*/ 3520466 w 3520466"/>
                <a:gd name="connsiteY3" fmla="*/ 934450 h 1362540"/>
                <a:gd name="connsiteX4" fmla="*/ 3487261 w 3520466"/>
                <a:gd name="connsiteY4" fmla="*/ 912746 h 1362540"/>
                <a:gd name="connsiteX5" fmla="*/ 1907958 w 3520466"/>
                <a:gd name="connsiteY5" fmla="*/ 579290 h 1362540"/>
                <a:gd name="connsiteX6" fmla="*/ 3453 w 3520466"/>
                <a:gd name="connsiteY6" fmla="*/ 1335400 h 1362540"/>
                <a:gd name="connsiteX7" fmla="*/ 0 w 3520466"/>
                <a:gd name="connsiteY7" fmla="*/ 1362540 h 1362540"/>
                <a:gd name="connsiteX8" fmla="*/ 0 w 3520466"/>
                <a:gd name="connsiteY8" fmla="*/ 783251 h 1362540"/>
                <a:gd name="connsiteX9" fmla="*/ 3453 w 3520466"/>
                <a:gd name="connsiteY9" fmla="*/ 756111 h 1362540"/>
                <a:gd name="connsiteX10" fmla="*/ 1907958 w 3520466"/>
                <a:gd name="connsiteY10" fmla="*/ 0 h 136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0466" h="1362540">
                  <a:moveTo>
                    <a:pt x="1907958" y="0"/>
                  </a:moveTo>
                  <a:cubicBezTo>
                    <a:pt x="2565488" y="0"/>
                    <a:pt x="3145052" y="132319"/>
                    <a:pt x="3487261" y="333456"/>
                  </a:cubicBezTo>
                  <a:lnTo>
                    <a:pt x="3520466" y="355160"/>
                  </a:lnTo>
                  <a:lnTo>
                    <a:pt x="3520466" y="934450"/>
                  </a:lnTo>
                  <a:lnTo>
                    <a:pt x="3487261" y="912746"/>
                  </a:lnTo>
                  <a:cubicBezTo>
                    <a:pt x="3145052" y="711609"/>
                    <a:pt x="2565488" y="579290"/>
                    <a:pt x="1907958" y="579290"/>
                  </a:cubicBezTo>
                  <a:cubicBezTo>
                    <a:pt x="855909" y="579290"/>
                    <a:pt x="3453" y="918027"/>
                    <a:pt x="3453" y="1335400"/>
                  </a:cubicBezTo>
                  <a:lnTo>
                    <a:pt x="0" y="1362540"/>
                  </a:lnTo>
                  <a:lnTo>
                    <a:pt x="0" y="783251"/>
                  </a:lnTo>
                  <a:lnTo>
                    <a:pt x="3453" y="756111"/>
                  </a:lnTo>
                  <a:cubicBezTo>
                    <a:pt x="3453" y="338737"/>
                    <a:pt x="855909" y="0"/>
                    <a:pt x="1907958" y="0"/>
                  </a:cubicBezTo>
                  <a:close/>
                </a:path>
              </a:pathLst>
            </a:custGeom>
            <a:solidFill>
              <a:srgbClr val="7030A0">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442" name="Freeform: Shape 441">
              <a:extLst>
                <a:ext uri="{FF2B5EF4-FFF2-40B4-BE49-F238E27FC236}">
                  <a16:creationId xmlns:a16="http://schemas.microsoft.com/office/drawing/2014/main" xmlns="" id="{0AF87269-C0D4-E2D3-64F8-78AB8A8EC1C7}"/>
                </a:ext>
              </a:extLst>
            </p:cNvPr>
            <p:cNvSpPr/>
            <p:nvPr/>
          </p:nvSpPr>
          <p:spPr>
            <a:xfrm rot="455467">
              <a:off x="5770234" y="4301786"/>
              <a:ext cx="2669021" cy="1393924"/>
            </a:xfrm>
            <a:custGeom>
              <a:avLst/>
              <a:gdLst>
                <a:gd name="connsiteX0" fmla="*/ 1907958 w 3520466"/>
                <a:gd name="connsiteY0" fmla="*/ 0 h 1362540"/>
                <a:gd name="connsiteX1" fmla="*/ 3487261 w 3520466"/>
                <a:gd name="connsiteY1" fmla="*/ 333456 h 1362540"/>
                <a:gd name="connsiteX2" fmla="*/ 3520466 w 3520466"/>
                <a:gd name="connsiteY2" fmla="*/ 355160 h 1362540"/>
                <a:gd name="connsiteX3" fmla="*/ 3520466 w 3520466"/>
                <a:gd name="connsiteY3" fmla="*/ 934450 h 1362540"/>
                <a:gd name="connsiteX4" fmla="*/ 3487261 w 3520466"/>
                <a:gd name="connsiteY4" fmla="*/ 912746 h 1362540"/>
                <a:gd name="connsiteX5" fmla="*/ 1907958 w 3520466"/>
                <a:gd name="connsiteY5" fmla="*/ 579290 h 1362540"/>
                <a:gd name="connsiteX6" fmla="*/ 3453 w 3520466"/>
                <a:gd name="connsiteY6" fmla="*/ 1335400 h 1362540"/>
                <a:gd name="connsiteX7" fmla="*/ 0 w 3520466"/>
                <a:gd name="connsiteY7" fmla="*/ 1362540 h 1362540"/>
                <a:gd name="connsiteX8" fmla="*/ 0 w 3520466"/>
                <a:gd name="connsiteY8" fmla="*/ 783251 h 1362540"/>
                <a:gd name="connsiteX9" fmla="*/ 3453 w 3520466"/>
                <a:gd name="connsiteY9" fmla="*/ 756111 h 1362540"/>
                <a:gd name="connsiteX10" fmla="*/ 1907958 w 3520466"/>
                <a:gd name="connsiteY10" fmla="*/ 0 h 136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0466" h="1362540">
                  <a:moveTo>
                    <a:pt x="1907958" y="0"/>
                  </a:moveTo>
                  <a:cubicBezTo>
                    <a:pt x="2565488" y="0"/>
                    <a:pt x="3145052" y="132319"/>
                    <a:pt x="3487261" y="333456"/>
                  </a:cubicBezTo>
                  <a:lnTo>
                    <a:pt x="3520466" y="355160"/>
                  </a:lnTo>
                  <a:lnTo>
                    <a:pt x="3520466" y="934450"/>
                  </a:lnTo>
                  <a:lnTo>
                    <a:pt x="3487261" y="912746"/>
                  </a:lnTo>
                  <a:cubicBezTo>
                    <a:pt x="3145052" y="711609"/>
                    <a:pt x="2565488" y="579290"/>
                    <a:pt x="1907958" y="579290"/>
                  </a:cubicBezTo>
                  <a:cubicBezTo>
                    <a:pt x="855909" y="579290"/>
                    <a:pt x="3453" y="918027"/>
                    <a:pt x="3453" y="1335400"/>
                  </a:cubicBezTo>
                  <a:lnTo>
                    <a:pt x="0" y="1362540"/>
                  </a:lnTo>
                  <a:lnTo>
                    <a:pt x="0" y="783251"/>
                  </a:lnTo>
                  <a:lnTo>
                    <a:pt x="3453" y="756111"/>
                  </a:lnTo>
                  <a:cubicBezTo>
                    <a:pt x="3453" y="338737"/>
                    <a:pt x="855909" y="0"/>
                    <a:pt x="1907958" y="0"/>
                  </a:cubicBezTo>
                  <a:close/>
                </a:path>
              </a:pathLst>
            </a:custGeom>
            <a:solidFill>
              <a:srgbClr val="FFC000">
                <a:alpha val="2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443" name="Freeform: Shape 442">
              <a:extLst>
                <a:ext uri="{FF2B5EF4-FFF2-40B4-BE49-F238E27FC236}">
                  <a16:creationId xmlns:a16="http://schemas.microsoft.com/office/drawing/2014/main" xmlns="" id="{D24C0B14-BEF7-4A8F-634B-130B2061D6FC}"/>
                </a:ext>
              </a:extLst>
            </p:cNvPr>
            <p:cNvSpPr/>
            <p:nvPr/>
          </p:nvSpPr>
          <p:spPr>
            <a:xfrm rot="455467">
              <a:off x="6192914" y="3163945"/>
              <a:ext cx="2524253" cy="1305195"/>
            </a:xfrm>
            <a:custGeom>
              <a:avLst/>
              <a:gdLst>
                <a:gd name="connsiteX0" fmla="*/ 1907958 w 3520466"/>
                <a:gd name="connsiteY0" fmla="*/ 0 h 1362540"/>
                <a:gd name="connsiteX1" fmla="*/ 3487261 w 3520466"/>
                <a:gd name="connsiteY1" fmla="*/ 333456 h 1362540"/>
                <a:gd name="connsiteX2" fmla="*/ 3520466 w 3520466"/>
                <a:gd name="connsiteY2" fmla="*/ 355160 h 1362540"/>
                <a:gd name="connsiteX3" fmla="*/ 3520466 w 3520466"/>
                <a:gd name="connsiteY3" fmla="*/ 934450 h 1362540"/>
                <a:gd name="connsiteX4" fmla="*/ 3487261 w 3520466"/>
                <a:gd name="connsiteY4" fmla="*/ 912746 h 1362540"/>
                <a:gd name="connsiteX5" fmla="*/ 1907958 w 3520466"/>
                <a:gd name="connsiteY5" fmla="*/ 579290 h 1362540"/>
                <a:gd name="connsiteX6" fmla="*/ 3453 w 3520466"/>
                <a:gd name="connsiteY6" fmla="*/ 1335400 h 1362540"/>
                <a:gd name="connsiteX7" fmla="*/ 0 w 3520466"/>
                <a:gd name="connsiteY7" fmla="*/ 1362540 h 1362540"/>
                <a:gd name="connsiteX8" fmla="*/ 0 w 3520466"/>
                <a:gd name="connsiteY8" fmla="*/ 783251 h 1362540"/>
                <a:gd name="connsiteX9" fmla="*/ 3453 w 3520466"/>
                <a:gd name="connsiteY9" fmla="*/ 756111 h 1362540"/>
                <a:gd name="connsiteX10" fmla="*/ 1907958 w 3520466"/>
                <a:gd name="connsiteY10" fmla="*/ 0 h 136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0466" h="1362540">
                  <a:moveTo>
                    <a:pt x="1907958" y="0"/>
                  </a:moveTo>
                  <a:cubicBezTo>
                    <a:pt x="2565488" y="0"/>
                    <a:pt x="3145052" y="132319"/>
                    <a:pt x="3487261" y="333456"/>
                  </a:cubicBezTo>
                  <a:lnTo>
                    <a:pt x="3520466" y="355160"/>
                  </a:lnTo>
                  <a:lnTo>
                    <a:pt x="3520466" y="934450"/>
                  </a:lnTo>
                  <a:lnTo>
                    <a:pt x="3487261" y="912746"/>
                  </a:lnTo>
                  <a:cubicBezTo>
                    <a:pt x="3145052" y="711609"/>
                    <a:pt x="2565488" y="579290"/>
                    <a:pt x="1907958" y="579290"/>
                  </a:cubicBezTo>
                  <a:cubicBezTo>
                    <a:pt x="855909" y="579290"/>
                    <a:pt x="3453" y="918027"/>
                    <a:pt x="3453" y="1335400"/>
                  </a:cubicBezTo>
                  <a:lnTo>
                    <a:pt x="0" y="1362540"/>
                  </a:lnTo>
                  <a:lnTo>
                    <a:pt x="0" y="783251"/>
                  </a:lnTo>
                  <a:lnTo>
                    <a:pt x="3453" y="756111"/>
                  </a:lnTo>
                  <a:cubicBezTo>
                    <a:pt x="3453" y="338737"/>
                    <a:pt x="855909" y="0"/>
                    <a:pt x="1907958" y="0"/>
                  </a:cubicBezTo>
                  <a:close/>
                </a:path>
              </a:pathLst>
            </a:custGeom>
            <a:solidFill>
              <a:schemeClr val="accent1">
                <a:lumMod val="40000"/>
                <a:lumOff val="60000"/>
                <a:alpha val="2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444" name="Rectangle: Rounded Corners 443">
              <a:extLst>
                <a:ext uri="{FF2B5EF4-FFF2-40B4-BE49-F238E27FC236}">
                  <a16:creationId xmlns:a16="http://schemas.microsoft.com/office/drawing/2014/main" xmlns="" id="{F65F1E08-4A38-2EEC-C1CD-D58B523E567A}"/>
                </a:ext>
              </a:extLst>
            </p:cNvPr>
            <p:cNvSpPr/>
            <p:nvPr/>
          </p:nvSpPr>
          <p:spPr>
            <a:xfrm rot="10800000">
              <a:off x="6175981" y="231353"/>
              <a:ext cx="377809" cy="2966775"/>
            </a:xfrm>
            <a:prstGeom prst="roundRect">
              <a:avLst>
                <a:gd name="adj" fmla="val 50000"/>
              </a:avLst>
            </a:prstGeom>
            <a:solidFill>
              <a:srgbClr val="07E94D">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445" name="Rectangle: Rounded Corners 444">
              <a:extLst>
                <a:ext uri="{FF2B5EF4-FFF2-40B4-BE49-F238E27FC236}">
                  <a16:creationId xmlns:a16="http://schemas.microsoft.com/office/drawing/2014/main" xmlns="" id="{89907FFD-27FB-3C1B-13E7-A698ED91F245}"/>
                </a:ext>
              </a:extLst>
            </p:cNvPr>
            <p:cNvSpPr/>
            <p:nvPr/>
          </p:nvSpPr>
          <p:spPr>
            <a:xfrm rot="10800000">
              <a:off x="8488054" y="679041"/>
              <a:ext cx="332810" cy="4355666"/>
            </a:xfrm>
            <a:prstGeom prst="roundRect">
              <a:avLst>
                <a:gd name="adj" fmla="val 50000"/>
              </a:avLst>
            </a:prstGeom>
            <a:solidFill>
              <a:srgbClr val="D41CD4">
                <a:alpha val="619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latin typeface="Century Gothic" panose="020B0502020202020204"/>
              </a:endParaRPr>
            </a:p>
          </p:txBody>
        </p:sp>
        <p:sp>
          <p:nvSpPr>
            <p:cNvPr id="447" name="Freeform: Shape 446">
              <a:extLst>
                <a:ext uri="{FF2B5EF4-FFF2-40B4-BE49-F238E27FC236}">
                  <a16:creationId xmlns:a16="http://schemas.microsoft.com/office/drawing/2014/main" xmlns="" id="{FCF4B4A4-9261-2604-47D1-56F99C2D22B8}"/>
                </a:ext>
              </a:extLst>
            </p:cNvPr>
            <p:cNvSpPr/>
            <p:nvPr/>
          </p:nvSpPr>
          <p:spPr>
            <a:xfrm>
              <a:off x="5285686" y="5500503"/>
              <a:ext cx="2735459" cy="1270121"/>
            </a:xfrm>
            <a:custGeom>
              <a:avLst/>
              <a:gdLst>
                <a:gd name="connsiteX0" fmla="*/ 1907958 w 3520466"/>
                <a:gd name="connsiteY0" fmla="*/ 0 h 1362540"/>
                <a:gd name="connsiteX1" fmla="*/ 3487261 w 3520466"/>
                <a:gd name="connsiteY1" fmla="*/ 333456 h 1362540"/>
                <a:gd name="connsiteX2" fmla="*/ 3520466 w 3520466"/>
                <a:gd name="connsiteY2" fmla="*/ 355160 h 1362540"/>
                <a:gd name="connsiteX3" fmla="*/ 3520466 w 3520466"/>
                <a:gd name="connsiteY3" fmla="*/ 934450 h 1362540"/>
                <a:gd name="connsiteX4" fmla="*/ 3487261 w 3520466"/>
                <a:gd name="connsiteY4" fmla="*/ 912746 h 1362540"/>
                <a:gd name="connsiteX5" fmla="*/ 1907958 w 3520466"/>
                <a:gd name="connsiteY5" fmla="*/ 579290 h 1362540"/>
                <a:gd name="connsiteX6" fmla="*/ 3453 w 3520466"/>
                <a:gd name="connsiteY6" fmla="*/ 1335400 h 1362540"/>
                <a:gd name="connsiteX7" fmla="*/ 0 w 3520466"/>
                <a:gd name="connsiteY7" fmla="*/ 1362540 h 1362540"/>
                <a:gd name="connsiteX8" fmla="*/ 0 w 3520466"/>
                <a:gd name="connsiteY8" fmla="*/ 783251 h 1362540"/>
                <a:gd name="connsiteX9" fmla="*/ 3453 w 3520466"/>
                <a:gd name="connsiteY9" fmla="*/ 756111 h 1362540"/>
                <a:gd name="connsiteX10" fmla="*/ 1907958 w 3520466"/>
                <a:gd name="connsiteY10" fmla="*/ 0 h 136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0466" h="1362540">
                  <a:moveTo>
                    <a:pt x="1907958" y="0"/>
                  </a:moveTo>
                  <a:cubicBezTo>
                    <a:pt x="2565488" y="0"/>
                    <a:pt x="3145052" y="132319"/>
                    <a:pt x="3487261" y="333456"/>
                  </a:cubicBezTo>
                  <a:lnTo>
                    <a:pt x="3520466" y="355160"/>
                  </a:lnTo>
                  <a:lnTo>
                    <a:pt x="3520466" y="934450"/>
                  </a:lnTo>
                  <a:lnTo>
                    <a:pt x="3487261" y="912746"/>
                  </a:lnTo>
                  <a:cubicBezTo>
                    <a:pt x="3145052" y="711609"/>
                    <a:pt x="2565488" y="579290"/>
                    <a:pt x="1907958" y="579290"/>
                  </a:cubicBezTo>
                  <a:cubicBezTo>
                    <a:pt x="855909" y="579290"/>
                    <a:pt x="3453" y="918027"/>
                    <a:pt x="3453" y="1335400"/>
                  </a:cubicBezTo>
                  <a:lnTo>
                    <a:pt x="0" y="1362540"/>
                  </a:lnTo>
                  <a:lnTo>
                    <a:pt x="0" y="783251"/>
                  </a:lnTo>
                  <a:lnTo>
                    <a:pt x="3453" y="756111"/>
                  </a:lnTo>
                  <a:cubicBezTo>
                    <a:pt x="3453" y="338737"/>
                    <a:pt x="855909" y="0"/>
                    <a:pt x="1907958" y="0"/>
                  </a:cubicBezTo>
                  <a:close/>
                </a:path>
              </a:pathLst>
            </a:custGeom>
            <a:solidFill>
              <a:schemeClr val="bg2">
                <a:lumMod val="50000"/>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sp>
          <p:nvSpPr>
            <p:cNvPr id="448" name="Freeform: Shape 447">
              <a:extLst>
                <a:ext uri="{FF2B5EF4-FFF2-40B4-BE49-F238E27FC236}">
                  <a16:creationId xmlns:a16="http://schemas.microsoft.com/office/drawing/2014/main" xmlns="" id="{5642E24D-F41A-40E1-0CCF-853171D88BDE}"/>
                </a:ext>
              </a:extLst>
            </p:cNvPr>
            <p:cNvSpPr/>
            <p:nvPr/>
          </p:nvSpPr>
          <p:spPr>
            <a:xfrm>
              <a:off x="1865077" y="5559816"/>
              <a:ext cx="2053389" cy="1023487"/>
            </a:xfrm>
            <a:custGeom>
              <a:avLst/>
              <a:gdLst>
                <a:gd name="connsiteX0" fmla="*/ 1907958 w 3520466"/>
                <a:gd name="connsiteY0" fmla="*/ 0 h 1362540"/>
                <a:gd name="connsiteX1" fmla="*/ 3487261 w 3520466"/>
                <a:gd name="connsiteY1" fmla="*/ 333456 h 1362540"/>
                <a:gd name="connsiteX2" fmla="*/ 3520466 w 3520466"/>
                <a:gd name="connsiteY2" fmla="*/ 355160 h 1362540"/>
                <a:gd name="connsiteX3" fmla="*/ 3520466 w 3520466"/>
                <a:gd name="connsiteY3" fmla="*/ 934450 h 1362540"/>
                <a:gd name="connsiteX4" fmla="*/ 3487261 w 3520466"/>
                <a:gd name="connsiteY4" fmla="*/ 912746 h 1362540"/>
                <a:gd name="connsiteX5" fmla="*/ 1907958 w 3520466"/>
                <a:gd name="connsiteY5" fmla="*/ 579290 h 1362540"/>
                <a:gd name="connsiteX6" fmla="*/ 3453 w 3520466"/>
                <a:gd name="connsiteY6" fmla="*/ 1335400 h 1362540"/>
                <a:gd name="connsiteX7" fmla="*/ 0 w 3520466"/>
                <a:gd name="connsiteY7" fmla="*/ 1362540 h 1362540"/>
                <a:gd name="connsiteX8" fmla="*/ 0 w 3520466"/>
                <a:gd name="connsiteY8" fmla="*/ 783251 h 1362540"/>
                <a:gd name="connsiteX9" fmla="*/ 3453 w 3520466"/>
                <a:gd name="connsiteY9" fmla="*/ 756111 h 1362540"/>
                <a:gd name="connsiteX10" fmla="*/ 1907958 w 3520466"/>
                <a:gd name="connsiteY10" fmla="*/ 0 h 1362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20466" h="1362540">
                  <a:moveTo>
                    <a:pt x="1907958" y="0"/>
                  </a:moveTo>
                  <a:cubicBezTo>
                    <a:pt x="2565488" y="0"/>
                    <a:pt x="3145052" y="132319"/>
                    <a:pt x="3487261" y="333456"/>
                  </a:cubicBezTo>
                  <a:lnTo>
                    <a:pt x="3520466" y="355160"/>
                  </a:lnTo>
                  <a:lnTo>
                    <a:pt x="3520466" y="934450"/>
                  </a:lnTo>
                  <a:lnTo>
                    <a:pt x="3487261" y="912746"/>
                  </a:lnTo>
                  <a:cubicBezTo>
                    <a:pt x="3145052" y="711609"/>
                    <a:pt x="2565488" y="579290"/>
                    <a:pt x="1907958" y="579290"/>
                  </a:cubicBezTo>
                  <a:cubicBezTo>
                    <a:pt x="855909" y="579290"/>
                    <a:pt x="3453" y="918027"/>
                    <a:pt x="3453" y="1335400"/>
                  </a:cubicBezTo>
                  <a:lnTo>
                    <a:pt x="0" y="1362540"/>
                  </a:lnTo>
                  <a:lnTo>
                    <a:pt x="0" y="783251"/>
                  </a:lnTo>
                  <a:lnTo>
                    <a:pt x="3453" y="756111"/>
                  </a:lnTo>
                  <a:cubicBezTo>
                    <a:pt x="3453" y="338737"/>
                    <a:pt x="855909" y="0"/>
                    <a:pt x="1907958" y="0"/>
                  </a:cubicBezTo>
                  <a:close/>
                </a:path>
              </a:pathLst>
            </a:custGeom>
            <a:solidFill>
              <a:srgbClr val="FFC000">
                <a:alpha val="6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defTabSz="457200"/>
              <a:endParaRPr lang="en-US">
                <a:solidFill>
                  <a:prstClr val="white"/>
                </a:solidFill>
                <a:latin typeface="Century Gothic" panose="020B0502020202020204"/>
              </a:endParaRPr>
            </a:p>
          </p:txBody>
        </p:sp>
      </p:grpSp>
    </p:spTree>
    <p:extLst>
      <p:ext uri="{BB962C8B-B14F-4D97-AF65-F5344CB8AC3E}">
        <p14:creationId xmlns:p14="http://schemas.microsoft.com/office/powerpoint/2010/main" val="275410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3"/>
                                        </p:tgtEl>
                                        <p:attrNameLst>
                                          <p:attrName>style.visibility</p:attrName>
                                        </p:attrNameLst>
                                      </p:cBhvr>
                                      <p:to>
                                        <p:strVal val="visible"/>
                                      </p:to>
                                    </p:set>
                                    <p:animEffect transition="in" filter="randombar(horizontal)">
                                      <p:cBhvr>
                                        <p:cTn id="19" dur="500"/>
                                        <p:tgtEl>
                                          <p:spTgt spid="7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等腰三角形 41">
            <a:extLst>
              <a:ext uri="{FF2B5EF4-FFF2-40B4-BE49-F238E27FC236}">
                <a16:creationId xmlns:a16="http://schemas.microsoft.com/office/drawing/2014/main" xmlns="" id="{26A31424-59BB-45E2-A0F4-8F6FCF0470ED}"/>
              </a:ext>
            </a:extLst>
          </p:cNvPr>
          <p:cNvSpPr/>
          <p:nvPr/>
        </p:nvSpPr>
        <p:spPr>
          <a:xfrm>
            <a:off x="207233" y="160421"/>
            <a:ext cx="673768" cy="689810"/>
          </a:xfrm>
          <a:prstGeom prst="triangle">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44">
            <a:extLst>
              <a:ext uri="{FF2B5EF4-FFF2-40B4-BE49-F238E27FC236}">
                <a16:creationId xmlns:a16="http://schemas.microsoft.com/office/drawing/2014/main" xmlns="" id="{F27C655C-5A97-28B6-C8B7-1A602BAF1151}"/>
              </a:ext>
            </a:extLst>
          </p:cNvPr>
          <p:cNvSpPr txBox="1"/>
          <p:nvPr/>
        </p:nvSpPr>
        <p:spPr>
          <a:xfrm>
            <a:off x="1311639" y="353958"/>
            <a:ext cx="10425659"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BẢNG KIỂM BÀI VIẾT KỂ LẠI MỘT HOẠT ĐỘNG XÃ HỘI </a:t>
            </a:r>
          </a:p>
        </p:txBody>
      </p:sp>
      <p:pic>
        <p:nvPicPr>
          <p:cNvPr id="47" name="Picture 46">
            <a:extLst>
              <a:ext uri="{FF2B5EF4-FFF2-40B4-BE49-F238E27FC236}">
                <a16:creationId xmlns:a16="http://schemas.microsoft.com/office/drawing/2014/main" xmlns="" id="{A59A41E1-BED7-05ED-C253-466C03824317}"/>
              </a:ext>
            </a:extLst>
          </p:cNvPr>
          <p:cNvPicPr>
            <a:picLocks noChangeAspect="1"/>
          </p:cNvPicPr>
          <p:nvPr/>
        </p:nvPicPr>
        <p:blipFill>
          <a:blip r:embed="rId3"/>
          <a:srcRect l="1303" t="2920"/>
          <a:stretch/>
        </p:blipFill>
        <p:spPr>
          <a:xfrm>
            <a:off x="593034" y="965680"/>
            <a:ext cx="10227366" cy="5430063"/>
          </a:xfrm>
          <a:prstGeom prst="rect">
            <a:avLst/>
          </a:prstGeom>
        </p:spPr>
      </p:pic>
    </p:spTree>
    <p:extLst>
      <p:ext uri="{BB962C8B-B14F-4D97-AF65-F5344CB8AC3E}">
        <p14:creationId xmlns:p14="http://schemas.microsoft.com/office/powerpoint/2010/main" val="312276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out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down)">
                                      <p:cBhvr>
                                        <p:cTn id="12" dur="580">
                                          <p:stCondLst>
                                            <p:cond delay="0"/>
                                          </p:stCondLst>
                                        </p:cTn>
                                        <p:tgtEl>
                                          <p:spTgt spid="47"/>
                                        </p:tgtEl>
                                      </p:cBhvr>
                                    </p:animEffect>
                                    <p:anim calcmode="lin" valueType="num">
                                      <p:cBhvr>
                                        <p:cTn id="13"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18" dur="26">
                                          <p:stCondLst>
                                            <p:cond delay="650"/>
                                          </p:stCondLst>
                                        </p:cTn>
                                        <p:tgtEl>
                                          <p:spTgt spid="47"/>
                                        </p:tgtEl>
                                      </p:cBhvr>
                                      <p:to x="100000" y="60000"/>
                                    </p:animScale>
                                    <p:animScale>
                                      <p:cBhvr>
                                        <p:cTn id="19" dur="166" decel="50000">
                                          <p:stCondLst>
                                            <p:cond delay="676"/>
                                          </p:stCondLst>
                                        </p:cTn>
                                        <p:tgtEl>
                                          <p:spTgt spid="47"/>
                                        </p:tgtEl>
                                      </p:cBhvr>
                                      <p:to x="100000" y="100000"/>
                                    </p:animScale>
                                    <p:animScale>
                                      <p:cBhvr>
                                        <p:cTn id="20" dur="26">
                                          <p:stCondLst>
                                            <p:cond delay="1312"/>
                                          </p:stCondLst>
                                        </p:cTn>
                                        <p:tgtEl>
                                          <p:spTgt spid="47"/>
                                        </p:tgtEl>
                                      </p:cBhvr>
                                      <p:to x="100000" y="80000"/>
                                    </p:animScale>
                                    <p:animScale>
                                      <p:cBhvr>
                                        <p:cTn id="21" dur="166" decel="50000">
                                          <p:stCondLst>
                                            <p:cond delay="1338"/>
                                          </p:stCondLst>
                                        </p:cTn>
                                        <p:tgtEl>
                                          <p:spTgt spid="47"/>
                                        </p:tgtEl>
                                      </p:cBhvr>
                                      <p:to x="100000" y="100000"/>
                                    </p:animScale>
                                    <p:animScale>
                                      <p:cBhvr>
                                        <p:cTn id="22" dur="26">
                                          <p:stCondLst>
                                            <p:cond delay="1642"/>
                                          </p:stCondLst>
                                        </p:cTn>
                                        <p:tgtEl>
                                          <p:spTgt spid="47"/>
                                        </p:tgtEl>
                                      </p:cBhvr>
                                      <p:to x="100000" y="90000"/>
                                    </p:animScale>
                                    <p:animScale>
                                      <p:cBhvr>
                                        <p:cTn id="23" dur="166" decel="50000">
                                          <p:stCondLst>
                                            <p:cond delay="1668"/>
                                          </p:stCondLst>
                                        </p:cTn>
                                        <p:tgtEl>
                                          <p:spTgt spid="47"/>
                                        </p:tgtEl>
                                      </p:cBhvr>
                                      <p:to x="100000" y="100000"/>
                                    </p:animScale>
                                    <p:animScale>
                                      <p:cBhvr>
                                        <p:cTn id="24" dur="26">
                                          <p:stCondLst>
                                            <p:cond delay="1808"/>
                                          </p:stCondLst>
                                        </p:cTn>
                                        <p:tgtEl>
                                          <p:spTgt spid="47"/>
                                        </p:tgtEl>
                                      </p:cBhvr>
                                      <p:to x="100000" y="95000"/>
                                    </p:animScale>
                                    <p:animScale>
                                      <p:cBhvr>
                                        <p:cTn id="25" dur="166" decel="50000">
                                          <p:stCondLst>
                                            <p:cond delay="1834"/>
                                          </p:stCondLst>
                                        </p:cTn>
                                        <p:tgtEl>
                                          <p:spTgt spid="4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等腰三角形 10">
            <a:extLst>
              <a:ext uri="{FF2B5EF4-FFF2-40B4-BE49-F238E27FC236}">
                <a16:creationId xmlns:a16="http://schemas.microsoft.com/office/drawing/2014/main" xmlns="" id="{060C70C0-10E5-443B-A101-F6D031A74780}"/>
              </a:ext>
            </a:extLst>
          </p:cNvPr>
          <p:cNvSpPr/>
          <p:nvPr/>
        </p:nvSpPr>
        <p:spPr>
          <a:xfrm>
            <a:off x="207233" y="419725"/>
            <a:ext cx="617226" cy="430506"/>
          </a:xfrm>
          <a:prstGeom prst="triangle">
            <a:avLst/>
          </a:prstGeom>
          <a:solidFill>
            <a:srgbClr val="9AE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2">
            <a:extLst>
              <a:ext uri="{FF2B5EF4-FFF2-40B4-BE49-F238E27FC236}">
                <a16:creationId xmlns:a16="http://schemas.microsoft.com/office/drawing/2014/main" xmlns="" id="{4FEE835C-96B1-FBA9-649A-C2729809C575}"/>
              </a:ext>
            </a:extLst>
          </p:cNvPr>
          <p:cNvSpPr/>
          <p:nvPr/>
        </p:nvSpPr>
        <p:spPr>
          <a:xfrm>
            <a:off x="1055453" y="293797"/>
            <a:ext cx="6144118" cy="689099"/>
          </a:xfrm>
          <a:prstGeom prst="rect">
            <a:avLst/>
          </a:prstGeom>
        </p:spPr>
        <p:txBody>
          <a:bodyPr wrap="none">
            <a:spAutoFit/>
          </a:bodyPr>
          <a:lstStyle/>
          <a:p>
            <a:pPr>
              <a:lnSpc>
                <a:spcPct val="115000"/>
              </a:lnSpc>
              <a:spcAft>
                <a:spcPts val="1000"/>
              </a:spcAft>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IV. LUYỆN TẬP-VẬN DỤNG</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xmlns="" id="{BF421CA9-36D8-051E-2081-C685BD7DC9C5}"/>
              </a:ext>
            </a:extLst>
          </p:cNvPr>
          <p:cNvSpPr/>
          <p:nvPr/>
        </p:nvSpPr>
        <p:spPr>
          <a:xfrm>
            <a:off x="392242" y="1428827"/>
            <a:ext cx="11407515" cy="1083374"/>
          </a:xfrm>
          <a:prstGeom prst="rect">
            <a:avLst/>
          </a:prstGeom>
        </p:spPr>
        <p:txBody>
          <a:bodyPr wrap="square">
            <a:spAutoFit/>
          </a:bodyPr>
          <a:lstStyle/>
          <a:p>
            <a:pPr algn="just">
              <a:lnSpc>
                <a:spcPct val="115000"/>
              </a:lnSpc>
              <a:spcAft>
                <a:spcPts val="1000"/>
              </a:spcAft>
            </a:pP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Hãy</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viết</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bài</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văn</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kể</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lại</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một</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hoạt</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động</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xã</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hội</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để</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lại</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cho</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em</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suy</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nghĩ</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tình</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cảm</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sâu</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latin typeface="Times New Roman" panose="02020603050405020304" pitchFamily="18" charset="0"/>
                <a:ea typeface="SimSun" panose="02010600030101010101" pitchFamily="2" charset="-122"/>
                <a:cs typeface="Times New Roman" panose="02020603050405020304" pitchFamily="18" charset="0"/>
              </a:rPr>
              <a:t>sắc</a:t>
            </a:r>
            <a:r>
              <a:rPr lang="en-US" sz="2800" b="1" kern="100" dirty="0">
                <a:solidFill>
                  <a:srgbClr val="000000"/>
                </a:solidFill>
                <a:latin typeface="Times New Roman" panose="02020603050405020304" pitchFamily="18" charset="0"/>
                <a:ea typeface="SimSun" panose="02010600030101010101" pitchFamily="2" charset="-122"/>
                <a:cs typeface="Times New Roman" panose="02020603050405020304" pitchFamily="18" charset="0"/>
              </a:rPr>
              <a:t>.</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34358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xmlns="" id="{E6F01E9F-6B0E-4CF9-87AF-27ECD8D460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table with books and a sign&#10;&#10;Description automatically generated">
            <a:extLst>
              <a:ext uri="{FF2B5EF4-FFF2-40B4-BE49-F238E27FC236}">
                <a16:creationId xmlns:a16="http://schemas.microsoft.com/office/drawing/2014/main" xmlns="" id="{2289F382-8B3A-3112-6E2D-156F34E9AC1D}"/>
              </a:ext>
            </a:extLst>
          </p:cNvPr>
          <p:cNvPicPr>
            <a:picLocks noChangeAspect="1"/>
          </p:cNvPicPr>
          <p:nvPr/>
        </p:nvPicPr>
        <p:blipFill>
          <a:blip r:embed="rId3" cstate="print">
            <a:extLst>
              <a:ext uri="{28A0092B-C50C-407E-A947-70E740481C1C}">
                <a14:useLocalDpi xmlns:a14="http://schemas.microsoft.com/office/drawing/2010/main" val="0"/>
              </a:ext>
            </a:extLst>
          </a:blip>
          <a:srcRect r="3" b="1372"/>
          <a:stretch/>
        </p:blipFill>
        <p:spPr>
          <a:xfrm>
            <a:off x="20" y="10"/>
            <a:ext cx="4635480" cy="3428986"/>
          </a:xfrm>
          <a:prstGeom prst="rect">
            <a:avLst/>
          </a:prstGeom>
        </p:spPr>
      </p:pic>
      <p:pic>
        <p:nvPicPr>
          <p:cNvPr id="21" name="Picture 20" descr="A group of children standing around a table with books&#10;&#10;Description automatically generated">
            <a:extLst>
              <a:ext uri="{FF2B5EF4-FFF2-40B4-BE49-F238E27FC236}">
                <a16:creationId xmlns:a16="http://schemas.microsoft.com/office/drawing/2014/main" xmlns="" id="{6F937E70-600A-5029-B744-0147879EACA0}"/>
              </a:ext>
            </a:extLst>
          </p:cNvPr>
          <p:cNvPicPr>
            <a:picLocks noChangeAspect="1"/>
          </p:cNvPicPr>
          <p:nvPr/>
        </p:nvPicPr>
        <p:blipFill>
          <a:blip r:embed="rId4" cstate="print">
            <a:extLst>
              <a:ext uri="{28A0092B-C50C-407E-A947-70E740481C1C}">
                <a14:useLocalDpi xmlns:a14="http://schemas.microsoft.com/office/drawing/2010/main" val="0"/>
              </a:ext>
            </a:extLst>
          </a:blip>
          <a:srcRect r="3" b="4823"/>
          <a:stretch/>
        </p:blipFill>
        <p:spPr>
          <a:xfrm>
            <a:off x="20" y="3548987"/>
            <a:ext cx="4635480" cy="3309011"/>
          </a:xfrm>
          <a:prstGeom prst="rect">
            <a:avLst/>
          </a:prstGeom>
        </p:spPr>
      </p:pic>
      <p:pic>
        <p:nvPicPr>
          <p:cNvPr id="5" name="Picture 4" descr="A table with books on it&#10;&#10;Description automatically generated">
            <a:extLst>
              <a:ext uri="{FF2B5EF4-FFF2-40B4-BE49-F238E27FC236}">
                <a16:creationId xmlns:a16="http://schemas.microsoft.com/office/drawing/2014/main" xmlns="" id="{0352F273-FC51-0BE4-8A3A-C0C8CF22824B}"/>
              </a:ext>
            </a:extLst>
          </p:cNvPr>
          <p:cNvPicPr>
            <a:picLocks noChangeAspect="1"/>
          </p:cNvPicPr>
          <p:nvPr/>
        </p:nvPicPr>
        <p:blipFill>
          <a:blip r:embed="rId5">
            <a:extLst>
              <a:ext uri="{28A0092B-C50C-407E-A947-70E740481C1C}">
                <a14:useLocalDpi xmlns:a14="http://schemas.microsoft.com/office/drawing/2010/main" val="0"/>
              </a:ext>
            </a:extLst>
          </a:blip>
          <a:srcRect r="2" b="20879"/>
          <a:stretch/>
        </p:blipFill>
        <p:spPr>
          <a:xfrm>
            <a:off x="4738959" y="10"/>
            <a:ext cx="7453039" cy="4422801"/>
          </a:xfrm>
          <a:prstGeom prst="rect">
            <a:avLst/>
          </a:prstGeom>
        </p:spPr>
      </p:pic>
      <p:pic>
        <p:nvPicPr>
          <p:cNvPr id="14" name="Picture 13" descr="A group of people standing around a table with books&#10;&#10;Description automatically generated">
            <a:extLst>
              <a:ext uri="{FF2B5EF4-FFF2-40B4-BE49-F238E27FC236}">
                <a16:creationId xmlns:a16="http://schemas.microsoft.com/office/drawing/2014/main" xmlns="" id="{9EAE5F43-F43E-5859-EDE0-6A81AFE67C5C}"/>
              </a:ext>
            </a:extLst>
          </p:cNvPr>
          <p:cNvPicPr>
            <a:picLocks noChangeAspect="1"/>
          </p:cNvPicPr>
          <p:nvPr/>
        </p:nvPicPr>
        <p:blipFill>
          <a:blip r:embed="rId6" cstate="print">
            <a:extLst>
              <a:ext uri="{28A0092B-C50C-407E-A947-70E740481C1C}">
                <a14:useLocalDpi xmlns:a14="http://schemas.microsoft.com/office/drawing/2010/main" val="0"/>
              </a:ext>
            </a:extLst>
          </a:blip>
          <a:srcRect t="6783" r="-2" b="21277"/>
          <a:stretch/>
        </p:blipFill>
        <p:spPr>
          <a:xfrm>
            <a:off x="4735912" y="4526276"/>
            <a:ext cx="2430949" cy="2331725"/>
          </a:xfrm>
          <a:prstGeom prst="rect">
            <a:avLst/>
          </a:prstGeom>
        </p:spPr>
      </p:pic>
      <p:pic>
        <p:nvPicPr>
          <p:cNvPr id="27" name="Picture 26" descr="A group of people looking at a table with flowers&#10;&#10;Description automatically generated">
            <a:extLst>
              <a:ext uri="{FF2B5EF4-FFF2-40B4-BE49-F238E27FC236}">
                <a16:creationId xmlns:a16="http://schemas.microsoft.com/office/drawing/2014/main" xmlns="" id="{4C522842-4E58-FD8F-0B8D-2E62C2C33BB1}"/>
              </a:ext>
            </a:extLst>
          </p:cNvPr>
          <p:cNvPicPr>
            <a:picLocks noChangeAspect="1"/>
          </p:cNvPicPr>
          <p:nvPr/>
        </p:nvPicPr>
        <p:blipFill>
          <a:blip r:embed="rId7" cstate="print">
            <a:extLst>
              <a:ext uri="{28A0092B-C50C-407E-A947-70E740481C1C}">
                <a14:useLocalDpi xmlns:a14="http://schemas.microsoft.com/office/drawing/2010/main" val="0"/>
              </a:ext>
            </a:extLst>
          </a:blip>
          <a:srcRect t="5189" r="6" b="22317"/>
          <a:stretch/>
        </p:blipFill>
        <p:spPr>
          <a:xfrm>
            <a:off x="7267272" y="4526276"/>
            <a:ext cx="2412157" cy="2331725"/>
          </a:xfrm>
          <a:prstGeom prst="rect">
            <a:avLst/>
          </a:prstGeom>
        </p:spPr>
      </p:pic>
      <p:pic>
        <p:nvPicPr>
          <p:cNvPr id="18" name="Picture 17" descr="A child reading a book at a table&#10;&#10;Description automatically generated">
            <a:extLst>
              <a:ext uri="{FF2B5EF4-FFF2-40B4-BE49-F238E27FC236}">
                <a16:creationId xmlns:a16="http://schemas.microsoft.com/office/drawing/2014/main" xmlns="" id="{45621ACC-22B4-6E1D-B412-DB9EA337212E}"/>
              </a:ext>
            </a:extLst>
          </p:cNvPr>
          <p:cNvPicPr>
            <a:picLocks noChangeAspect="1"/>
          </p:cNvPicPr>
          <p:nvPr/>
        </p:nvPicPr>
        <p:blipFill>
          <a:blip r:embed="rId8" cstate="print">
            <a:extLst>
              <a:ext uri="{28A0092B-C50C-407E-A947-70E740481C1C}">
                <a14:useLocalDpi xmlns:a14="http://schemas.microsoft.com/office/drawing/2010/main" val="0"/>
              </a:ext>
            </a:extLst>
          </a:blip>
          <a:srcRect t="9414" r="6" b="18092"/>
          <a:stretch/>
        </p:blipFill>
        <p:spPr>
          <a:xfrm>
            <a:off x="9779836" y="4526274"/>
            <a:ext cx="2412157" cy="2331726"/>
          </a:xfrm>
          <a:prstGeom prst="rect">
            <a:avLst/>
          </a:prstGeom>
        </p:spPr>
      </p:pic>
    </p:spTree>
    <p:extLst>
      <p:ext uri="{BB962C8B-B14F-4D97-AF65-F5344CB8AC3E}">
        <p14:creationId xmlns:p14="http://schemas.microsoft.com/office/powerpoint/2010/main" val="6244366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1000" fill="hold"/>
                                        <p:tgtEl>
                                          <p:spTgt spid="21"/>
                                        </p:tgtEl>
                                        <p:attrNameLst>
                                          <p:attrName>ppt_w</p:attrName>
                                        </p:attrNameLst>
                                      </p:cBhvr>
                                      <p:tavLst>
                                        <p:tav tm="0">
                                          <p:val>
                                            <p:fltVal val="0"/>
                                          </p:val>
                                        </p:tav>
                                        <p:tav tm="100000">
                                          <p:val>
                                            <p:strVal val="#ppt_w"/>
                                          </p:val>
                                        </p:tav>
                                      </p:tavLst>
                                    </p:anim>
                                    <p:anim calcmode="lin" valueType="num">
                                      <p:cBhvr>
                                        <p:cTn id="33" dur="1000" fill="hold"/>
                                        <p:tgtEl>
                                          <p:spTgt spid="21"/>
                                        </p:tgtEl>
                                        <p:attrNameLst>
                                          <p:attrName>ppt_h</p:attrName>
                                        </p:attrNameLst>
                                      </p:cBhvr>
                                      <p:tavLst>
                                        <p:tav tm="0">
                                          <p:val>
                                            <p:fltVal val="0"/>
                                          </p:val>
                                        </p:tav>
                                        <p:tav tm="100000">
                                          <p:val>
                                            <p:strVal val="#ppt_h"/>
                                          </p:val>
                                        </p:tav>
                                      </p:tavLst>
                                    </p:anim>
                                    <p:anim calcmode="lin" valueType="num">
                                      <p:cBhvr>
                                        <p:cTn id="34" dur="1000" fill="hold"/>
                                        <p:tgtEl>
                                          <p:spTgt spid="21"/>
                                        </p:tgtEl>
                                        <p:attrNameLst>
                                          <p:attrName>style.rotation</p:attrName>
                                        </p:attrNameLst>
                                      </p:cBhvr>
                                      <p:tavLst>
                                        <p:tav tm="0">
                                          <p:val>
                                            <p:fltVal val="90"/>
                                          </p:val>
                                        </p:tav>
                                        <p:tav tm="100000">
                                          <p:val>
                                            <p:fltVal val="0"/>
                                          </p:val>
                                        </p:tav>
                                      </p:tavLst>
                                    </p:anim>
                                    <p:animEffect transition="in" filter="fade">
                                      <p:cBhvr>
                                        <p:cTn id="35" dur="10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randombar(horizontal)">
                                      <p:cBhvr>
                                        <p:cTn id="45" dur="500"/>
                                        <p:tgtEl>
                                          <p:spTgt spid="2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barn(inVertical)">
                                      <p:cBhvr>
                                        <p:cTn id="5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E62B3055-C672-B8A5-483E-3356B4991554}"/>
              </a:ext>
            </a:extLst>
          </p:cNvPr>
          <p:cNvSpPr txBox="1"/>
          <p:nvPr/>
        </p:nvSpPr>
        <p:spPr>
          <a:xfrm>
            <a:off x="296499" y="205741"/>
            <a:ext cx="11706315" cy="1200329"/>
          </a:xfrm>
          <a:prstGeom prst="rect">
            <a:avLst/>
          </a:prstGeom>
          <a:noFill/>
        </p:spPr>
        <p:txBody>
          <a:bodyPr wrap="square">
            <a:spAutoFit/>
          </a:bodyPr>
          <a:lstStyle/>
          <a:p>
            <a:pPr algn="just"/>
            <a:r>
              <a:rPr lang="vi-VN" sz="3600" i="1" dirty="0">
                <a:solidFill>
                  <a:srgbClr val="000000"/>
                </a:solidFill>
                <a:effectLst/>
                <a:latin typeface="#9Slide03 Cabin Bold" panose="00000800000000000000" pitchFamily="2" charset="0"/>
                <a:ea typeface="Times New Roman" panose="02020603050405020304" pitchFamily="18" charset="0"/>
              </a:rPr>
              <a:t>Kể lại trải nghiệm tham gia “Ngày Hội Sách” tại trường để quyên góp sách cho thư viện vùng sâu, vùng xa.</a:t>
            </a:r>
            <a:endParaRPr lang="en-US" sz="3600" i="1" dirty="0">
              <a:latin typeface="#9Slide03 Cabin Bold" panose="00000800000000000000" pitchFamily="2" charset="0"/>
            </a:endParaRPr>
          </a:p>
        </p:txBody>
      </p:sp>
      <p:sp>
        <p:nvSpPr>
          <p:cNvPr id="10" name="TextBox 9">
            <a:extLst>
              <a:ext uri="{FF2B5EF4-FFF2-40B4-BE49-F238E27FC236}">
                <a16:creationId xmlns:a16="http://schemas.microsoft.com/office/drawing/2014/main" xmlns="" id="{872A7697-7166-38E4-805A-FC42B1F68DCD}"/>
              </a:ext>
            </a:extLst>
          </p:cNvPr>
          <p:cNvSpPr txBox="1"/>
          <p:nvPr/>
        </p:nvSpPr>
        <p:spPr>
          <a:xfrm>
            <a:off x="3604435" y="1605486"/>
            <a:ext cx="6253655" cy="707886"/>
          </a:xfrm>
          <a:prstGeom prst="rect">
            <a:avLst/>
          </a:prstGeom>
          <a:solidFill>
            <a:srgbClr val="92D050"/>
          </a:solidFill>
          <a:ln/>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4000" b="1" i="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Kĩ</a:t>
            </a:r>
            <a:r>
              <a:rPr lang="en-US" sz="40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4000" b="1" i="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thuật</a:t>
            </a:r>
            <a:r>
              <a:rPr lang="en-US" sz="40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4000" b="1" i="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lẩu</a:t>
            </a:r>
            <a:r>
              <a:rPr lang="en-US" sz="40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4000" b="1" i="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băng</a:t>
            </a:r>
            <a:r>
              <a:rPr lang="en-US" sz="40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r>
              <a:rPr lang="en-US" sz="4000" b="1" i="1" dirty="0" err="1">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chuyền</a:t>
            </a:r>
            <a:r>
              <a:rPr lang="en-US" sz="4000" b="1" i="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 </a:t>
            </a:r>
          </a:p>
        </p:txBody>
      </p:sp>
      <p:pic>
        <p:nvPicPr>
          <p:cNvPr id="12" name="Picture 11" descr="A colorful circles and lines&#10;&#10;Description automatically generated with medium confidence">
            <a:extLst>
              <a:ext uri="{FF2B5EF4-FFF2-40B4-BE49-F238E27FC236}">
                <a16:creationId xmlns:a16="http://schemas.microsoft.com/office/drawing/2014/main" xmlns="" id="{1A8D230E-7D69-0957-C6A1-1459297A6F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886960" y="1887864"/>
            <a:ext cx="3680115" cy="4929965"/>
          </a:xfrm>
          <a:prstGeom prst="rect">
            <a:avLst/>
          </a:prstGeom>
        </p:spPr>
      </p:pic>
      <p:sp>
        <p:nvSpPr>
          <p:cNvPr id="13" name="TextBox 12">
            <a:extLst>
              <a:ext uri="{FF2B5EF4-FFF2-40B4-BE49-F238E27FC236}">
                <a16:creationId xmlns:a16="http://schemas.microsoft.com/office/drawing/2014/main" xmlns="" id="{0AF36128-4A70-3A71-C239-F56E4CA2A46A}"/>
              </a:ext>
            </a:extLst>
          </p:cNvPr>
          <p:cNvSpPr txBox="1"/>
          <p:nvPr/>
        </p:nvSpPr>
        <p:spPr>
          <a:xfrm>
            <a:off x="756744" y="2861695"/>
            <a:ext cx="6327227" cy="3539430"/>
          </a:xfrm>
          <a:prstGeom prst="rect">
            <a:avLst/>
          </a:prstGeom>
          <a:solidFill>
            <a:srgbClr val="9AE5E9"/>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a:sp3d>
        </p:spPr>
        <p:txBody>
          <a:bodyPr wrap="square" rtlCol="0">
            <a:spAutoFit/>
          </a:bodyPr>
          <a:lstStyle/>
          <a:p>
            <a:pPr algn="just"/>
            <a:r>
              <a:rPr lang="en-US" sz="3200" dirty="0" err="1">
                <a:latin typeface="#9Slide03 Arima Madurai ExtraBo" panose="00000900000000000000" pitchFamily="2" charset="0"/>
                <a:cs typeface="#9Slide03 Arima Madurai ExtraBo" panose="00000900000000000000" pitchFamily="2" charset="0"/>
              </a:rPr>
              <a:t>Lần</a:t>
            </a:r>
            <a:r>
              <a:rPr lang="en-US" sz="3200" dirty="0">
                <a:latin typeface="#9Slide03 Arima Madurai ExtraBo" panose="00000900000000000000" pitchFamily="2" charset="0"/>
                <a:cs typeface="#9Slide03 Arima Madurai ExtraBo" panose="00000900000000000000" pitchFamily="2" charset="0"/>
              </a:rPr>
              <a:t> 1: </a:t>
            </a:r>
            <a:r>
              <a:rPr lang="en-US" sz="3200" dirty="0" err="1">
                <a:latin typeface="#9Slide03 Arima Madurai ExtraBo" panose="00000900000000000000" pitchFamily="2" charset="0"/>
                <a:cs typeface="#9Slide03 Arima Madurai ExtraBo" panose="00000900000000000000" pitchFamily="2" charset="0"/>
              </a:rPr>
              <a:t>Làm</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phần</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Mở</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bài</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Viết</a:t>
            </a:r>
            <a:r>
              <a:rPr lang="en-US" sz="3200" dirty="0">
                <a:latin typeface="#9Slide03 Arima Madurai ExtraBo" panose="00000900000000000000" pitchFamily="2" charset="0"/>
                <a:cs typeface="#9Slide03 Arima Madurai ExtraBo" panose="00000900000000000000" pitchFamily="2" charset="0"/>
              </a:rPr>
              <a:t>)</a:t>
            </a:r>
          </a:p>
          <a:p>
            <a:pPr algn="just"/>
            <a:r>
              <a:rPr lang="en-US" sz="3200" dirty="0" err="1">
                <a:latin typeface="#9Slide03 Arima Madurai ExtraBo" panose="00000900000000000000" pitchFamily="2" charset="0"/>
                <a:cs typeface="#9Slide03 Arima Madurai ExtraBo" panose="00000900000000000000" pitchFamily="2" charset="0"/>
              </a:rPr>
              <a:t>Lần</a:t>
            </a:r>
            <a:r>
              <a:rPr lang="en-US" sz="3200" dirty="0">
                <a:latin typeface="#9Slide03 Arima Madurai ExtraBo" panose="00000900000000000000" pitchFamily="2" charset="0"/>
                <a:cs typeface="#9Slide03 Arima Madurai ExtraBo" panose="00000900000000000000" pitchFamily="2" charset="0"/>
              </a:rPr>
              <a:t> 2: </a:t>
            </a:r>
            <a:r>
              <a:rPr lang="en-US" sz="3200" dirty="0" err="1">
                <a:latin typeface="#9Slide03 Arima Madurai ExtraBo" panose="00000900000000000000" pitchFamily="2" charset="0"/>
                <a:cs typeface="#9Slide03 Arima Madurai ExtraBo" panose="00000900000000000000" pitchFamily="2" charset="0"/>
              </a:rPr>
              <a:t>Dàn</a:t>
            </a:r>
            <a:r>
              <a:rPr lang="en-US" sz="3200" dirty="0">
                <a:latin typeface="#9Slide03 Arima Madurai ExtraBo" panose="00000900000000000000" pitchFamily="2" charset="0"/>
                <a:cs typeface="#9Slide03 Arima Madurai ExtraBo" panose="00000900000000000000" pitchFamily="2" charset="0"/>
              </a:rPr>
              <a:t> ý </a:t>
            </a:r>
            <a:r>
              <a:rPr lang="en-US" sz="3200" dirty="0" err="1">
                <a:latin typeface="#9Slide03 Arima Madurai ExtraBo" panose="00000900000000000000" pitchFamily="2" charset="0"/>
                <a:cs typeface="#9Slide03 Arima Madurai ExtraBo" panose="00000900000000000000" pitchFamily="2" charset="0"/>
              </a:rPr>
              <a:t>phần</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Thân</a:t>
            </a:r>
            <a:r>
              <a:rPr lang="en-US" sz="3200" dirty="0">
                <a:latin typeface="#9Slide03 Arima Madurai ExtraBo" panose="00000900000000000000" pitchFamily="2" charset="0"/>
                <a:cs typeface="#9Slide03 Arima Madurai ExtraBo" panose="00000900000000000000" pitchFamily="2" charset="0"/>
              </a:rPr>
              <a:t> Bài </a:t>
            </a:r>
          </a:p>
          <a:p>
            <a:pPr algn="just"/>
            <a:r>
              <a:rPr lang="en-US" sz="3200" dirty="0" err="1">
                <a:latin typeface="#9Slide03 Arima Madurai ExtraBo" panose="00000900000000000000" pitchFamily="2" charset="0"/>
                <a:cs typeface="#9Slide03 Arima Madurai ExtraBo" panose="00000900000000000000" pitchFamily="2" charset="0"/>
              </a:rPr>
              <a:t>Lần</a:t>
            </a:r>
            <a:r>
              <a:rPr lang="en-US" sz="3200" dirty="0">
                <a:latin typeface="#9Slide03 Arima Madurai ExtraBo" panose="00000900000000000000" pitchFamily="2" charset="0"/>
                <a:cs typeface="#9Slide03 Arima Madurai ExtraBo" panose="00000900000000000000" pitchFamily="2" charset="0"/>
              </a:rPr>
              <a:t> 3: </a:t>
            </a:r>
            <a:r>
              <a:rPr lang="en-US" sz="3200" dirty="0" err="1">
                <a:latin typeface="#9Slide03 Arima Madurai ExtraBo" panose="00000900000000000000" pitchFamily="2" charset="0"/>
                <a:cs typeface="#9Slide03 Arima Madurai ExtraBo" panose="00000900000000000000" pitchFamily="2" charset="0"/>
              </a:rPr>
              <a:t>Làm</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phần</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Kết</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bài</a:t>
            </a:r>
            <a:r>
              <a:rPr lang="en-US" sz="3200" dirty="0">
                <a:latin typeface="#9Slide03 Arima Madurai ExtraBo" panose="00000900000000000000" pitchFamily="2" charset="0"/>
                <a:cs typeface="#9Slide03 Arima Madurai ExtraBo" panose="00000900000000000000" pitchFamily="2" charset="0"/>
              </a:rPr>
              <a:t> ( </a:t>
            </a:r>
            <a:r>
              <a:rPr lang="en-US" sz="3200" dirty="0" err="1">
                <a:latin typeface="#9Slide03 Arima Madurai ExtraBo" panose="00000900000000000000" pitchFamily="2" charset="0"/>
                <a:cs typeface="#9Slide03 Arima Madurai ExtraBo" panose="00000900000000000000" pitchFamily="2" charset="0"/>
              </a:rPr>
              <a:t>Viết</a:t>
            </a:r>
            <a:r>
              <a:rPr lang="en-US" sz="3200" dirty="0">
                <a:latin typeface="#9Slide03 Arima Madurai ExtraBo" panose="00000900000000000000" pitchFamily="2" charset="0"/>
                <a:cs typeface="#9Slide03 Arima Madurai ExtraBo" panose="00000900000000000000" pitchFamily="2" charset="0"/>
              </a:rPr>
              <a:t>)</a:t>
            </a:r>
          </a:p>
          <a:p>
            <a:pPr algn="just"/>
            <a:r>
              <a:rPr lang="en-US" sz="3200" dirty="0" err="1">
                <a:latin typeface="#9Slide03 Arima Madurai ExtraBo" panose="00000900000000000000" pitchFamily="2" charset="0"/>
                <a:cs typeface="#9Slide03 Arima Madurai ExtraBo" panose="00000900000000000000" pitchFamily="2" charset="0"/>
              </a:rPr>
              <a:t>Sản</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phẩm</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Ghi</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vào</a:t>
            </a:r>
            <a:r>
              <a:rPr lang="en-US" sz="3200" dirty="0">
                <a:latin typeface="#9Slide03 Arima Madurai ExtraBo" panose="00000900000000000000" pitchFamily="2" charset="0"/>
                <a:cs typeface="#9Slide03 Arima Madurai ExtraBo" panose="00000900000000000000" pitchFamily="2" charset="0"/>
              </a:rPr>
              <a:t> PHT </a:t>
            </a:r>
            <a:r>
              <a:rPr lang="en-US" sz="3200" dirty="0" err="1">
                <a:latin typeface="#9Slide03 Arima Madurai ExtraBo" panose="00000900000000000000" pitchFamily="2" charset="0"/>
                <a:cs typeface="#9Slide03 Arima Madurai ExtraBo" panose="00000900000000000000" pitchFamily="2" charset="0"/>
              </a:rPr>
              <a:t>cá</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nhân</a:t>
            </a:r>
            <a:endParaRPr lang="en-US" sz="3200" dirty="0">
              <a:latin typeface="#9Slide03 Arima Madurai ExtraBo" panose="00000900000000000000" pitchFamily="2" charset="0"/>
              <a:cs typeface="#9Slide03 Arima Madurai ExtraBo" panose="00000900000000000000" pitchFamily="2" charset="0"/>
            </a:endParaRPr>
          </a:p>
          <a:p>
            <a:pPr algn="just"/>
            <a:r>
              <a:rPr lang="en-US" sz="3200" dirty="0" err="1">
                <a:latin typeface="#9Slide03 Arima Madurai ExtraBo" panose="00000900000000000000" pitchFamily="2" charset="0"/>
                <a:cs typeface="#9Slide03 Arima Madurai ExtraBo" panose="00000900000000000000" pitchFamily="2" charset="0"/>
              </a:rPr>
              <a:t>Thời</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gian</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Mở</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bài</a:t>
            </a:r>
            <a:r>
              <a:rPr lang="en-US" sz="3200" dirty="0">
                <a:latin typeface="#9Slide03 Arima Madurai ExtraBo" panose="00000900000000000000" pitchFamily="2" charset="0"/>
                <a:cs typeface="#9Slide03 Arima Madurai ExtraBo" panose="00000900000000000000" pitchFamily="2" charset="0"/>
              </a:rPr>
              <a:t>: 5 </a:t>
            </a:r>
            <a:r>
              <a:rPr lang="en-US" sz="3200" dirty="0" err="1">
                <a:latin typeface="#9Slide03 Arima Madurai ExtraBo" panose="00000900000000000000" pitchFamily="2" charset="0"/>
                <a:cs typeface="#9Slide03 Arima Madurai ExtraBo" panose="00000900000000000000" pitchFamily="2" charset="0"/>
              </a:rPr>
              <a:t>phút</a:t>
            </a:r>
            <a:endParaRPr lang="en-US" sz="3200" dirty="0">
              <a:latin typeface="#9Slide03 Arima Madurai ExtraBo" panose="00000900000000000000" pitchFamily="2" charset="0"/>
              <a:cs typeface="#9Slide03 Arima Madurai ExtraBo" panose="00000900000000000000" pitchFamily="2" charset="0"/>
            </a:endParaRPr>
          </a:p>
          <a:p>
            <a:pPr algn="just"/>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Thân</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bài</a:t>
            </a:r>
            <a:r>
              <a:rPr lang="en-US" sz="3200" dirty="0">
                <a:latin typeface="#9Slide03 Arima Madurai ExtraBo" panose="00000900000000000000" pitchFamily="2" charset="0"/>
                <a:cs typeface="#9Slide03 Arima Madurai ExtraBo" panose="00000900000000000000" pitchFamily="2" charset="0"/>
              </a:rPr>
              <a:t>: 10 </a:t>
            </a:r>
            <a:r>
              <a:rPr lang="en-US" sz="3200" dirty="0" err="1">
                <a:latin typeface="#9Slide03 Arima Madurai ExtraBo" panose="00000900000000000000" pitchFamily="2" charset="0"/>
                <a:cs typeface="#9Slide03 Arima Madurai ExtraBo" panose="00000900000000000000" pitchFamily="2" charset="0"/>
              </a:rPr>
              <a:t>phút</a:t>
            </a:r>
            <a:endParaRPr lang="en-US" sz="3200" dirty="0">
              <a:latin typeface="#9Slide03 Arima Madurai ExtraBo" panose="00000900000000000000" pitchFamily="2" charset="0"/>
              <a:cs typeface="#9Slide03 Arima Madurai ExtraBo" panose="00000900000000000000" pitchFamily="2" charset="0"/>
            </a:endParaRPr>
          </a:p>
          <a:p>
            <a:pPr algn="just"/>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Kết</a:t>
            </a:r>
            <a:r>
              <a:rPr lang="en-US" sz="3200" dirty="0">
                <a:latin typeface="#9Slide03 Arima Madurai ExtraBo" panose="00000900000000000000" pitchFamily="2" charset="0"/>
                <a:cs typeface="#9Slide03 Arima Madurai ExtraBo" panose="00000900000000000000" pitchFamily="2" charset="0"/>
              </a:rPr>
              <a:t> </a:t>
            </a:r>
            <a:r>
              <a:rPr lang="en-US" sz="3200" dirty="0" err="1">
                <a:latin typeface="#9Slide03 Arima Madurai ExtraBo" panose="00000900000000000000" pitchFamily="2" charset="0"/>
                <a:cs typeface="#9Slide03 Arima Madurai ExtraBo" panose="00000900000000000000" pitchFamily="2" charset="0"/>
              </a:rPr>
              <a:t>bài</a:t>
            </a:r>
            <a:r>
              <a:rPr lang="en-US" sz="3200" dirty="0">
                <a:latin typeface="#9Slide03 Arima Madurai ExtraBo" panose="00000900000000000000" pitchFamily="2" charset="0"/>
                <a:cs typeface="#9Slide03 Arima Madurai ExtraBo" panose="00000900000000000000" pitchFamily="2" charset="0"/>
              </a:rPr>
              <a:t>: 5 </a:t>
            </a:r>
            <a:r>
              <a:rPr lang="en-US" sz="3200" dirty="0" err="1">
                <a:latin typeface="#9Slide03 Arima Madurai ExtraBo" panose="00000900000000000000" pitchFamily="2" charset="0"/>
                <a:cs typeface="#9Slide03 Arima Madurai ExtraBo" panose="00000900000000000000" pitchFamily="2" charset="0"/>
              </a:rPr>
              <a:t>phút</a:t>
            </a:r>
            <a:r>
              <a:rPr lang="en-US" sz="3200" dirty="0">
                <a:latin typeface="#9Slide03 Arima Madurai ExtraBo" panose="00000900000000000000" pitchFamily="2" charset="0"/>
                <a:cs typeface="#9Slide03 Arima Madurai ExtraBo" panose="00000900000000000000" pitchFamily="2" charset="0"/>
              </a:rPr>
              <a:t> </a:t>
            </a:r>
            <a:endParaRPr lang="en-US" dirty="0">
              <a:latin typeface="#9Slide03 Arima Madurai ExtraBo" panose="00000900000000000000" pitchFamily="2" charset="0"/>
              <a:cs typeface="#9Slide03 Arima Madurai ExtraBo" panose="00000900000000000000" pitchFamily="2" charset="0"/>
            </a:endParaRPr>
          </a:p>
        </p:txBody>
      </p:sp>
    </p:spTree>
    <p:extLst>
      <p:ext uri="{BB962C8B-B14F-4D97-AF65-F5344CB8AC3E}">
        <p14:creationId xmlns:p14="http://schemas.microsoft.com/office/powerpoint/2010/main" val="5661657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ircle(in)">
                                      <p:cBhvr>
                                        <p:cTn id="2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xmlns="" id="{AB8C311F-7253-4AED-9701-7FC0708C41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FD073016-B734-483B-8953-5BADEE1451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xmlns="" id="{90A7EAB6-59D3-4325-8DE6-E0CA4009CE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A8D57A06-A426-446D-B02C-A2DC6B62E4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xmlns="" id="{ED80B30D-3744-33F0-ABAD-A9E583E3AFCD}"/>
              </a:ext>
            </a:extLst>
          </p:cNvPr>
          <p:cNvPicPr>
            <a:picLocks noChangeAspect="1"/>
          </p:cNvPicPr>
          <p:nvPr/>
        </p:nvPicPr>
        <p:blipFill>
          <a:blip r:embed="rId7"/>
          <a:stretch>
            <a:fillRect/>
          </a:stretch>
        </p:blipFill>
        <p:spPr>
          <a:xfrm>
            <a:off x="717177" y="457200"/>
            <a:ext cx="10757646" cy="5943600"/>
          </a:xfrm>
          <a:prstGeom prst="rect">
            <a:avLst/>
          </a:prstGeom>
        </p:spPr>
      </p:pic>
      <p:sp>
        <p:nvSpPr>
          <p:cNvPr id="20" name="TextBox 19"/>
          <p:cNvSpPr txBox="1"/>
          <p:nvPr/>
        </p:nvSpPr>
        <p:spPr>
          <a:xfrm>
            <a:off x="10475806" y="7653224"/>
            <a:ext cx="2111583" cy="492256"/>
          </a:xfrm>
          <a:prstGeom prst="rect">
            <a:avLst/>
          </a:prstGeom>
          <a:noFill/>
        </p:spPr>
        <p:txBody>
          <a:bodyPr wrap="square" lIns="121861" tIns="60931" rIns="121861" bIns="60931" rtlCol="0">
            <a:spAutoFit/>
          </a:bodyPr>
          <a:lstStyle/>
          <a:p>
            <a:pPr>
              <a:spcAft>
                <a:spcPts val="600"/>
              </a:spcAft>
            </a:pPr>
            <a:r>
              <a:rPr lang="zh-CN" altLang="en-US" sz="2399" dirty="0">
                <a:latin typeface="方正准圆简体" panose="02010601030101010101" pitchFamily="65" charset="-122"/>
                <a:ea typeface="方正准圆简体" panose="02010601030101010101" pitchFamily="65" charset="-122"/>
              </a:rPr>
              <a:t>延迟符号</a:t>
            </a:r>
            <a:endParaRPr lang="zh-CN" altLang="en-US" sz="2399">
              <a:latin typeface="方正准圆简体" panose="02010601030101010101" pitchFamily="65" charset="-122"/>
              <a:ea typeface="方正准圆简体" panose="02010601030101010101" pitchFamily="65" charset="-122"/>
            </a:endParaRPr>
          </a:p>
        </p:txBody>
      </p:sp>
      <p:pic>
        <p:nvPicPr>
          <p:cNvPr id="4" name="5 Minutes timer (Đồng hồ đếm ngược 5 phút) (1)">
            <a:hlinkClick r:id="" action="ppaction://media"/>
            <a:extLst>
              <a:ext uri="{FF2B5EF4-FFF2-40B4-BE49-F238E27FC236}">
                <a16:creationId xmlns:a16="http://schemas.microsoft.com/office/drawing/2014/main" xmlns="" id="{014EB294-D24D-199F-FE53-D12C115C7C0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655968" y="1839455"/>
            <a:ext cx="965646" cy="542752"/>
          </a:xfrm>
          <a:prstGeom prst="rect">
            <a:avLst/>
          </a:prstGeom>
          <a:ln>
            <a:noFill/>
          </a:ln>
          <a:effectLst>
            <a:softEdge rad="112500"/>
          </a:effectLst>
        </p:spPr>
      </p:pic>
      <p:pic>
        <p:nvPicPr>
          <p:cNvPr id="5" name="5 Minutes timer (Đồng hồ đếm ngược 5 phút) (1)">
            <a:hlinkClick r:id="" action="ppaction://media"/>
            <a:extLst>
              <a:ext uri="{FF2B5EF4-FFF2-40B4-BE49-F238E27FC236}">
                <a16:creationId xmlns:a16="http://schemas.microsoft.com/office/drawing/2014/main" xmlns="" id="{E03253C8-FD9A-E958-E10D-B837224EC3E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509533" y="4120127"/>
            <a:ext cx="965647" cy="542753"/>
          </a:xfrm>
          <a:prstGeom prst="rect">
            <a:avLst/>
          </a:prstGeom>
          <a:ln>
            <a:noFill/>
          </a:ln>
          <a:effectLst>
            <a:softEdge rad="112500"/>
          </a:effectLst>
        </p:spPr>
      </p:pic>
      <p:pic>
        <p:nvPicPr>
          <p:cNvPr id="6" name="Hẹn giờ đếm ngược 10 phút 10 Minutes Countdown Timer">
            <a:hlinkClick r:id="" action="ppaction://media"/>
            <a:extLst>
              <a:ext uri="{FF2B5EF4-FFF2-40B4-BE49-F238E27FC236}">
                <a16:creationId xmlns:a16="http://schemas.microsoft.com/office/drawing/2014/main" xmlns="" id="{C25108B7-98D5-02B0-D24B-96F84F6DC208}"/>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9705719" y="1715961"/>
            <a:ext cx="1179404" cy="663415"/>
          </a:xfrm>
          <a:prstGeom prst="rect">
            <a:avLst/>
          </a:prstGeom>
          <a:ln>
            <a:noFill/>
          </a:ln>
          <a:effectLst>
            <a:softEdge rad="112500"/>
          </a:effectLst>
        </p:spPr>
      </p:pic>
    </p:spTree>
    <p:extLst>
      <p:ext uri="{BB962C8B-B14F-4D97-AF65-F5344CB8AC3E}">
        <p14:creationId xmlns:p14="http://schemas.microsoft.com/office/powerpoint/2010/main" val="491962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0072" fill="hold"/>
                                        <p:tgtEl>
                                          <p:spTgt spid="4"/>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300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4"/>
                </p:tgtEl>
              </p:cMediaNode>
            </p:video>
            <p:video>
              <p:cMediaNode vol="80000">
                <p:cTn id="28" fill="hold" display="0">
                  <p:stCondLst>
                    <p:cond delay="indefinite"/>
                  </p:stCondLst>
                </p:cTn>
                <p:tgtEl>
                  <p:spTgt spid="5"/>
                </p:tgtEl>
              </p:cMediaNode>
            </p:video>
            <p:video>
              <p:cMediaNode vol="80000">
                <p:cTn id="29" fill="hold" display="0">
                  <p:stCondLst>
                    <p:cond delay="indefinite"/>
                  </p:stCondLst>
                </p:cTn>
                <p:tgtEl>
                  <p:spTgt spid="6"/>
                </p:tgtEl>
              </p:cMediaNode>
            </p:video>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ave 4">
            <a:extLst>
              <a:ext uri="{FF2B5EF4-FFF2-40B4-BE49-F238E27FC236}">
                <a16:creationId xmlns:a16="http://schemas.microsoft.com/office/drawing/2014/main" xmlns="" id="{5EA74C71-2269-8257-BFA5-5339262C2638}"/>
              </a:ext>
            </a:extLst>
          </p:cNvPr>
          <p:cNvSpPr/>
          <p:nvPr/>
        </p:nvSpPr>
        <p:spPr>
          <a:xfrm rot="21036662">
            <a:off x="1456283" y="910456"/>
            <a:ext cx="8444461" cy="5534188"/>
          </a:xfrm>
          <a:prstGeom prst="wave">
            <a:avLst>
              <a:gd name="adj1" fmla="val 12500"/>
              <a:gd name="adj2" fmla="val -4456"/>
            </a:avLst>
          </a:prstGeom>
          <a:solidFill>
            <a:srgbClr val="99CC00"/>
          </a:solidFill>
          <a:scene3d>
            <a:camera prst="orthographicFront"/>
            <a:lightRig rig="threePt" dir="t"/>
          </a:scene3d>
          <a:sp3d>
            <a:bevelT w="139700" prst="cross"/>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xmlns="" id="{05DA7B32-3BDD-ACBE-06A0-A5AD6938F1A0}"/>
              </a:ext>
            </a:extLst>
          </p:cNvPr>
          <p:cNvSpPr txBox="1"/>
          <p:nvPr/>
        </p:nvSpPr>
        <p:spPr>
          <a:xfrm rot="330396">
            <a:off x="2653742" y="2190932"/>
            <a:ext cx="6049542" cy="2677656"/>
          </a:xfrm>
          <a:prstGeom prst="rect">
            <a:avLst/>
          </a:prstGeom>
          <a:noFill/>
        </p:spPr>
        <p:txBody>
          <a:bodyPr wrap="square" rtlCol="0">
            <a:spAutoFit/>
          </a:bodyPr>
          <a:lstStyle/>
          <a:p>
            <a:pPr algn="just"/>
            <a:r>
              <a:rPr lang="vi-VN" sz="1800" b="1" u="sng"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1</a:t>
            </a:r>
            <a:r>
              <a:rPr lang="vi-VN" sz="2400" b="1" u="sng"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Mở bài</a:t>
            </a:r>
            <a:endParaRPr lang="en-US" sz="2400" b="1" u="sng" dirty="0">
              <a:ln w="0"/>
              <a:solidFill>
                <a:srgbClr val="FF0000"/>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endParaRPr>
          </a:p>
          <a:p>
            <a:pPr marL="228600"/>
            <a:r>
              <a:rPr lang="vi-VN" sz="2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a:t>
            </a:r>
            <a:r>
              <a:rPr lang="vi-VN" sz="2400" b="1" i="1"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Giới thiệu hoạt động xã hội</a:t>
            </a:r>
            <a:r>
              <a:rPr lang="vi-VN" sz="2400" b="1"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a:t>
            </a:r>
            <a:r>
              <a:rPr lang="vi-VN" sz="2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Tham gia “Ngày Hội Sách” tại trường nhằm quyên góp sách cho các thư viện vùng sâu, vùng xa.</a:t>
            </a:r>
            <a:endParaRPr lang="en-US" sz="2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endParaRPr>
          </a:p>
          <a:p>
            <a:pPr marL="228600"/>
            <a:r>
              <a:rPr lang="vi-VN" sz="2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a:t>
            </a:r>
            <a:r>
              <a:rPr lang="vi-VN" sz="2400" b="1" i="1"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Ấn tượng ban đầu về hoạt động</a:t>
            </a:r>
            <a:r>
              <a:rPr lang="vi-VN" sz="2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rPr>
              <a:t>: Một hoạt động ý nghĩa, tạo cơ hội để chia sẻ tri thức và giúp đỡ các bạn học sinh khó khăn.</a:t>
            </a:r>
            <a:endParaRPr lang="en-US" sz="2400" dirty="0">
              <a:ln w="0"/>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xmlns="" id="{EE637598-2357-F4CC-49F0-C0D3FA9FF8A8}"/>
              </a:ext>
            </a:extLst>
          </p:cNvPr>
          <p:cNvSpPr txBox="1"/>
          <p:nvPr/>
        </p:nvSpPr>
        <p:spPr>
          <a:xfrm>
            <a:off x="394513" y="264125"/>
            <a:ext cx="5052772" cy="646331"/>
          </a:xfrm>
          <a:prstGeom prst="rect">
            <a:avLst/>
          </a:prstGeom>
          <a:noFill/>
        </p:spPr>
        <p:txBody>
          <a:bodyPr wrap="square" rtlCol="0">
            <a:spAutoFit/>
          </a:bodyPr>
          <a:lstStyle/>
          <a:p>
            <a:r>
              <a:rPr lang="en-US" sz="3600" dirty="0">
                <a:latin typeface="#9Slide03 Cabin Bold" panose="00000800000000000000" pitchFamily="2" charset="0"/>
              </a:rPr>
              <a:t>DÀN Ý CỤ THỂ </a:t>
            </a:r>
          </a:p>
        </p:txBody>
      </p:sp>
    </p:spTree>
    <p:extLst>
      <p:ext uri="{BB962C8B-B14F-4D97-AF65-F5344CB8AC3E}">
        <p14:creationId xmlns:p14="http://schemas.microsoft.com/office/powerpoint/2010/main" val="35024798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DE81716-22D4-CABE-E9E9-A3BC53A883C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xmlns="" id="{80BD01A9-0C27-742B-9E3D-F0DA56D76055}"/>
              </a:ext>
            </a:extLst>
          </p:cNvPr>
          <p:cNvSpPr txBox="1"/>
          <p:nvPr/>
        </p:nvSpPr>
        <p:spPr>
          <a:xfrm>
            <a:off x="444138" y="91440"/>
            <a:ext cx="3122022" cy="461665"/>
          </a:xfrm>
          <a:prstGeom prst="rect">
            <a:avLst/>
          </a:prstGeom>
          <a:noFill/>
        </p:spPr>
        <p:txBody>
          <a:bodyPr wrap="square" rtlCol="0">
            <a:spAutoFit/>
          </a:bodyPr>
          <a:lstStyle/>
          <a:p>
            <a:r>
              <a:rPr lang="en-US" sz="2400" dirty="0">
                <a:latin typeface="#9Slide03 Cabin Bold" panose="00000800000000000000" pitchFamily="2" charset="0"/>
              </a:rPr>
              <a:t>DÀN Ý CỤ THỂ </a:t>
            </a:r>
          </a:p>
        </p:txBody>
      </p:sp>
      <p:sp>
        <p:nvSpPr>
          <p:cNvPr id="7" name="TextBox 6">
            <a:extLst>
              <a:ext uri="{FF2B5EF4-FFF2-40B4-BE49-F238E27FC236}">
                <a16:creationId xmlns:a16="http://schemas.microsoft.com/office/drawing/2014/main" xmlns="" id="{85151706-5FCA-BEE0-9187-7875F73C6A80}"/>
              </a:ext>
            </a:extLst>
          </p:cNvPr>
          <p:cNvSpPr txBox="1"/>
          <p:nvPr/>
        </p:nvSpPr>
        <p:spPr>
          <a:xfrm>
            <a:off x="171994" y="579171"/>
            <a:ext cx="11848011" cy="6309420"/>
          </a:xfrm>
          <a:prstGeom prst="rect">
            <a:avLst/>
          </a:prstGeom>
          <a:noFill/>
        </p:spPr>
        <p:txBody>
          <a:bodyPr wrap="square">
            <a:spAutoFit/>
          </a:bodyPr>
          <a:lstStyle/>
          <a:p>
            <a:r>
              <a:rPr lang="vi-VN" sz="2400" b="1" dirty="0">
                <a:solidFill>
                  <a:srgbClr val="000000"/>
                </a:solidFill>
                <a:effectLst/>
                <a:latin typeface="Times New Roman" panose="02020603050405020304" pitchFamily="18" charset="0"/>
                <a:ea typeface="Times New Roman" panose="02020603050405020304" pitchFamily="18" charset="0"/>
              </a:rPr>
              <a:t>2. Thân bài</a:t>
            </a:r>
            <a:endParaRPr lang="en-US" sz="2000" b="1" dirty="0">
              <a:latin typeface="Times New Roman" panose="02020603050405020304" pitchFamily="18" charset="0"/>
              <a:ea typeface="Times New Roman" panose="02020603050405020304" pitchFamily="18" charset="0"/>
            </a:endParaRPr>
          </a:p>
          <a:p>
            <a:r>
              <a:rPr lang="vi-VN" sz="2000" i="1" dirty="0">
                <a:solidFill>
                  <a:srgbClr val="000000"/>
                </a:solidFill>
                <a:effectLst/>
                <a:latin typeface="Times New Roman" panose="02020603050405020304" pitchFamily="18" charset="0"/>
                <a:ea typeface="Times New Roman" panose="02020603050405020304" pitchFamily="18" charset="0"/>
              </a:rPr>
              <a:t>-Nêu những thông tin khái quát về hoạt động xã hội:</a:t>
            </a:r>
            <a:endParaRPr lang="en-US" dirty="0">
              <a:effectLst/>
              <a:latin typeface="Times New Roman" panose="02020603050405020304" pitchFamily="18" charset="0"/>
              <a:ea typeface="Times New Roman" panose="02020603050405020304" pitchFamily="18" charset="0"/>
            </a:endParaRPr>
          </a:p>
          <a:p>
            <a:pPr marL="685800" algn="just"/>
            <a:r>
              <a:rPr lang="vi-VN" sz="2000" dirty="0">
                <a:solidFill>
                  <a:srgbClr val="000000"/>
                </a:solidFill>
                <a:effectLst/>
                <a:latin typeface="Times New Roman" panose="02020603050405020304" pitchFamily="18" charset="0"/>
                <a:ea typeface="Times New Roman" panose="02020603050405020304" pitchFamily="18" charset="0"/>
              </a:rPr>
              <a:t>+Mục đích của “Ngày Hội Sách”: Quyên góp sách cho các bạn học sinh ở vùng sâu, vùng xa, giúp họ có thêm nguồn tài liệu học tập.</a:t>
            </a:r>
            <a:endParaRPr lang="en-US" dirty="0">
              <a:effectLst/>
              <a:latin typeface="Times New Roman" panose="02020603050405020304" pitchFamily="18" charset="0"/>
              <a:ea typeface="Times New Roman" panose="02020603050405020304" pitchFamily="18" charset="0"/>
            </a:endParaRPr>
          </a:p>
          <a:p>
            <a:pPr marL="685800" algn="just"/>
            <a:r>
              <a:rPr lang="vi-VN" sz="2000" dirty="0">
                <a:solidFill>
                  <a:srgbClr val="000000"/>
                </a:solidFill>
                <a:effectLst/>
                <a:latin typeface="Times New Roman" panose="02020603050405020304" pitchFamily="18" charset="0"/>
                <a:ea typeface="Times New Roman" panose="02020603050405020304" pitchFamily="18" charset="0"/>
              </a:rPr>
              <a:t>+Thành phần tham gia: Giáo viên, học sinh, phụ huynh và những ai muốn quyên góp sách.</a:t>
            </a:r>
            <a:endParaRPr lang="en-US" dirty="0">
              <a:effectLst/>
              <a:latin typeface="Times New Roman" panose="02020603050405020304" pitchFamily="18" charset="0"/>
              <a:ea typeface="Times New Roman" panose="02020603050405020304" pitchFamily="18" charset="0"/>
            </a:endParaRPr>
          </a:p>
          <a:p>
            <a:pPr marL="685800" algn="just"/>
            <a:r>
              <a:rPr lang="vi-VN" sz="2000" dirty="0">
                <a:solidFill>
                  <a:srgbClr val="000000"/>
                </a:solidFill>
                <a:effectLst/>
                <a:latin typeface="Times New Roman" panose="02020603050405020304" pitchFamily="18" charset="0"/>
                <a:ea typeface="Times New Roman" panose="02020603050405020304" pitchFamily="18" charset="0"/>
              </a:rPr>
              <a:t>+Không khí chung: Sôi nổi, hào hứng và đầy ý nghĩa.</a:t>
            </a:r>
            <a:endParaRPr lang="en-US" dirty="0">
              <a:latin typeface="Times New Roman" panose="02020603050405020304" pitchFamily="18" charset="0"/>
              <a:ea typeface="Times New Roman" panose="02020603050405020304" pitchFamily="18" charset="0"/>
            </a:endParaRPr>
          </a:p>
          <a:p>
            <a:pPr marL="685800" algn="just"/>
            <a:r>
              <a:rPr lang="vi-VN" sz="2000" i="1" dirty="0">
                <a:solidFill>
                  <a:srgbClr val="000000"/>
                </a:solidFill>
                <a:effectLst/>
                <a:latin typeface="Times New Roman" panose="02020603050405020304" pitchFamily="18" charset="0"/>
                <a:ea typeface="Times New Roman" panose="02020603050405020304" pitchFamily="18" charset="0"/>
              </a:rPr>
              <a:t>-Kể lại trình tự hoạt động (kết hợp miêu tả, biểu cảm):</a:t>
            </a:r>
            <a:endParaRPr lang="en-US" i="1" dirty="0">
              <a:latin typeface="Times New Roman" panose="02020603050405020304" pitchFamily="18" charset="0"/>
              <a:ea typeface="Times New Roman" panose="02020603050405020304" pitchFamily="18" charset="0"/>
            </a:endParaRPr>
          </a:p>
          <a:p>
            <a:pPr marL="685800" algn="just"/>
            <a:r>
              <a:rPr lang="vi-VN" sz="2000" b="1" dirty="0">
                <a:solidFill>
                  <a:srgbClr val="000000"/>
                </a:solidFill>
                <a:effectLst/>
                <a:latin typeface="Times New Roman" panose="02020603050405020304" pitchFamily="18" charset="0"/>
                <a:ea typeface="Times New Roman" panose="02020603050405020304" pitchFamily="18" charset="0"/>
              </a:rPr>
              <a:t>-</a:t>
            </a:r>
            <a:r>
              <a:rPr lang="en-US" sz="2000" b="1" dirty="0" err="1">
                <a:solidFill>
                  <a:srgbClr val="000000"/>
                </a:solidFill>
                <a:effectLst/>
                <a:latin typeface="Times New Roman" panose="02020603050405020304" pitchFamily="18" charset="0"/>
                <a:ea typeface="Times New Roman" panose="02020603050405020304" pitchFamily="18" charset="0"/>
              </a:rPr>
              <a:t>Sự</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việc</a:t>
            </a:r>
            <a:r>
              <a:rPr lang="en-US" sz="2000" b="1" dirty="0">
                <a:solidFill>
                  <a:srgbClr val="000000"/>
                </a:solidFill>
                <a:effectLst/>
                <a:latin typeface="Times New Roman" panose="02020603050405020304" pitchFamily="18" charset="0"/>
                <a:ea typeface="Times New Roman" panose="02020603050405020304" pitchFamily="18" charset="0"/>
              </a:rPr>
              <a:t> 1:</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Chuẩn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bị</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ngày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hội</a:t>
            </a:r>
            <a:endParaRPr lang="en-US" dirty="0">
              <a:effectLst/>
              <a:latin typeface="Times New Roman" panose="02020603050405020304" pitchFamily="18" charset="0"/>
              <a:ea typeface="Times New Roman" panose="02020603050405020304" pitchFamily="18" charset="0"/>
            </a:endParaRPr>
          </a:p>
          <a:p>
            <a:pPr marL="1143000" algn="just"/>
            <a:r>
              <a:rPr lang="vi-VN" sz="2000" dirty="0">
                <a:solidFill>
                  <a:srgbClr val="000000"/>
                </a:solidFill>
                <a:effectLst/>
                <a:latin typeface="Times New Roman" panose="02020603050405020304" pitchFamily="18" charset="0"/>
                <a:ea typeface="Times New Roman" panose="02020603050405020304" pitchFamily="18" charset="0"/>
              </a:rPr>
              <a:t>+</a:t>
            </a:r>
            <a:r>
              <a:rPr lang="en-US" sz="2000" dirty="0" err="1">
                <a:solidFill>
                  <a:srgbClr val="000000"/>
                </a:solidFill>
                <a:effectLst/>
                <a:latin typeface="Times New Roman" panose="02020603050405020304" pitchFamily="18" charset="0"/>
                <a:ea typeface="Times New Roman" panose="02020603050405020304" pitchFamily="18" charset="0"/>
              </a:rPr>
              <a:t>Thầy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cô</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phát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phong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trào</a:t>
            </a:r>
            <a:r>
              <a:rPr lang="en-US" sz="2000" dirty="0">
                <a:solidFill>
                  <a:srgbClr val="000000"/>
                </a:solidFill>
                <a:effectLst/>
                <a:latin typeface="Times New Roman" panose="02020603050405020304" pitchFamily="18" charset="0"/>
                <a:ea typeface="Times New Roman" panose="02020603050405020304" pitchFamily="18" charset="0"/>
              </a:rPr>
              <a:t> từ </a:t>
            </a:r>
            <a:r>
              <a:rPr lang="en-US" sz="2000" dirty="0" err="1">
                <a:solidFill>
                  <a:srgbClr val="000000"/>
                </a:solidFill>
                <a:effectLst/>
                <a:latin typeface="Times New Roman" panose="02020603050405020304" pitchFamily="18" charset="0"/>
                <a:ea typeface="Times New Roman" panose="02020603050405020304" pitchFamily="18" charset="0"/>
              </a:rPr>
              <a:t>nhiều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ngày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trước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đóng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góp</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1143000" algn="just"/>
            <a:r>
              <a:rPr lang="vi-VN" sz="2000" dirty="0">
                <a:solidFill>
                  <a:srgbClr val="000000"/>
                </a:solidFill>
                <a:effectLst/>
                <a:latin typeface="Times New Roman" panose="02020603050405020304" pitchFamily="18" charset="0"/>
                <a:ea typeface="Times New Roman" panose="02020603050405020304" pitchFamily="18" charset="0"/>
              </a:rPr>
              <a:t>+</a:t>
            </a:r>
            <a:r>
              <a:rPr lang="en-US" sz="2000" dirty="0" err="1">
                <a:solidFill>
                  <a:srgbClr val="000000"/>
                </a:solidFill>
                <a:effectLst/>
                <a:latin typeface="Times New Roman" panose="02020603050405020304" pitchFamily="18" charset="0"/>
                <a:ea typeface="Times New Roman" panose="02020603050405020304" pitchFamily="18" charset="0"/>
              </a:rPr>
              <a:t>Chúng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sắp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xếp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cẩn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ghi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lời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chúc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hoặc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vẽ</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trang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trí</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bìa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thêm</a:t>
            </a:r>
            <a:r>
              <a:rPr lang="en-US" sz="2000" dirty="0">
                <a:solidFill>
                  <a:srgbClr val="000000"/>
                </a:solidFill>
                <a:effectLst/>
                <a:latin typeface="Times New Roman" panose="02020603050405020304" pitchFamily="18" charset="0"/>
                <a:ea typeface="Times New Roman" panose="02020603050405020304" pitchFamily="18" charset="0"/>
              </a:rPr>
              <a:t> ý </a:t>
            </a:r>
            <a:r>
              <a:rPr lang="en-US" sz="2000" dirty="0" err="1">
                <a:solidFill>
                  <a:srgbClr val="000000"/>
                </a:solidFill>
                <a:effectLst/>
                <a:latin typeface="Times New Roman" panose="02020603050405020304" pitchFamily="18" charset="0"/>
                <a:ea typeface="Times New Roman" panose="02020603050405020304" pitchFamily="18" charset="0"/>
              </a:rPr>
              <a:t>nghĩa</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1143000" algn="just"/>
            <a:r>
              <a:rPr lang="vi-VN" sz="2000" dirty="0">
                <a:solidFill>
                  <a:srgbClr val="000000"/>
                </a:solidFill>
                <a:effectLst/>
                <a:latin typeface="Times New Roman" panose="02020603050405020304" pitchFamily="18" charset="0"/>
                <a:ea typeface="Times New Roman" panose="02020603050405020304" pitchFamily="18" charset="0"/>
              </a:rPr>
              <a:t>+</a:t>
            </a:r>
            <a:r>
              <a:rPr lang="en-US" sz="2000" dirty="0" err="1">
                <a:solidFill>
                  <a:srgbClr val="000000"/>
                </a:solidFill>
                <a:effectLst/>
                <a:latin typeface="Times New Roman" panose="02020603050405020304" pitchFamily="18" charset="0"/>
                <a:ea typeface="Times New Roman" panose="02020603050405020304" pitchFamily="18" charset="0"/>
              </a:rPr>
              <a:t>Không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khí</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háo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hức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cả</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bàn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nhau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cuốn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mà</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mình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sẽ</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quyên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góp</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685800" algn="just"/>
            <a:r>
              <a:rPr lang="vi-VN" sz="2000" b="1" dirty="0">
                <a:solidFill>
                  <a:srgbClr val="000000"/>
                </a:solidFill>
                <a:effectLst/>
                <a:latin typeface="Times New Roman" panose="02020603050405020304" pitchFamily="18" charset="0"/>
                <a:ea typeface="Times New Roman" panose="02020603050405020304" pitchFamily="18" charset="0"/>
              </a:rPr>
              <a:t>-</a:t>
            </a:r>
            <a:r>
              <a:rPr lang="en-US" sz="2000" b="1" dirty="0" err="1">
                <a:solidFill>
                  <a:srgbClr val="000000"/>
                </a:solidFill>
                <a:effectLst/>
                <a:latin typeface="Times New Roman" panose="02020603050405020304" pitchFamily="18" charset="0"/>
                <a:ea typeface="Times New Roman" panose="02020603050405020304" pitchFamily="18" charset="0"/>
              </a:rPr>
              <a:t>Sự</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việc</a:t>
            </a:r>
            <a:r>
              <a:rPr lang="en-US" sz="2000" b="1" dirty="0">
                <a:solidFill>
                  <a:srgbClr val="000000"/>
                </a:solidFill>
                <a:effectLst/>
                <a:latin typeface="Times New Roman" panose="02020603050405020304" pitchFamily="18" charset="0"/>
                <a:ea typeface="Times New Roman" panose="02020603050405020304" pitchFamily="18" charset="0"/>
              </a:rPr>
              <a:t> 2:</a:t>
            </a:r>
            <a:r>
              <a:rPr lang="en-US" sz="2000" dirty="0">
                <a:solidFill>
                  <a:srgbClr val="000000"/>
                </a:solidFill>
                <a:effectLst/>
                <a:latin typeface="Times New Roman" panose="02020603050405020304" pitchFamily="18" charset="0"/>
                <a:ea typeface="Times New Roman" panose="02020603050405020304" pitchFamily="18" charset="0"/>
              </a:rPr>
              <a:t> Tham </a:t>
            </a:r>
            <a:r>
              <a:rPr lang="en-US" sz="2000" dirty="0" err="1">
                <a:solidFill>
                  <a:srgbClr val="000000"/>
                </a:solidFill>
                <a:effectLst/>
                <a:latin typeface="Times New Roman" panose="02020603050405020304" pitchFamily="18" charset="0"/>
                <a:ea typeface="Times New Roman" panose="02020603050405020304" pitchFamily="18" charset="0"/>
              </a:rPr>
              <a:t>gia</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Ngày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Hội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1143000" algn="just"/>
            <a:r>
              <a:rPr lang="vi-VN" sz="2000" dirty="0">
                <a:solidFill>
                  <a:srgbClr val="000000"/>
                </a:solidFill>
                <a:effectLst/>
                <a:latin typeface="Times New Roman" panose="02020603050405020304" pitchFamily="18" charset="0"/>
                <a:ea typeface="Times New Roman" panose="02020603050405020304" pitchFamily="18" charset="0"/>
              </a:rPr>
              <a:t>+</a:t>
            </a:r>
            <a:r>
              <a:rPr lang="en-US" sz="2000" dirty="0" err="1">
                <a:solidFill>
                  <a:srgbClr val="000000"/>
                </a:solidFill>
                <a:effectLst/>
                <a:latin typeface="Times New Roman" panose="02020603050405020304" pitchFamily="18" charset="0"/>
                <a:ea typeface="Times New Roman" panose="02020603050405020304" pitchFamily="18" charset="0"/>
              </a:rPr>
              <a:t>Tại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trường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vực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quyên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góp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trang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trí</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rực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rỡ</a:t>
            </a:r>
            <a:r>
              <a:rPr lang="en-US" sz="2000" dirty="0">
                <a:solidFill>
                  <a:srgbClr val="000000"/>
                </a:solidFill>
                <a:effectLst/>
                <a:latin typeface="Times New Roman" panose="02020603050405020304" pitchFamily="18" charset="0"/>
                <a:ea typeface="Times New Roman" panose="02020603050405020304" pitchFamily="18" charset="0"/>
              </a:rPr>
              <a:t> và có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hàng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 do </a:t>
            </a:r>
            <a:r>
              <a:rPr lang="en-US" sz="2000" dirty="0" err="1">
                <a:solidFill>
                  <a:srgbClr val="000000"/>
                </a:solidFill>
                <a:effectLst/>
                <a:latin typeface="Times New Roman" panose="02020603050405020304" pitchFamily="18" charset="0"/>
                <a:ea typeface="Times New Roman" panose="02020603050405020304" pitchFamily="18" charset="0"/>
              </a:rPr>
              <a:t>học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sinh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phụ</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trách</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1143000" algn="just"/>
            <a:r>
              <a:rPr lang="vi-VN" sz="2000" dirty="0">
                <a:solidFill>
                  <a:srgbClr val="000000"/>
                </a:solidFill>
                <a:effectLst/>
                <a:latin typeface="Times New Roman" panose="02020603050405020304" pitchFamily="18" charset="0"/>
                <a:ea typeface="Times New Roman" panose="02020603050405020304" pitchFamily="18" charset="0"/>
              </a:rPr>
              <a:t>+</a:t>
            </a:r>
            <a:r>
              <a:rPr lang="en-US" sz="2000" dirty="0" err="1">
                <a:solidFill>
                  <a:srgbClr val="000000"/>
                </a:solidFill>
                <a:effectLst/>
                <a:latin typeface="Times New Roman" panose="02020603050405020304" pitchFamily="18" charset="0"/>
                <a:ea typeface="Times New Roman" panose="02020603050405020304" pitchFamily="18" charset="0"/>
              </a:rPr>
              <a:t>Chúng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em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lần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lượt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mang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tới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vực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quyên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góp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thầy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cô</a:t>
            </a:r>
            <a:r>
              <a:rPr lang="en-US" sz="2000" dirty="0">
                <a:solidFill>
                  <a:srgbClr val="000000"/>
                </a:solidFill>
                <a:effectLst/>
                <a:latin typeface="Times New Roman" panose="02020603050405020304" pitchFamily="18" charset="0"/>
                <a:ea typeface="Times New Roman" panose="02020603050405020304" pitchFamily="18" charset="0"/>
              </a:rPr>
              <a:t> và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hân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hoan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đón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nhận</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1143000" algn="just"/>
            <a:r>
              <a:rPr lang="vi-VN" sz="2000" dirty="0">
                <a:solidFill>
                  <a:srgbClr val="000000"/>
                </a:solidFill>
                <a:effectLst/>
                <a:latin typeface="Times New Roman" panose="02020603050405020304" pitchFamily="18" charset="0"/>
                <a:ea typeface="Times New Roman" panose="02020603050405020304" pitchFamily="18" charset="0"/>
              </a:rPr>
              <a:t>+</a:t>
            </a:r>
            <a:r>
              <a:rPr lang="en-US" sz="2000" dirty="0" err="1">
                <a:solidFill>
                  <a:srgbClr val="000000"/>
                </a:solidFill>
                <a:effectLst/>
                <a:latin typeface="Times New Roman" panose="02020603050405020304" pitchFamily="18" charset="0"/>
                <a:ea typeface="Times New Roman" panose="02020603050405020304" pitchFamily="18" charset="0"/>
              </a:rPr>
              <a:t>Hoạt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trao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đổi</a:t>
            </a:r>
            <a:r>
              <a:rPr lang="en-US" sz="2000" dirty="0">
                <a:solidFill>
                  <a:srgbClr val="000000"/>
                </a:solidFill>
                <a:effectLst/>
                <a:latin typeface="Times New Roman" panose="02020603050405020304" pitchFamily="18" charset="0"/>
                <a:ea typeface="Times New Roman" panose="02020603050405020304" pitchFamily="18" charset="0"/>
              </a:rPr>
              <a:t>, chia </a:t>
            </a:r>
            <a:r>
              <a:rPr lang="en-US" sz="2000" dirty="0" err="1">
                <a:solidFill>
                  <a:srgbClr val="000000"/>
                </a:solidFill>
                <a:effectLst/>
                <a:latin typeface="Times New Roman" panose="02020603050405020304" pitchFamily="18" charset="0"/>
                <a:ea typeface="Times New Roman" panose="02020603050405020304" pitchFamily="18" charset="0"/>
              </a:rPr>
              <a:t>sẻ</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về</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cuốn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yêu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thích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cùng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nhau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tìm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hiểu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trị</a:t>
            </a:r>
            <a:r>
              <a:rPr lang="en-US" sz="2000" dirty="0">
                <a:solidFill>
                  <a:srgbClr val="000000"/>
                </a:solidFill>
                <a:effectLst/>
                <a:latin typeface="Times New Roman" panose="02020603050405020304" pitchFamily="18" charset="0"/>
                <a:ea typeface="Times New Roman" panose="02020603050405020304" pitchFamily="18" charset="0"/>
              </a:rPr>
              <a:t> của </a:t>
            </a:r>
            <a:r>
              <a:rPr lang="en-US" sz="2000" dirty="0" err="1">
                <a:solidFill>
                  <a:srgbClr val="000000"/>
                </a:solidFill>
                <a:effectLst/>
                <a:latin typeface="Times New Roman" panose="02020603050405020304" pitchFamily="18" charset="0"/>
                <a:ea typeface="Times New Roman" panose="02020603050405020304" pitchFamily="18" charset="0"/>
              </a:rPr>
              <a:t>việc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đọc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685800" algn="just"/>
            <a:r>
              <a:rPr lang="vi-VN" sz="2000" b="1" dirty="0">
                <a:solidFill>
                  <a:srgbClr val="000000"/>
                </a:solidFill>
                <a:effectLst/>
                <a:latin typeface="Times New Roman" panose="02020603050405020304" pitchFamily="18" charset="0"/>
                <a:ea typeface="Times New Roman" panose="02020603050405020304" pitchFamily="18" charset="0"/>
              </a:rPr>
              <a:t>-</a:t>
            </a:r>
            <a:r>
              <a:rPr lang="en-US" sz="2000" b="1" dirty="0" err="1">
                <a:solidFill>
                  <a:srgbClr val="000000"/>
                </a:solidFill>
                <a:effectLst/>
                <a:latin typeface="Times New Roman" panose="02020603050405020304" pitchFamily="18" charset="0"/>
                <a:ea typeface="Times New Roman" panose="02020603050405020304" pitchFamily="18" charset="0"/>
              </a:rPr>
              <a:t>Sự</a:t>
            </a:r>
            <a:r>
              <a:rPr lang="en-US" sz="2000" b="1" dirty="0">
                <a:solidFill>
                  <a:srgbClr val="000000"/>
                </a:solidFill>
                <a:effectLst/>
                <a:latin typeface="Times New Roman" panose="02020603050405020304" pitchFamily="18" charset="0"/>
                <a:ea typeface="Times New Roman" panose="02020603050405020304" pitchFamily="18" charset="0"/>
              </a:rPr>
              <a:t> </a:t>
            </a:r>
            <a:r>
              <a:rPr lang="en-US" sz="2000" b="1" dirty="0" err="1">
                <a:solidFill>
                  <a:srgbClr val="000000"/>
                </a:solidFill>
                <a:effectLst/>
                <a:latin typeface="Times New Roman" panose="02020603050405020304" pitchFamily="18" charset="0"/>
                <a:ea typeface="Times New Roman" panose="02020603050405020304" pitchFamily="18" charset="0"/>
              </a:rPr>
              <a:t>việc</a:t>
            </a:r>
            <a:r>
              <a:rPr lang="en-US" sz="2000" b="1" dirty="0">
                <a:solidFill>
                  <a:srgbClr val="000000"/>
                </a:solidFill>
                <a:effectLst/>
                <a:latin typeface="Times New Roman" panose="02020603050405020304" pitchFamily="18" charset="0"/>
                <a:ea typeface="Times New Roman" panose="02020603050405020304" pitchFamily="18" charset="0"/>
              </a:rPr>
              <a:t> 3:</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Tổng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kết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hoạt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động</a:t>
            </a:r>
            <a:r>
              <a:rPr lang="en-US" sz="2000" dirty="0">
                <a:solidFill>
                  <a:srgbClr val="000000"/>
                </a:solidFill>
                <a:effectLst/>
                <a:latin typeface="Times New Roman" panose="02020603050405020304" pitchFamily="18" charset="0"/>
                <a:ea typeface="Times New Roman" panose="02020603050405020304" pitchFamily="18" charset="0"/>
              </a:rPr>
              <a:t> và </a:t>
            </a:r>
            <a:r>
              <a:rPr lang="en-US" sz="2000" dirty="0" err="1">
                <a:solidFill>
                  <a:srgbClr val="000000"/>
                </a:solidFill>
                <a:effectLst/>
                <a:latin typeface="Times New Roman" panose="02020603050405020304" pitchFamily="18" charset="0"/>
                <a:ea typeface="Times New Roman" panose="02020603050405020304" pitchFamily="18" charset="0"/>
              </a:rPr>
              <a:t>đóng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gói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endParaRPr lang="en-US" dirty="0">
              <a:effectLst/>
              <a:latin typeface="Times New Roman" panose="02020603050405020304" pitchFamily="18" charset="0"/>
              <a:ea typeface="Times New Roman" panose="02020603050405020304" pitchFamily="18" charset="0"/>
            </a:endParaRPr>
          </a:p>
          <a:p>
            <a:pPr marL="1143000" algn="just"/>
            <a:r>
              <a:rPr lang="vi-VN" sz="2000" dirty="0">
                <a:solidFill>
                  <a:srgbClr val="000000"/>
                </a:solidFill>
                <a:effectLst/>
                <a:latin typeface="Times New Roman" panose="02020603050405020304" pitchFamily="18" charset="0"/>
                <a:ea typeface="Times New Roman" panose="02020603050405020304" pitchFamily="18" charset="0"/>
              </a:rPr>
              <a:t>+</a:t>
            </a:r>
            <a:r>
              <a:rPr lang="en-US" sz="2000" dirty="0" err="1">
                <a:solidFill>
                  <a:srgbClr val="000000"/>
                </a:solidFill>
                <a:effectLst/>
                <a:latin typeface="Times New Roman" panose="02020603050405020304" pitchFamily="18" charset="0"/>
                <a:ea typeface="Times New Roman" panose="02020603050405020304" pitchFamily="18" charset="0"/>
              </a:rPr>
              <a:t>Cuối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ngày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quyên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góp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được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rất</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nhiều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đầy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kệ</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1143000" algn="just"/>
            <a:r>
              <a:rPr lang="vi-VN" sz="2000" dirty="0">
                <a:solidFill>
                  <a:srgbClr val="000000"/>
                </a:solidFill>
                <a:effectLst/>
                <a:latin typeface="Times New Roman" panose="02020603050405020304" pitchFamily="18" charset="0"/>
                <a:ea typeface="Times New Roman" panose="02020603050405020304" pitchFamily="18" charset="0"/>
              </a:rPr>
              <a:t>+</a:t>
            </a:r>
            <a:r>
              <a:rPr lang="en-US" sz="2000" dirty="0" err="1">
                <a:solidFill>
                  <a:srgbClr val="000000"/>
                </a:solidFill>
                <a:effectLst/>
                <a:latin typeface="Times New Roman" panose="02020603050405020304" pitchFamily="18" charset="0"/>
                <a:ea typeface="Times New Roman" panose="02020603050405020304" pitchFamily="18" charset="0"/>
              </a:rPr>
              <a:t>Thầy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cô</a:t>
            </a:r>
            <a:r>
              <a:rPr lang="en-US" sz="2000" dirty="0">
                <a:solidFill>
                  <a:srgbClr val="000000"/>
                </a:solidFill>
                <a:effectLst/>
                <a:latin typeface="Times New Roman" panose="02020603050405020304" pitchFamily="18" charset="0"/>
                <a:ea typeface="Times New Roman" panose="02020603050405020304" pitchFamily="18" charset="0"/>
              </a:rPr>
              <a:t> và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tổ</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chức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đóng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gói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cẩn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thận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ghi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chú</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từng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loại</a:t>
            </a:r>
            <a:r>
              <a:rPr lang="en-US" sz="2000" dirty="0">
                <a:solidFill>
                  <a:srgbClr val="000000"/>
                </a:solidFill>
                <a:effectLst/>
                <a:latin typeface="Times New Roman" panose="02020603050405020304" pitchFamily="18" charset="0"/>
                <a:ea typeface="Times New Roman" panose="02020603050405020304" pitchFamily="18" charset="0"/>
              </a:rPr>
              <a:t> và </a:t>
            </a:r>
            <a:r>
              <a:rPr lang="en-US" sz="2000" dirty="0" err="1">
                <a:solidFill>
                  <a:srgbClr val="000000"/>
                </a:solidFill>
                <a:effectLst/>
                <a:latin typeface="Times New Roman" panose="02020603050405020304" pitchFamily="18" charset="0"/>
                <a:ea typeface="Times New Roman" panose="02020603050405020304" pitchFamily="18" charset="0"/>
              </a:rPr>
              <a:t>cuốn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để</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gửi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đi</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dirty="0">
              <a:effectLst/>
              <a:latin typeface="Times New Roman" panose="02020603050405020304" pitchFamily="18" charset="0"/>
              <a:ea typeface="Times New Roman" panose="02020603050405020304" pitchFamily="18" charset="0"/>
            </a:endParaRPr>
          </a:p>
          <a:p>
            <a:pPr marL="1143000" algn="just"/>
            <a:r>
              <a:rPr lang="vi-VN" sz="2000" dirty="0">
                <a:solidFill>
                  <a:srgbClr val="000000"/>
                </a:solidFill>
                <a:effectLst/>
                <a:latin typeface="Times New Roman" panose="02020603050405020304" pitchFamily="18" charset="0"/>
                <a:ea typeface="Times New Roman" panose="02020603050405020304" pitchFamily="18" charset="0"/>
              </a:rPr>
              <a:t>+</a:t>
            </a:r>
            <a:r>
              <a:rPr lang="en-US" sz="2000" dirty="0" err="1">
                <a:solidFill>
                  <a:srgbClr val="000000"/>
                </a:solidFill>
                <a:effectLst/>
                <a:latin typeface="Times New Roman" panose="02020603050405020304" pitchFamily="18" charset="0"/>
                <a:ea typeface="Times New Roman" panose="02020603050405020304" pitchFamily="18" charset="0"/>
              </a:rPr>
              <a:t>Cảm</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giác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tự</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hào</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vui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sướng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khi</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nhìn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thấy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số</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lượng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sách</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lớn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sắp</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đến</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tay</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các</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bạn</a:t>
            </a:r>
            <a:r>
              <a:rPr lang="en-US" sz="2000" dirty="0">
                <a:solidFill>
                  <a:srgbClr val="000000"/>
                </a:solidFill>
                <a:effectLst/>
                <a:latin typeface="Times New Roman" panose="02020603050405020304" pitchFamily="18" charset="0"/>
                <a:ea typeface="Times New Roman" panose="02020603050405020304" pitchFamily="18" charset="0"/>
              </a:rPr>
              <a:t> ở </a:t>
            </a:r>
            <a:r>
              <a:rPr lang="en-US" sz="2000" dirty="0" err="1">
                <a:solidFill>
                  <a:srgbClr val="000000"/>
                </a:solidFill>
                <a:effectLst/>
                <a:latin typeface="Times New Roman" panose="02020603050405020304" pitchFamily="18" charset="0"/>
                <a:ea typeface="Times New Roman" panose="02020603050405020304" pitchFamily="18" charset="0"/>
              </a:rPr>
              <a:t>vùng</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sâu</a:t>
            </a:r>
            <a:r>
              <a:rPr lang="en-US" sz="2000" dirty="0">
                <a:solidFill>
                  <a:srgbClr val="000000"/>
                </a:solidFill>
                <a:effectLst/>
                <a:latin typeface="Times New Roman" panose="02020603050405020304" pitchFamily="18" charset="0"/>
                <a:ea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rPr>
              <a:t>vùng</a:t>
            </a:r>
            <a:r>
              <a:rPr lang="en-US" sz="2000" dirty="0">
                <a:solidFill>
                  <a:srgbClr val="000000"/>
                </a:solidFill>
                <a:effectLst/>
                <a:latin typeface="Times New Roman" panose="02020603050405020304" pitchFamily="18" charset="0"/>
                <a:ea typeface="Times New Roman" panose="02020603050405020304" pitchFamily="18" charset="0"/>
              </a:rPr>
              <a:t> xa.</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23318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arn(in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arn(in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barn(inHorizontal)">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Horizont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barn(inHorizontal)">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6" fill="hold" grpId="0"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barn(inHorizontal)">
                                      <p:cBhvr>
                                        <p:cTn id="42" dur="5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6" fill="hold" grpId="0"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barn(inHorizontal)">
                                      <p:cBhvr>
                                        <p:cTn id="47" dur="500"/>
                                        <p:tgtEl>
                                          <p:spTgt spid="7">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6" fill="hold" grpId="0" nodeType="clickEffect">
                                  <p:stCondLst>
                                    <p:cond delay="0"/>
                                  </p:stCondLst>
                                  <p:childTnLst>
                                    <p:set>
                                      <p:cBhvr>
                                        <p:cTn id="51" dur="1" fill="hold">
                                          <p:stCondLst>
                                            <p:cond delay="0"/>
                                          </p:stCondLst>
                                        </p:cTn>
                                        <p:tgtEl>
                                          <p:spTgt spid="7">
                                            <p:txEl>
                                              <p:pRg st="8" end="8"/>
                                            </p:txEl>
                                          </p:spTgt>
                                        </p:tgtEl>
                                        <p:attrNameLst>
                                          <p:attrName>style.visibility</p:attrName>
                                        </p:attrNameLst>
                                      </p:cBhvr>
                                      <p:to>
                                        <p:strVal val="visible"/>
                                      </p:to>
                                    </p:set>
                                    <p:animEffect transition="in" filter="barn(inHorizontal)">
                                      <p:cBhvr>
                                        <p:cTn id="52" dur="500"/>
                                        <p:tgtEl>
                                          <p:spTgt spid="7">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6" fill="hold" grpId="0" nodeType="clickEffect">
                                  <p:stCondLst>
                                    <p:cond delay="0"/>
                                  </p:stCondLst>
                                  <p:childTnLst>
                                    <p:set>
                                      <p:cBhvr>
                                        <p:cTn id="56" dur="1" fill="hold">
                                          <p:stCondLst>
                                            <p:cond delay="0"/>
                                          </p:stCondLst>
                                        </p:cTn>
                                        <p:tgtEl>
                                          <p:spTgt spid="7">
                                            <p:txEl>
                                              <p:pRg st="9" end="9"/>
                                            </p:txEl>
                                          </p:spTgt>
                                        </p:tgtEl>
                                        <p:attrNameLst>
                                          <p:attrName>style.visibility</p:attrName>
                                        </p:attrNameLst>
                                      </p:cBhvr>
                                      <p:to>
                                        <p:strVal val="visible"/>
                                      </p:to>
                                    </p:set>
                                    <p:animEffect transition="in" filter="barn(inHorizontal)">
                                      <p:cBhvr>
                                        <p:cTn id="57" dur="500"/>
                                        <p:tgtEl>
                                          <p:spTgt spid="7">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6" fill="hold" grpId="0" nodeType="clickEffect">
                                  <p:stCondLst>
                                    <p:cond delay="0"/>
                                  </p:stCondLst>
                                  <p:childTnLst>
                                    <p:set>
                                      <p:cBhvr>
                                        <p:cTn id="61" dur="1" fill="hold">
                                          <p:stCondLst>
                                            <p:cond delay="0"/>
                                          </p:stCondLst>
                                        </p:cTn>
                                        <p:tgtEl>
                                          <p:spTgt spid="7">
                                            <p:txEl>
                                              <p:pRg st="10" end="10"/>
                                            </p:txEl>
                                          </p:spTgt>
                                        </p:tgtEl>
                                        <p:attrNameLst>
                                          <p:attrName>style.visibility</p:attrName>
                                        </p:attrNameLst>
                                      </p:cBhvr>
                                      <p:to>
                                        <p:strVal val="visible"/>
                                      </p:to>
                                    </p:set>
                                    <p:animEffect transition="in" filter="barn(inHorizontal)">
                                      <p:cBhvr>
                                        <p:cTn id="62" dur="500"/>
                                        <p:tgtEl>
                                          <p:spTgt spid="7">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6" fill="hold" grpId="0" nodeType="clickEffect">
                                  <p:stCondLst>
                                    <p:cond delay="0"/>
                                  </p:stCondLst>
                                  <p:childTnLst>
                                    <p:set>
                                      <p:cBhvr>
                                        <p:cTn id="66" dur="1" fill="hold">
                                          <p:stCondLst>
                                            <p:cond delay="0"/>
                                          </p:stCondLst>
                                        </p:cTn>
                                        <p:tgtEl>
                                          <p:spTgt spid="7">
                                            <p:txEl>
                                              <p:pRg st="11" end="11"/>
                                            </p:txEl>
                                          </p:spTgt>
                                        </p:tgtEl>
                                        <p:attrNameLst>
                                          <p:attrName>style.visibility</p:attrName>
                                        </p:attrNameLst>
                                      </p:cBhvr>
                                      <p:to>
                                        <p:strVal val="visible"/>
                                      </p:to>
                                    </p:set>
                                    <p:animEffect transition="in" filter="barn(inHorizontal)">
                                      <p:cBhvr>
                                        <p:cTn id="67" dur="500"/>
                                        <p:tgtEl>
                                          <p:spTgt spid="7">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6" fill="hold" grpId="0" nodeType="clickEffect">
                                  <p:stCondLst>
                                    <p:cond delay="0"/>
                                  </p:stCondLst>
                                  <p:childTnLst>
                                    <p:set>
                                      <p:cBhvr>
                                        <p:cTn id="71" dur="1" fill="hold">
                                          <p:stCondLst>
                                            <p:cond delay="0"/>
                                          </p:stCondLst>
                                        </p:cTn>
                                        <p:tgtEl>
                                          <p:spTgt spid="7">
                                            <p:txEl>
                                              <p:pRg st="12" end="12"/>
                                            </p:txEl>
                                          </p:spTgt>
                                        </p:tgtEl>
                                        <p:attrNameLst>
                                          <p:attrName>style.visibility</p:attrName>
                                        </p:attrNameLst>
                                      </p:cBhvr>
                                      <p:to>
                                        <p:strVal val="visible"/>
                                      </p:to>
                                    </p:set>
                                    <p:animEffect transition="in" filter="barn(inHorizontal)">
                                      <p:cBhvr>
                                        <p:cTn id="72" dur="500"/>
                                        <p:tgtEl>
                                          <p:spTgt spid="7">
                                            <p:txEl>
                                              <p:pRg st="12" end="12"/>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6" fill="hold" grpId="0" nodeType="clickEffect">
                                  <p:stCondLst>
                                    <p:cond delay="0"/>
                                  </p:stCondLst>
                                  <p:childTnLst>
                                    <p:set>
                                      <p:cBhvr>
                                        <p:cTn id="76" dur="1" fill="hold">
                                          <p:stCondLst>
                                            <p:cond delay="0"/>
                                          </p:stCondLst>
                                        </p:cTn>
                                        <p:tgtEl>
                                          <p:spTgt spid="7">
                                            <p:txEl>
                                              <p:pRg st="13" end="13"/>
                                            </p:txEl>
                                          </p:spTgt>
                                        </p:tgtEl>
                                        <p:attrNameLst>
                                          <p:attrName>style.visibility</p:attrName>
                                        </p:attrNameLst>
                                      </p:cBhvr>
                                      <p:to>
                                        <p:strVal val="visible"/>
                                      </p:to>
                                    </p:set>
                                    <p:animEffect transition="in" filter="barn(inHorizontal)">
                                      <p:cBhvr>
                                        <p:cTn id="77" dur="500"/>
                                        <p:tgtEl>
                                          <p:spTgt spid="7">
                                            <p:txEl>
                                              <p:pRg st="13" end="13"/>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6" fill="hold" grpId="0" nodeType="clickEffect">
                                  <p:stCondLst>
                                    <p:cond delay="0"/>
                                  </p:stCondLst>
                                  <p:childTnLst>
                                    <p:set>
                                      <p:cBhvr>
                                        <p:cTn id="81" dur="1" fill="hold">
                                          <p:stCondLst>
                                            <p:cond delay="0"/>
                                          </p:stCondLst>
                                        </p:cTn>
                                        <p:tgtEl>
                                          <p:spTgt spid="7">
                                            <p:txEl>
                                              <p:pRg st="14" end="14"/>
                                            </p:txEl>
                                          </p:spTgt>
                                        </p:tgtEl>
                                        <p:attrNameLst>
                                          <p:attrName>style.visibility</p:attrName>
                                        </p:attrNameLst>
                                      </p:cBhvr>
                                      <p:to>
                                        <p:strVal val="visible"/>
                                      </p:to>
                                    </p:set>
                                    <p:animEffect transition="in" filter="barn(inHorizontal)">
                                      <p:cBhvr>
                                        <p:cTn id="82" dur="500"/>
                                        <p:tgtEl>
                                          <p:spTgt spid="7">
                                            <p:txEl>
                                              <p:pRg st="14" end="14"/>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6" fill="hold" grpId="0" nodeType="clickEffect">
                                  <p:stCondLst>
                                    <p:cond delay="0"/>
                                  </p:stCondLst>
                                  <p:childTnLst>
                                    <p:set>
                                      <p:cBhvr>
                                        <p:cTn id="86" dur="1" fill="hold">
                                          <p:stCondLst>
                                            <p:cond delay="0"/>
                                          </p:stCondLst>
                                        </p:cTn>
                                        <p:tgtEl>
                                          <p:spTgt spid="7">
                                            <p:txEl>
                                              <p:pRg st="15" end="15"/>
                                            </p:txEl>
                                          </p:spTgt>
                                        </p:tgtEl>
                                        <p:attrNameLst>
                                          <p:attrName>style.visibility</p:attrName>
                                        </p:attrNameLst>
                                      </p:cBhvr>
                                      <p:to>
                                        <p:strVal val="visible"/>
                                      </p:to>
                                    </p:set>
                                    <p:animEffect transition="in" filter="barn(inHorizontal)">
                                      <p:cBhvr>
                                        <p:cTn id="87" dur="500"/>
                                        <p:tgtEl>
                                          <p:spTgt spid="7">
                                            <p:txEl>
                                              <p:pRg st="15" end="15"/>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6" fill="hold" grpId="0" nodeType="clickEffect">
                                  <p:stCondLst>
                                    <p:cond delay="0"/>
                                  </p:stCondLst>
                                  <p:childTnLst>
                                    <p:set>
                                      <p:cBhvr>
                                        <p:cTn id="91" dur="1" fill="hold">
                                          <p:stCondLst>
                                            <p:cond delay="0"/>
                                          </p:stCondLst>
                                        </p:cTn>
                                        <p:tgtEl>
                                          <p:spTgt spid="7">
                                            <p:txEl>
                                              <p:pRg st="16" end="16"/>
                                            </p:txEl>
                                          </p:spTgt>
                                        </p:tgtEl>
                                        <p:attrNameLst>
                                          <p:attrName>style.visibility</p:attrName>
                                        </p:attrNameLst>
                                      </p:cBhvr>
                                      <p:to>
                                        <p:strVal val="visible"/>
                                      </p:to>
                                    </p:set>
                                    <p:animEffect transition="in" filter="barn(inHorizontal)">
                                      <p:cBhvr>
                                        <p:cTn id="92" dur="500"/>
                                        <p:tgtEl>
                                          <p:spTgt spid="7">
                                            <p:txEl>
                                              <p:pRg st="16" end="16"/>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6" fill="hold" grpId="0" nodeType="clickEffect">
                                  <p:stCondLst>
                                    <p:cond delay="0"/>
                                  </p:stCondLst>
                                  <p:childTnLst>
                                    <p:set>
                                      <p:cBhvr>
                                        <p:cTn id="96" dur="1" fill="hold">
                                          <p:stCondLst>
                                            <p:cond delay="0"/>
                                          </p:stCondLst>
                                        </p:cTn>
                                        <p:tgtEl>
                                          <p:spTgt spid="7">
                                            <p:txEl>
                                              <p:pRg st="17" end="17"/>
                                            </p:txEl>
                                          </p:spTgt>
                                        </p:tgtEl>
                                        <p:attrNameLst>
                                          <p:attrName>style.visibility</p:attrName>
                                        </p:attrNameLst>
                                      </p:cBhvr>
                                      <p:to>
                                        <p:strVal val="visible"/>
                                      </p:to>
                                    </p:set>
                                    <p:animEffect transition="in" filter="barn(inHorizontal)">
                                      <p:cBhvr>
                                        <p:cTn id="97" dur="500"/>
                                        <p:tgtEl>
                                          <p:spTgt spid="7">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999FB51-2FD5-5596-D098-AD8E0F79678F}"/>
              </a:ext>
            </a:extLst>
          </p:cNvPr>
          <p:cNvSpPr txBox="1"/>
          <p:nvPr/>
        </p:nvSpPr>
        <p:spPr>
          <a:xfrm>
            <a:off x="341811" y="1659285"/>
            <a:ext cx="11508377" cy="3539430"/>
          </a:xfrm>
          <a:prstGeom prst="rect">
            <a:avLst/>
          </a:prstGeom>
          <a:noFill/>
        </p:spPr>
        <p:txBody>
          <a:bodyPr wrap="square">
            <a:spAutoFit/>
          </a:bodyPr>
          <a:lstStyle/>
          <a:p>
            <a:r>
              <a:rPr lang="en-US" sz="3200" b="1" dirty="0">
                <a:solidFill>
                  <a:srgbClr val="000000"/>
                </a:solidFill>
                <a:effectLst/>
                <a:latin typeface="Times New Roman" panose="02020603050405020304" pitchFamily="18" charset="0"/>
                <a:ea typeface="Times New Roman" panose="02020603050405020304" pitchFamily="18" charset="0"/>
              </a:rPr>
              <a:t>3. </a:t>
            </a:r>
            <a:r>
              <a:rPr lang="en-US" sz="3200" b="1" dirty="0" err="1">
                <a:solidFill>
                  <a:srgbClr val="000000"/>
                </a:solidFill>
                <a:effectLst/>
                <a:latin typeface="Times New Roman" panose="02020603050405020304" pitchFamily="18" charset="0"/>
                <a:ea typeface="Times New Roman" panose="02020603050405020304" pitchFamily="18" charset="0"/>
              </a:rPr>
              <a:t>Kết</a:t>
            </a:r>
            <a:r>
              <a:rPr lang="en-US" sz="3200" b="1" dirty="0">
                <a:solidFill>
                  <a:srgbClr val="000000"/>
                </a:solidFill>
                <a:effectLst/>
                <a:latin typeface="Times New Roman" panose="02020603050405020304" pitchFamily="18" charset="0"/>
                <a:ea typeface="Times New Roman" panose="02020603050405020304" pitchFamily="18" charset="0"/>
              </a:rPr>
              <a:t> </a:t>
            </a:r>
            <a:r>
              <a:rPr lang="en-US" sz="3200" b="1" dirty="0" err="1">
                <a:solidFill>
                  <a:srgbClr val="000000"/>
                </a:solidFill>
                <a:effectLst/>
                <a:latin typeface="Times New Roman" panose="02020603050405020304" pitchFamily="18" charset="0"/>
                <a:ea typeface="Times New Roman" panose="02020603050405020304" pitchFamily="18" charset="0"/>
              </a:rPr>
              <a:t>bài</a:t>
            </a:r>
            <a:endParaRPr lang="en-US" sz="2800" dirty="0">
              <a:effectLst/>
              <a:latin typeface="Times New Roman" panose="02020603050405020304" pitchFamily="18" charset="0"/>
              <a:ea typeface="Times New Roman" panose="02020603050405020304" pitchFamily="18" charset="0"/>
            </a:endParaRPr>
          </a:p>
          <a:p>
            <a:pPr marL="228600" algn="just"/>
            <a:r>
              <a:rPr lang="vi-VN" sz="3200" dirty="0">
                <a:solidFill>
                  <a:srgbClr val="000000"/>
                </a:solidFill>
                <a:effectLst/>
                <a:latin typeface="Times New Roman" panose="02020603050405020304" pitchFamily="18" charset="0"/>
                <a:ea typeface="Times New Roman" panose="02020603050405020304" pitchFamily="18" charset="0"/>
              </a:rPr>
              <a:t>-</a:t>
            </a:r>
            <a:r>
              <a:rPr lang="en-US" sz="3200" dirty="0" err="1">
                <a:solidFill>
                  <a:srgbClr val="000000"/>
                </a:solidFill>
                <a:effectLst/>
                <a:latin typeface="Times New Roman" panose="02020603050405020304" pitchFamily="18" charset="0"/>
                <a:ea typeface="Times New Roman" panose="02020603050405020304" pitchFamily="18" charset="0"/>
              </a:rPr>
              <a:t>Khẳng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định</a:t>
            </a:r>
            <a:r>
              <a:rPr lang="en-US" sz="3200" dirty="0">
                <a:solidFill>
                  <a:srgbClr val="000000"/>
                </a:solidFill>
                <a:effectLst/>
                <a:latin typeface="Times New Roman" panose="02020603050405020304" pitchFamily="18" charset="0"/>
                <a:ea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rPr>
              <a:t>nghĩa</a:t>
            </a:r>
            <a:r>
              <a:rPr lang="en-US" sz="3200" dirty="0">
                <a:solidFill>
                  <a:srgbClr val="000000"/>
                </a:solidFill>
                <a:effectLst/>
                <a:latin typeface="Times New Roman" panose="02020603050405020304" pitchFamily="18" charset="0"/>
                <a:ea typeface="Times New Roman" panose="02020603050405020304" pitchFamily="18" charset="0"/>
              </a:rPr>
              <a:t> của </a:t>
            </a:r>
            <a:r>
              <a:rPr lang="en-US" sz="3200" dirty="0" err="1">
                <a:solidFill>
                  <a:srgbClr val="000000"/>
                </a:solidFill>
                <a:effectLst/>
                <a:latin typeface="Times New Roman" panose="02020603050405020304" pitchFamily="18" charset="0"/>
                <a:ea typeface="Times New Roman" panose="02020603050405020304" pitchFamily="18" charset="0"/>
              </a:rPr>
              <a:t>hoạt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Ngày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Hội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Sách</a:t>
            </a:r>
            <a:r>
              <a:rPr lang="en-US" sz="3200" dirty="0">
                <a:solidFill>
                  <a:srgbClr val="000000"/>
                </a:solidFill>
                <a:effectLst/>
                <a:latin typeface="Times New Roman" panose="02020603050405020304" pitchFamily="18" charset="0"/>
                <a:ea typeface="Times New Roman" panose="02020603050405020304" pitchFamily="18" charset="0"/>
              </a:rPr>
              <a:t>” là một </a:t>
            </a:r>
            <a:r>
              <a:rPr lang="en-US" sz="3200" dirty="0" err="1">
                <a:solidFill>
                  <a:srgbClr val="000000"/>
                </a:solidFill>
                <a:effectLst/>
                <a:latin typeface="Times New Roman" panose="02020603050405020304" pitchFamily="18" charset="0"/>
                <a:ea typeface="Times New Roman" panose="02020603050405020304" pitchFamily="18" charset="0"/>
              </a:rPr>
              <a:t>hoạt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ý </a:t>
            </a:r>
            <a:r>
              <a:rPr lang="en-US" sz="3200" dirty="0" err="1">
                <a:solidFill>
                  <a:srgbClr val="000000"/>
                </a:solidFill>
                <a:effectLst/>
                <a:latin typeface="Times New Roman" panose="02020603050405020304" pitchFamily="18" charset="0"/>
                <a:ea typeface="Times New Roman" panose="02020603050405020304" pitchFamily="18" charset="0"/>
              </a:rPr>
              <a:t>nghĩa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giúp</a:t>
            </a:r>
            <a:r>
              <a:rPr lang="en-US" sz="3200" dirty="0">
                <a:solidFill>
                  <a:srgbClr val="000000"/>
                </a:solidFill>
                <a:effectLst/>
                <a:latin typeface="Times New Roman" panose="02020603050405020304" pitchFamily="18" charset="0"/>
                <a:ea typeface="Times New Roman" panose="02020603050405020304" pitchFamily="18" charset="0"/>
              </a:rPr>
              <a:t> chia </a:t>
            </a:r>
            <a:r>
              <a:rPr lang="en-US" sz="3200" dirty="0" err="1">
                <a:solidFill>
                  <a:srgbClr val="000000"/>
                </a:solidFill>
                <a:effectLst/>
                <a:latin typeface="Times New Roman" panose="02020603050405020304" pitchFamily="18" charset="0"/>
                <a:ea typeface="Times New Roman" panose="02020603050405020304" pitchFamily="18" charset="0"/>
              </a:rPr>
              <a:t>sẻ</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và </a:t>
            </a:r>
            <a:r>
              <a:rPr lang="en-US" sz="3200" dirty="0" err="1">
                <a:solidFill>
                  <a:srgbClr val="000000"/>
                </a:solidFill>
                <a:effectLst/>
                <a:latin typeface="Times New Roman" panose="02020603050405020304" pitchFamily="18" charset="0"/>
                <a:ea typeface="Times New Roman" panose="02020603050405020304" pitchFamily="18" charset="0"/>
              </a:rPr>
              <a:t>tình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đến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khó</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khăn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đoàn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kết</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marL="228600" algn="just"/>
            <a:r>
              <a:rPr lang="vi-VN" sz="3200" dirty="0">
                <a:solidFill>
                  <a:srgbClr val="000000"/>
                </a:solidFill>
                <a:effectLst/>
                <a:latin typeface="Times New Roman" panose="02020603050405020304" pitchFamily="18" charset="0"/>
                <a:ea typeface="Times New Roman" panose="02020603050405020304" pitchFamily="18" charset="0"/>
              </a:rPr>
              <a:t>-</a:t>
            </a:r>
            <a:r>
              <a:rPr lang="en-US" sz="3200" dirty="0" err="1">
                <a:solidFill>
                  <a:srgbClr val="000000"/>
                </a:solidFill>
                <a:effectLst/>
                <a:latin typeface="Times New Roman" panose="02020603050405020304" pitchFamily="18" charset="0"/>
                <a:ea typeface="Times New Roman" panose="02020603050405020304" pitchFamily="18" charset="0"/>
              </a:rPr>
              <a:t>Nêu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suy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nghĩ</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sâu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sắc</a:t>
            </a:r>
            <a:r>
              <a:rPr lang="en-US" sz="3200" dirty="0">
                <a:solidFill>
                  <a:srgbClr val="000000"/>
                </a:solidFill>
                <a:effectLst/>
                <a:latin typeface="Times New Roman" panose="02020603050405020304" pitchFamily="18" charset="0"/>
                <a:ea typeface="Times New Roman" panose="02020603050405020304" pitchFamily="18" charset="0"/>
              </a:rPr>
              <a:t>: Em </a:t>
            </a:r>
            <a:r>
              <a:rPr lang="en-US" sz="3200" dirty="0" err="1">
                <a:solidFill>
                  <a:srgbClr val="000000"/>
                </a:solidFill>
                <a:effectLst/>
                <a:latin typeface="Times New Roman" panose="02020603050405020304" pitchFamily="18" charset="0"/>
                <a:ea typeface="Times New Roman" panose="02020603050405020304" pitchFamily="18" charset="0"/>
              </a:rPr>
              <a:t>cảm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thấy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hạnh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phúc</a:t>
            </a:r>
            <a:r>
              <a:rPr lang="en-US" sz="3200" dirty="0">
                <a:solidFill>
                  <a:srgbClr val="000000"/>
                </a:solidFill>
                <a:effectLst/>
                <a:latin typeface="Times New Roman" panose="02020603050405020304" pitchFamily="18" charset="0"/>
                <a:ea typeface="Times New Roman" panose="02020603050405020304" pitchFamily="18" charset="0"/>
              </a:rPr>
              <a:t> và </a:t>
            </a:r>
            <a:r>
              <a:rPr lang="en-US" sz="3200" dirty="0" err="1">
                <a:solidFill>
                  <a:srgbClr val="000000"/>
                </a:solidFill>
                <a:effectLst/>
                <a:latin typeface="Times New Roman" panose="02020603050405020304" pitchFamily="18" charset="0"/>
                <a:ea typeface="Times New Roman" panose="02020603050405020304" pitchFamily="18" charset="0"/>
              </a:rPr>
              <a:t>tự</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đóng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góp</a:t>
            </a:r>
            <a:r>
              <a:rPr lang="en-US" sz="3200" dirty="0">
                <a:solidFill>
                  <a:srgbClr val="000000"/>
                </a:solidFill>
                <a:effectLst/>
                <a:latin typeface="Times New Roman" panose="02020603050405020304" pitchFamily="18" charset="0"/>
                <a:ea typeface="Times New Roman" panose="02020603050405020304" pitchFamily="18" charset="0"/>
              </a:rPr>
              <a:t> một </a:t>
            </a:r>
            <a:r>
              <a:rPr lang="en-US" sz="3200" dirty="0" err="1">
                <a:solidFill>
                  <a:srgbClr val="000000"/>
                </a:solidFill>
                <a:effectLst/>
                <a:latin typeface="Times New Roman" panose="02020603050405020304" pitchFamily="18" charset="0"/>
                <a:ea typeface="Times New Roman" panose="02020603050405020304" pitchFamily="18" charset="0"/>
              </a:rPr>
              <a:t>phần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nhỏ</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bé</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vùng</a:t>
            </a:r>
            <a:r>
              <a:rPr lang="en-US" sz="3200" dirty="0">
                <a:solidFill>
                  <a:srgbClr val="000000"/>
                </a:solidFill>
                <a:effectLst/>
                <a:latin typeface="Times New Roman" panose="02020603050405020304" pitchFamily="18" charset="0"/>
                <a:ea typeface="Times New Roman" panose="02020603050405020304" pitchFamily="18" charset="0"/>
              </a:rPr>
              <a:t> xa. </a:t>
            </a:r>
            <a:r>
              <a:rPr lang="en-US" sz="3200" dirty="0" err="1">
                <a:solidFill>
                  <a:srgbClr val="000000"/>
                </a:solidFill>
                <a:effectLst/>
                <a:latin typeface="Times New Roman" panose="02020603050405020304" pitchFamily="18" charset="0"/>
                <a:ea typeface="Times New Roman" panose="02020603050405020304" pitchFamily="18" charset="0"/>
              </a:rPr>
              <a:t>Hoạt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dạy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em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trị</a:t>
            </a:r>
            <a:r>
              <a:rPr lang="en-US" sz="3200" dirty="0">
                <a:solidFill>
                  <a:srgbClr val="000000"/>
                </a:solidFill>
                <a:effectLst/>
                <a:latin typeface="Times New Roman" panose="02020603050405020304" pitchFamily="18" charset="0"/>
                <a:ea typeface="Times New Roman" panose="02020603050405020304" pitchFamily="18" charset="0"/>
              </a:rPr>
              <a:t> của </a:t>
            </a:r>
            <a:r>
              <a:rPr lang="en-US" sz="3200" dirty="0" err="1">
                <a:solidFill>
                  <a:srgbClr val="000000"/>
                </a:solidFill>
                <a:effectLst/>
                <a:latin typeface="Times New Roman" panose="02020603050405020304" pitchFamily="18" charset="0"/>
                <a:ea typeface="Times New Roman" panose="02020603050405020304" pitchFamily="18" charset="0"/>
              </a:rPr>
              <a:t>việc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giúp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đỡ</a:t>
            </a:r>
            <a:r>
              <a:rPr lang="en-US" sz="3200" dirty="0">
                <a:solidFill>
                  <a:srgbClr val="000000"/>
                </a:solidFill>
                <a:effectLst/>
                <a:latin typeface="Times New Roman" panose="02020603050405020304" pitchFamily="18" charset="0"/>
                <a:ea typeface="Times New Roman" panose="02020603050405020304" pitchFamily="18" charset="0"/>
              </a:rPr>
              <a:t> và chia </a:t>
            </a:r>
            <a:r>
              <a:rPr lang="en-US" sz="3200" dirty="0" err="1">
                <a:solidFill>
                  <a:srgbClr val="000000"/>
                </a:solidFill>
                <a:effectLst/>
                <a:latin typeface="Times New Roman" panose="02020603050405020304" pitchFamily="18" charset="0"/>
                <a:ea typeface="Times New Roman" panose="02020603050405020304" pitchFamily="18" charset="0"/>
              </a:rPr>
              <a:t>sẻ</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157793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left)">
                                      <p:cBhvr>
                                        <p:cTn id="10" dur="500"/>
                                        <p:tgtEl>
                                          <p:spTgt spid="3">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left)">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23"/>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Wisp" id="{7CB32D59-10C0-40DD-B7BD-2E94284A981C}" vid="{24B1A44C-C006-48B2-A4D7-E5549B3D8CD4}"/>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4276AA"/>
    </a:accent1>
    <a:accent2>
      <a:srgbClr val="178AA1"/>
    </a:accent2>
    <a:accent3>
      <a:srgbClr val="40A693"/>
    </a:accent3>
    <a:accent4>
      <a:srgbClr val="5268A5"/>
    </a:accent4>
    <a:accent5>
      <a:srgbClr val="5E5CA2"/>
    </a:accent5>
    <a:accent6>
      <a:srgbClr val="778495"/>
    </a:accent6>
    <a:hlink>
      <a:srgbClr val="4276AA"/>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554</TotalTime>
  <Words>3191</Words>
  <Application>Microsoft Office PowerPoint</Application>
  <PresentationFormat>Custom</PresentationFormat>
  <Paragraphs>781</Paragraphs>
  <Slides>13</Slides>
  <Notes>13</Notes>
  <HiddenSlides>0</HiddenSlides>
  <MMClips>3</MMClips>
  <ScaleCrop>false</ScaleCrop>
  <HeadingPairs>
    <vt:vector size="4" baseType="variant">
      <vt:variant>
        <vt:lpstr>Theme</vt:lpstr>
      </vt:variant>
      <vt:variant>
        <vt:i4>2</vt:i4>
      </vt:variant>
      <vt:variant>
        <vt:lpstr>Slide Titles</vt:lpstr>
      </vt:variant>
      <vt:variant>
        <vt:i4>13</vt:i4>
      </vt:variant>
    </vt:vector>
  </HeadingPairs>
  <TitlesOfParts>
    <vt:vector size="15" baseType="lpstr">
      <vt:lpstr>Office 主题​​</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Ái Diễm</cp:lastModifiedBy>
  <cp:revision>54</cp:revision>
  <dcterms:created xsi:type="dcterms:W3CDTF">2017-08-28T05:37:30Z</dcterms:created>
  <dcterms:modified xsi:type="dcterms:W3CDTF">2025-02-20T13:43:51Z</dcterms:modified>
</cp:coreProperties>
</file>