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2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2BA7-D785-44A4-8916-2A907B73F3D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80BA-F183-4063-8167-6618B2B17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00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2BA7-D785-44A4-8916-2A907B73F3D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80BA-F183-4063-8167-6618B2B17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2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2BA7-D785-44A4-8916-2A907B73F3D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80BA-F183-4063-8167-6618B2B17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61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2BA7-D785-44A4-8916-2A907B73F3D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80BA-F183-4063-8167-6618B2B17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49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2BA7-D785-44A4-8916-2A907B73F3D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80BA-F183-4063-8167-6618B2B17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2BA7-D785-44A4-8916-2A907B73F3D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80BA-F183-4063-8167-6618B2B17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56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2BA7-D785-44A4-8916-2A907B73F3D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80BA-F183-4063-8167-6618B2B17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74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2BA7-D785-44A4-8916-2A907B73F3D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80BA-F183-4063-8167-6618B2B17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72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2BA7-D785-44A4-8916-2A907B73F3D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80BA-F183-4063-8167-6618B2B17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8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2BA7-D785-44A4-8916-2A907B73F3D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80BA-F183-4063-8167-6618B2B17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2BA7-D785-44A4-8916-2A907B73F3D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80BA-F183-4063-8167-6618B2B17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12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E2BA7-D785-44A4-8916-2A907B73F3D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580BA-F183-4063-8167-6618B2B17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64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8" y="78674"/>
            <a:ext cx="9286108" cy="63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69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310" y="-65172"/>
            <a:ext cx="9201806" cy="680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69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" y="116632"/>
            <a:ext cx="9136206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19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77" y="332656"/>
            <a:ext cx="871383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23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310" y="44624"/>
            <a:ext cx="9309310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99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073008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23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208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Ái Diễm</dc:creator>
  <cp:lastModifiedBy>Ái Diễm</cp:lastModifiedBy>
  <cp:revision>7</cp:revision>
  <dcterms:created xsi:type="dcterms:W3CDTF">2025-02-20T13:35:45Z</dcterms:created>
  <dcterms:modified xsi:type="dcterms:W3CDTF">2025-02-20T13:40:45Z</dcterms:modified>
</cp:coreProperties>
</file>